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38" r:id="rId1"/>
  </p:sldMasterIdLst>
  <p:notesMasterIdLst>
    <p:notesMasterId r:id="rId28"/>
  </p:notesMasterIdLst>
  <p:handoutMasterIdLst>
    <p:handoutMasterId r:id="rId29"/>
  </p:handoutMasterIdLst>
  <p:sldIdLst>
    <p:sldId id="10732" r:id="rId2"/>
    <p:sldId id="10738" r:id="rId3"/>
    <p:sldId id="10734" r:id="rId4"/>
    <p:sldId id="10753" r:id="rId5"/>
    <p:sldId id="10746" r:id="rId6"/>
    <p:sldId id="10748" r:id="rId7"/>
    <p:sldId id="10756" r:id="rId8"/>
    <p:sldId id="10759" r:id="rId9"/>
    <p:sldId id="10735" r:id="rId10"/>
    <p:sldId id="10742" r:id="rId11"/>
    <p:sldId id="10744" r:id="rId12"/>
    <p:sldId id="10747" r:id="rId13"/>
    <p:sldId id="10750" r:id="rId14"/>
    <p:sldId id="10751" r:id="rId15"/>
    <p:sldId id="10736" r:id="rId16"/>
    <p:sldId id="10741" r:id="rId17"/>
    <p:sldId id="10743" r:id="rId18"/>
    <p:sldId id="10745" r:id="rId19"/>
    <p:sldId id="10754" r:id="rId20"/>
    <p:sldId id="10758" r:id="rId21"/>
    <p:sldId id="10737" r:id="rId22"/>
    <p:sldId id="10755" r:id="rId23"/>
    <p:sldId id="10757" r:id="rId24"/>
    <p:sldId id="10752" r:id="rId25"/>
    <p:sldId id="10760" r:id="rId26"/>
    <p:sldId id="10733" r:id="rId27"/>
  </p:sldIdLst>
  <p:sldSz cx="12858750" cy="723265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383E6B"/>
    <a:srgbClr val="EE7B10"/>
    <a:srgbClr val="283E4E"/>
    <a:srgbClr val="857268"/>
    <a:srgbClr val="949290"/>
    <a:srgbClr val="646C62"/>
    <a:srgbClr val="C0823B"/>
    <a:srgbClr val="875526"/>
    <a:srgbClr val="1D3A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56" autoAdjust="0"/>
    <p:restoredTop sz="95317" autoAdjust="0"/>
  </p:normalViewPr>
  <p:slideViewPr>
    <p:cSldViewPr>
      <p:cViewPr varScale="1">
        <p:scale>
          <a:sx n="55" d="100"/>
          <a:sy n="55" d="100"/>
        </p:scale>
        <p:origin x="1176" y="78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9" d="100"/>
          <a:sy n="69" d="100"/>
        </p:scale>
        <p:origin x="2826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35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2017/6/25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2017/6/25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499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9970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4035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6539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3329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9373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011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00278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3640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1507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5893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337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6230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3456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0495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71662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26366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95959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164474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499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8460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0549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3851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5743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2158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504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7801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8339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89485" y="2535893"/>
            <a:ext cx="8191690" cy="1736239"/>
          </a:xfrm>
        </p:spPr>
        <p:txBody>
          <a:bodyPr anchor="b">
            <a:noAutofit/>
          </a:bodyPr>
          <a:lstStyle>
            <a:lvl1pPr algn="r">
              <a:defRPr sz="5695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89485" y="4272129"/>
            <a:ext cx="8191690" cy="1156822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82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643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464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286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108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929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751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573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1249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4160007"/>
      </p:ext>
    </p:extLst>
  </p:cSld>
  <p:clrMapOvr>
    <a:masterClrMapping/>
  </p:clrMapOvr>
  <p:transition spd="slow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9A3FB-949F-4B3A-BDC9-400100DD86E9}" type="datetimeFigureOut">
              <a:rPr lang="zh-CN" altLang="en-US" smtClean="0"/>
              <a:t>2017/6/25 Sunday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35824-65D5-478C-9E42-BB7BDE2C2B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281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269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929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7" r:id="rId1"/>
    <p:sldLayoutId id="2147484028" r:id="rId2"/>
    <p:sldLayoutId id="2147484029" r:id="rId3"/>
    <p:sldLayoutId id="2147484030" r:id="rId4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2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2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2" descr="K:\设计ppt\马年素材\0背景图\图片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" y="-31251"/>
            <a:ext cx="12858044" cy="7263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1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4470" y="4830696"/>
            <a:ext cx="3823928" cy="2406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5" descr="C:\Documents and Settings\Administrator\桌面\05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9969" y="680852"/>
            <a:ext cx="3294874" cy="2482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72" descr="红旗底条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" y="5953543"/>
            <a:ext cx="12860277" cy="1285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 descr="C:\Documents and Settings\Administrator\桌面\43-57-300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8"/>
          <a:stretch>
            <a:fillRect/>
          </a:stretch>
        </p:blipFill>
        <p:spPr bwMode="auto">
          <a:xfrm>
            <a:off x="354" y="1826021"/>
            <a:ext cx="2076038" cy="5413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1956373" y="4077989"/>
            <a:ext cx="8946004" cy="83099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5400" b="1" kern="5000">
                <a:cs typeface="Arial" panose="020B0604020202020204" pitchFamily="34" charset="0"/>
              </a:rPr>
              <a:t>党课党章 建党工作报告</a:t>
            </a:r>
            <a:r>
              <a:rPr lang="en-US" altLang="zh-CN" sz="5400" b="1" kern="5000">
                <a:cs typeface="Arial" panose="020B0604020202020204" pitchFamily="34" charset="0"/>
              </a:rPr>
              <a:t>PPT</a:t>
            </a:r>
            <a:endParaRPr lang="zh-CN" altLang="en-US" sz="5400" b="1" kern="5000" dirty="0">
              <a:cs typeface="Arial" panose="020B0604020202020204" pitchFamily="34" charset="0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2316413" y="4965748"/>
            <a:ext cx="8225924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600">
                <a:cs typeface="Arial" panose="020B0604020202020204" pitchFamily="34" charset="0"/>
              </a:rPr>
              <a:t>PARTY CLASS PARTY CONSTITUTION THE FOUNDING WORK REPORT PPT</a:t>
            </a:r>
            <a:endParaRPr lang="zh-CN" altLang="en-US" sz="1600" dirty="0">
              <a:cs typeface="Arial" panose="020B0604020202020204" pitchFamily="34" charset="0"/>
            </a:endParaRPr>
          </a:p>
        </p:txBody>
      </p:sp>
      <p:sp>
        <p:nvSpPr>
          <p:cNvPr id="10" name="TextBox 3"/>
          <p:cNvSpPr txBox="1"/>
          <p:nvPr/>
        </p:nvSpPr>
        <p:spPr>
          <a:xfrm>
            <a:off x="2036887" y="1636611"/>
            <a:ext cx="8784976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小标宋简体" pitchFamily="65" charset="-122"/>
                <a:ea typeface="方正小标宋简体" pitchFamily="65" charset="-122"/>
              </a:rPr>
              <a:t>中国共产党</a:t>
            </a:r>
            <a:r>
              <a:rPr lang="zh-CN" altLang="en-US" sz="5400" b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小标宋简体" pitchFamily="65" charset="-122"/>
                <a:ea typeface="方正小标宋简体" pitchFamily="65" charset="-122"/>
              </a:rPr>
              <a:t>建党</a:t>
            </a:r>
            <a:r>
              <a:rPr lang="en-US" altLang="zh-CN" sz="16200" b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小标宋简体" pitchFamily="65" charset="-122"/>
                <a:ea typeface="方正小标宋简体" pitchFamily="65" charset="-122"/>
              </a:rPr>
              <a:t>96</a:t>
            </a:r>
            <a:r>
              <a:rPr lang="zh-CN" altLang="en-US" sz="5400" b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小标宋简体" pitchFamily="65" charset="-122"/>
                <a:ea typeface="方正小标宋简体" pitchFamily="65" charset="-122"/>
              </a:rPr>
              <a:t>周年</a:t>
            </a:r>
            <a:endParaRPr lang="zh-CN" altLang="en-US" sz="5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小标宋简体" pitchFamily="65" charset="-122"/>
              <a:ea typeface="方正小标宋简体" pitchFamily="65" charset="-122"/>
            </a:endParaRPr>
          </a:p>
        </p:txBody>
      </p:sp>
      <p:sp>
        <p:nvSpPr>
          <p:cNvPr id="12" name="TextBox 5"/>
          <p:cNvSpPr txBox="1"/>
          <p:nvPr/>
        </p:nvSpPr>
        <p:spPr>
          <a:xfrm>
            <a:off x="3880630" y="2388203"/>
            <a:ext cx="340584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+mn-lt"/>
                <a:ea typeface="+mn-ea"/>
              </a:rPr>
              <a:t>1921.7.1-</a:t>
            </a:r>
            <a:r>
              <a:rPr lang="en-US" altLang="zh-CN" sz="2800" b="1">
                <a:latin typeface="+mn-lt"/>
                <a:ea typeface="+mn-ea"/>
              </a:rPr>
              <a:t>--2017.7.1</a:t>
            </a:r>
            <a:endParaRPr lang="zh-CN" altLang="en-US" sz="2800" b="1" dirty="0">
              <a:latin typeface="+mn-lt"/>
              <a:ea typeface="+mn-ea"/>
            </a:endParaRPr>
          </a:p>
        </p:txBody>
      </p:sp>
      <p:pic>
        <p:nvPicPr>
          <p:cNvPr id="2" name="PPT背景音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124575" y="-75871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39184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7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3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33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1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1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1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6" fill="hold" nodeType="withEffect">
                                  <p:stCondLst>
                                    <p:cond delay="36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6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100"/>
                            </p:stCondLst>
                            <p:childTnLst>
                              <p:par>
                                <p:cTn id="4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100"/>
                            </p:stCondLst>
                            <p:childTnLst>
                              <p:par>
                                <p:cTn id="5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203635" y="2197291"/>
            <a:ext cx="3728833" cy="3728833"/>
            <a:chOff x="2089153" y="2191048"/>
            <a:chExt cx="3535680" cy="3535680"/>
          </a:xfrm>
        </p:grpSpPr>
        <p:sp>
          <p:nvSpPr>
            <p:cNvPr id="3" name="Block Arc 2"/>
            <p:cNvSpPr/>
            <p:nvPr/>
          </p:nvSpPr>
          <p:spPr>
            <a:xfrm flipH="1">
              <a:off x="2089153" y="2191048"/>
              <a:ext cx="3535680" cy="3535680"/>
            </a:xfrm>
            <a:prstGeom prst="blockArc">
              <a:avLst>
                <a:gd name="adj1" fmla="val 21059829"/>
                <a:gd name="adj2" fmla="val 16202892"/>
                <a:gd name="adj3" fmla="val 4205"/>
              </a:avLst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" name="Block Arc 3"/>
            <p:cNvSpPr/>
            <p:nvPr/>
          </p:nvSpPr>
          <p:spPr>
            <a:xfrm flipH="1">
              <a:off x="2336001" y="2437896"/>
              <a:ext cx="3041984" cy="3041984"/>
            </a:xfrm>
            <a:prstGeom prst="blockArc">
              <a:avLst>
                <a:gd name="adj1" fmla="val 19090874"/>
                <a:gd name="adj2" fmla="val 16202949"/>
                <a:gd name="adj3" fmla="val 5085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Block Arc 4"/>
            <p:cNvSpPr/>
            <p:nvPr/>
          </p:nvSpPr>
          <p:spPr>
            <a:xfrm flipH="1">
              <a:off x="2581522" y="2683417"/>
              <a:ext cx="2550942" cy="2550942"/>
            </a:xfrm>
            <a:prstGeom prst="blockArc">
              <a:avLst>
                <a:gd name="adj1" fmla="val 1896788"/>
                <a:gd name="adj2" fmla="val 16212231"/>
                <a:gd name="adj3" fmla="val 614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Block Arc 5"/>
            <p:cNvSpPr/>
            <p:nvPr/>
          </p:nvSpPr>
          <p:spPr>
            <a:xfrm flipH="1">
              <a:off x="2847343" y="2949238"/>
              <a:ext cx="2019300" cy="2019300"/>
            </a:xfrm>
            <a:prstGeom prst="blockArc">
              <a:avLst>
                <a:gd name="adj1" fmla="val 594200"/>
                <a:gd name="adj2" fmla="val 16212547"/>
                <a:gd name="adj3" fmla="val 7246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Block Arc 6"/>
            <p:cNvSpPr/>
            <p:nvPr/>
          </p:nvSpPr>
          <p:spPr>
            <a:xfrm flipH="1">
              <a:off x="3094993" y="3196888"/>
              <a:ext cx="1524000" cy="1524000"/>
            </a:xfrm>
            <a:prstGeom prst="blockArc">
              <a:avLst>
                <a:gd name="adj1" fmla="val 4096636"/>
                <a:gd name="adj2" fmla="val 16213195"/>
                <a:gd name="adj3" fmla="val 9346"/>
              </a:avLst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8" name="Rectangle 7"/>
          <p:cNvSpPr/>
          <p:nvPr/>
        </p:nvSpPr>
        <p:spPr>
          <a:xfrm>
            <a:off x="3529442" y="3193910"/>
            <a:ext cx="508473" cy="2871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266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40%</a:t>
            </a:r>
            <a:endParaRPr lang="en-US" sz="1476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531134" y="2909806"/>
            <a:ext cx="508473" cy="2871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266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75%</a:t>
            </a:r>
            <a:endParaRPr lang="en-US" sz="1476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529442" y="2650759"/>
            <a:ext cx="508473" cy="2871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266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50%</a:t>
            </a:r>
            <a:endParaRPr lang="en-US" sz="1476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531134" y="2381724"/>
            <a:ext cx="508473" cy="2871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266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90%</a:t>
            </a:r>
            <a:endParaRPr lang="en-US" sz="1476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531134" y="2095487"/>
            <a:ext cx="508473" cy="2871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266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70%</a:t>
            </a:r>
            <a:endParaRPr lang="en-US" sz="1476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3" name="Elbow Connector 12"/>
          <p:cNvCxnSpPr/>
          <p:nvPr/>
        </p:nvCxnSpPr>
        <p:spPr>
          <a:xfrm flipV="1">
            <a:off x="5747171" y="2194352"/>
            <a:ext cx="1336948" cy="1313843"/>
          </a:xfrm>
          <a:prstGeom prst="bentConnector3">
            <a:avLst>
              <a:gd name="adj1" fmla="val 39566"/>
            </a:avLst>
          </a:prstGeom>
          <a:ln w="12700"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Elbow Connector 13"/>
          <p:cNvCxnSpPr/>
          <p:nvPr/>
        </p:nvCxnSpPr>
        <p:spPr>
          <a:xfrm flipV="1">
            <a:off x="5589052" y="3114334"/>
            <a:ext cx="1503450" cy="708473"/>
          </a:xfrm>
          <a:prstGeom prst="bentConnector3">
            <a:avLst>
              <a:gd name="adj1" fmla="val 60085"/>
            </a:avLst>
          </a:prstGeom>
          <a:ln w="12700"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Elbow Connector 14"/>
          <p:cNvCxnSpPr/>
          <p:nvPr/>
        </p:nvCxnSpPr>
        <p:spPr>
          <a:xfrm>
            <a:off x="5018931" y="4340238"/>
            <a:ext cx="2065189" cy="608113"/>
          </a:xfrm>
          <a:prstGeom prst="bentConnector3">
            <a:avLst>
              <a:gd name="adj1" fmla="val 71732"/>
            </a:avLst>
          </a:prstGeom>
          <a:ln w="12700"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Elbow Connector 15"/>
          <p:cNvCxnSpPr/>
          <p:nvPr/>
        </p:nvCxnSpPr>
        <p:spPr>
          <a:xfrm>
            <a:off x="4563384" y="4639456"/>
            <a:ext cx="2550107" cy="1329371"/>
          </a:xfrm>
          <a:prstGeom prst="bentConnector3">
            <a:avLst>
              <a:gd name="adj1" fmla="val 66411"/>
            </a:avLst>
          </a:prstGeom>
          <a:ln w="12700"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5303990" y="4058719"/>
            <a:ext cx="1801628" cy="831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/>
          <p:cNvGrpSpPr/>
          <p:nvPr/>
        </p:nvGrpSpPr>
        <p:grpSpPr>
          <a:xfrm>
            <a:off x="8284916" y="1776220"/>
            <a:ext cx="2397949" cy="724523"/>
            <a:chOff x="8689522" y="2412324"/>
            <a:chExt cx="2273736" cy="686993"/>
          </a:xfrm>
        </p:grpSpPr>
        <p:sp>
          <p:nvSpPr>
            <p:cNvPr id="19" name="TextBox 18"/>
            <p:cNvSpPr txBox="1"/>
            <p:nvPr/>
          </p:nvSpPr>
          <p:spPr>
            <a:xfrm>
              <a:off x="8689522" y="2412324"/>
              <a:ext cx="836287" cy="3028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76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Jewelry</a:t>
              </a: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8689522" y="2642354"/>
              <a:ext cx="2273736" cy="4569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Loem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satan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panam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cnsectetur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adiscing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endPara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8284916" y="2711182"/>
            <a:ext cx="2397949" cy="724523"/>
            <a:chOff x="8689522" y="2412324"/>
            <a:chExt cx="2273736" cy="686993"/>
          </a:xfrm>
        </p:grpSpPr>
        <p:sp>
          <p:nvSpPr>
            <p:cNvPr id="22" name="TextBox 21"/>
            <p:cNvSpPr txBox="1"/>
            <p:nvPr/>
          </p:nvSpPr>
          <p:spPr>
            <a:xfrm>
              <a:off x="8689522" y="2412324"/>
              <a:ext cx="793728" cy="3028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76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Gadget</a:t>
              </a: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8689522" y="2642354"/>
              <a:ext cx="2273736" cy="4569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Loem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satan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panam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cnsectetur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adiscing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endPara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284916" y="3610753"/>
            <a:ext cx="2397949" cy="724523"/>
            <a:chOff x="8689522" y="2412324"/>
            <a:chExt cx="2273736" cy="686993"/>
          </a:xfrm>
        </p:grpSpPr>
        <p:sp>
          <p:nvSpPr>
            <p:cNvPr id="25" name="TextBox 24"/>
            <p:cNvSpPr txBox="1"/>
            <p:nvPr/>
          </p:nvSpPr>
          <p:spPr>
            <a:xfrm>
              <a:off x="8689522" y="2412324"/>
              <a:ext cx="612851" cy="3028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76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Food</a:t>
              </a: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8689522" y="2642354"/>
              <a:ext cx="2273736" cy="4569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Loem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satan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panam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cnsectetur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adiscing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endPara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8284916" y="4530610"/>
            <a:ext cx="2397949" cy="724523"/>
            <a:chOff x="8689522" y="2412324"/>
            <a:chExt cx="2273736" cy="686993"/>
          </a:xfrm>
        </p:grpSpPr>
        <p:sp>
          <p:nvSpPr>
            <p:cNvPr id="28" name="TextBox 27"/>
            <p:cNvSpPr txBox="1"/>
            <p:nvPr/>
          </p:nvSpPr>
          <p:spPr>
            <a:xfrm>
              <a:off x="8689522" y="2412324"/>
              <a:ext cx="1144840" cy="3028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76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Electronics</a:t>
              </a: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8689522" y="2642354"/>
              <a:ext cx="2273736" cy="4569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Loem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satan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panam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cnsectetur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adiscing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endPara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8284916" y="5454394"/>
            <a:ext cx="2397949" cy="724523"/>
            <a:chOff x="8689522" y="2412324"/>
            <a:chExt cx="2273736" cy="686993"/>
          </a:xfrm>
        </p:grpSpPr>
        <p:sp>
          <p:nvSpPr>
            <p:cNvPr id="31" name="TextBox 30"/>
            <p:cNvSpPr txBox="1"/>
            <p:nvPr/>
          </p:nvSpPr>
          <p:spPr>
            <a:xfrm>
              <a:off x="8689522" y="2412324"/>
              <a:ext cx="723810" cy="3028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76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House</a:t>
              </a: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8689522" y="2642354"/>
              <a:ext cx="2273736" cy="4569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Loem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satan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panam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cnsectetur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adiscing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endPara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7322240" y="4639458"/>
            <a:ext cx="617788" cy="617788"/>
            <a:chOff x="6942614" y="4399134"/>
            <a:chExt cx="585787" cy="585787"/>
          </a:xfrm>
        </p:grpSpPr>
        <p:sp>
          <p:nvSpPr>
            <p:cNvPr id="95" name="Oval 94"/>
            <p:cNvSpPr/>
            <p:nvPr/>
          </p:nvSpPr>
          <p:spPr>
            <a:xfrm>
              <a:off x="6942614" y="4399134"/>
              <a:ext cx="585787" cy="585787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168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2" name="Shape 940"/>
            <p:cNvSpPr/>
            <p:nvPr/>
          </p:nvSpPr>
          <p:spPr>
            <a:xfrm>
              <a:off x="7056552" y="4557139"/>
              <a:ext cx="366818" cy="2443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7" h="21600" extrusionOk="0">
                  <a:moveTo>
                    <a:pt x="18847" y="15749"/>
                  </a:moveTo>
                  <a:lnTo>
                    <a:pt x="2701" y="15749"/>
                  </a:lnTo>
                  <a:lnTo>
                    <a:pt x="2701" y="1346"/>
                  </a:lnTo>
                  <a:lnTo>
                    <a:pt x="18847" y="1346"/>
                  </a:lnTo>
                  <a:cubicBezTo>
                    <a:pt x="18847" y="1346"/>
                    <a:pt x="18847" y="15749"/>
                    <a:pt x="18847" y="15749"/>
                  </a:cubicBezTo>
                  <a:close/>
                  <a:moveTo>
                    <a:pt x="0" y="20510"/>
                  </a:moveTo>
                  <a:cubicBezTo>
                    <a:pt x="0" y="20510"/>
                    <a:pt x="-26" y="21600"/>
                    <a:pt x="1603" y="21600"/>
                  </a:cubicBezTo>
                  <a:cubicBezTo>
                    <a:pt x="2568" y="21600"/>
                    <a:pt x="6216" y="21600"/>
                    <a:pt x="9032" y="21600"/>
                  </a:cubicBezTo>
                  <a:cubicBezTo>
                    <a:pt x="9032" y="21600"/>
                    <a:pt x="10576" y="21600"/>
                    <a:pt x="12515" y="21600"/>
                  </a:cubicBezTo>
                  <a:cubicBezTo>
                    <a:pt x="15331" y="21600"/>
                    <a:pt x="18979" y="21600"/>
                    <a:pt x="19943" y="21600"/>
                  </a:cubicBezTo>
                  <a:cubicBezTo>
                    <a:pt x="21574" y="21600"/>
                    <a:pt x="21547" y="20510"/>
                    <a:pt x="21547" y="20510"/>
                  </a:cubicBezTo>
                  <a:lnTo>
                    <a:pt x="19418" y="16436"/>
                  </a:lnTo>
                  <a:cubicBezTo>
                    <a:pt x="19512" y="16224"/>
                    <a:pt x="19569" y="15977"/>
                    <a:pt x="19569" y="15711"/>
                  </a:cubicBezTo>
                  <a:lnTo>
                    <a:pt x="19569" y="1384"/>
                  </a:lnTo>
                  <a:cubicBezTo>
                    <a:pt x="19569" y="621"/>
                    <a:pt x="19123" y="0"/>
                    <a:pt x="18571" y="0"/>
                  </a:cubicBezTo>
                  <a:lnTo>
                    <a:pt x="2977" y="0"/>
                  </a:lnTo>
                  <a:cubicBezTo>
                    <a:pt x="2425" y="0"/>
                    <a:pt x="1979" y="621"/>
                    <a:pt x="1979" y="1384"/>
                  </a:cubicBezTo>
                  <a:lnTo>
                    <a:pt x="1979" y="15711"/>
                  </a:lnTo>
                  <a:cubicBezTo>
                    <a:pt x="1979" y="15978"/>
                    <a:pt x="2035" y="16224"/>
                    <a:pt x="2129" y="16436"/>
                  </a:cubicBezTo>
                  <a:cubicBezTo>
                    <a:pt x="2129" y="16436"/>
                    <a:pt x="0" y="20510"/>
                    <a:pt x="0" y="2051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7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7322240" y="2805441"/>
            <a:ext cx="617788" cy="617788"/>
            <a:chOff x="6942614" y="2660119"/>
            <a:chExt cx="585787" cy="585787"/>
          </a:xfrm>
        </p:grpSpPr>
        <p:sp>
          <p:nvSpPr>
            <p:cNvPr id="37" name="Oval 36"/>
            <p:cNvSpPr/>
            <p:nvPr/>
          </p:nvSpPr>
          <p:spPr>
            <a:xfrm>
              <a:off x="6942614" y="2660119"/>
              <a:ext cx="585787" cy="585787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8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3" name="AutoShape 8"/>
            <p:cNvSpPr>
              <a:spLocks/>
            </p:cNvSpPr>
            <p:nvPr/>
          </p:nvSpPr>
          <p:spPr bwMode="auto">
            <a:xfrm>
              <a:off x="7123808" y="2793969"/>
              <a:ext cx="222316" cy="304514"/>
            </a:xfrm>
            <a:custGeom>
              <a:avLst/>
              <a:gdLst>
                <a:gd name="T0" fmla="*/ 21600 w 21600"/>
                <a:gd name="T1" fmla="*/ 1825 h 21600"/>
                <a:gd name="T2" fmla="*/ 18155 w 21600"/>
                <a:gd name="T3" fmla="*/ 0 h 21600"/>
                <a:gd name="T4" fmla="*/ 3445 w 21600"/>
                <a:gd name="T5" fmla="*/ 0 h 21600"/>
                <a:gd name="T6" fmla="*/ 0 w 21600"/>
                <a:gd name="T7" fmla="*/ 1825 h 21600"/>
                <a:gd name="T8" fmla="*/ 0 w 21600"/>
                <a:gd name="T9" fmla="*/ 19775 h 21600"/>
                <a:gd name="T10" fmla="*/ 3445 w 21600"/>
                <a:gd name="T11" fmla="*/ 21600 h 21600"/>
                <a:gd name="T12" fmla="*/ 18155 w 21600"/>
                <a:gd name="T13" fmla="*/ 21600 h 21600"/>
                <a:gd name="T14" fmla="*/ 21600 w 21600"/>
                <a:gd name="T15" fmla="*/ 19775 h 21600"/>
                <a:gd name="T16" fmla="*/ 21600 w 21600"/>
                <a:gd name="T17" fmla="*/ 1825 h 21600"/>
                <a:gd name="T18" fmla="*/ 8984 w 21600"/>
                <a:gd name="T19" fmla="*/ 493 h 21600"/>
                <a:gd name="T20" fmla="*/ 12848 w 21600"/>
                <a:gd name="T21" fmla="*/ 493 h 21600"/>
                <a:gd name="T22" fmla="*/ 13128 w 21600"/>
                <a:gd name="T23" fmla="*/ 641 h 21600"/>
                <a:gd name="T24" fmla="*/ 12848 w 21600"/>
                <a:gd name="T25" fmla="*/ 789 h 21600"/>
                <a:gd name="T26" fmla="*/ 8984 w 21600"/>
                <a:gd name="T27" fmla="*/ 789 h 21600"/>
                <a:gd name="T28" fmla="*/ 8752 w 21600"/>
                <a:gd name="T29" fmla="*/ 641 h 21600"/>
                <a:gd name="T30" fmla="*/ 8984 w 21600"/>
                <a:gd name="T31" fmla="*/ 493 h 21600"/>
                <a:gd name="T32" fmla="*/ 12429 w 21600"/>
                <a:gd name="T33" fmla="*/ 20910 h 21600"/>
                <a:gd name="T34" fmla="*/ 9357 w 21600"/>
                <a:gd name="T35" fmla="*/ 20910 h 21600"/>
                <a:gd name="T36" fmla="*/ 8566 w 21600"/>
                <a:gd name="T37" fmla="*/ 20515 h 21600"/>
                <a:gd name="T38" fmla="*/ 9357 w 21600"/>
                <a:gd name="T39" fmla="*/ 20121 h 21600"/>
                <a:gd name="T40" fmla="*/ 12429 w 21600"/>
                <a:gd name="T41" fmla="*/ 20121 h 21600"/>
                <a:gd name="T42" fmla="*/ 13267 w 21600"/>
                <a:gd name="T43" fmla="*/ 20515 h 21600"/>
                <a:gd name="T44" fmla="*/ 12429 w 21600"/>
                <a:gd name="T45" fmla="*/ 20910 h 21600"/>
                <a:gd name="T46" fmla="*/ 20483 w 21600"/>
                <a:gd name="T47" fmla="*/ 19726 h 21600"/>
                <a:gd name="T48" fmla="*/ 1303 w 21600"/>
                <a:gd name="T49" fmla="*/ 19726 h 21600"/>
                <a:gd name="T50" fmla="*/ 1303 w 21600"/>
                <a:gd name="T51" fmla="*/ 1874 h 21600"/>
                <a:gd name="T52" fmla="*/ 20483 w 21600"/>
                <a:gd name="T53" fmla="*/ 1874 h 21600"/>
                <a:gd name="T54" fmla="*/ 20483 w 21600"/>
                <a:gd name="T55" fmla="*/ 19726 h 21600"/>
                <a:gd name="T56" fmla="*/ 20483 w 21600"/>
                <a:gd name="T57" fmla="*/ 1972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600" h="21600">
                  <a:moveTo>
                    <a:pt x="21600" y="1825"/>
                  </a:moveTo>
                  <a:cubicBezTo>
                    <a:pt x="21600" y="814"/>
                    <a:pt x="20064" y="0"/>
                    <a:pt x="18155" y="0"/>
                  </a:cubicBezTo>
                  <a:cubicBezTo>
                    <a:pt x="3445" y="0"/>
                    <a:pt x="3445" y="0"/>
                    <a:pt x="3445" y="0"/>
                  </a:cubicBezTo>
                  <a:cubicBezTo>
                    <a:pt x="1536" y="0"/>
                    <a:pt x="0" y="814"/>
                    <a:pt x="0" y="1825"/>
                  </a:cubicBezTo>
                  <a:cubicBezTo>
                    <a:pt x="0" y="19775"/>
                    <a:pt x="0" y="19775"/>
                    <a:pt x="0" y="19775"/>
                  </a:cubicBezTo>
                  <a:cubicBezTo>
                    <a:pt x="0" y="20786"/>
                    <a:pt x="1536" y="21600"/>
                    <a:pt x="3445" y="21600"/>
                  </a:cubicBezTo>
                  <a:cubicBezTo>
                    <a:pt x="18155" y="21600"/>
                    <a:pt x="18155" y="21600"/>
                    <a:pt x="18155" y="21600"/>
                  </a:cubicBezTo>
                  <a:cubicBezTo>
                    <a:pt x="20064" y="21600"/>
                    <a:pt x="21600" y="20786"/>
                    <a:pt x="21600" y="19775"/>
                  </a:cubicBezTo>
                  <a:lnTo>
                    <a:pt x="21600" y="1825"/>
                  </a:lnTo>
                  <a:close/>
                  <a:moveTo>
                    <a:pt x="8984" y="493"/>
                  </a:moveTo>
                  <a:cubicBezTo>
                    <a:pt x="12848" y="493"/>
                    <a:pt x="12848" y="493"/>
                    <a:pt x="12848" y="493"/>
                  </a:cubicBezTo>
                  <a:cubicBezTo>
                    <a:pt x="12988" y="493"/>
                    <a:pt x="13128" y="567"/>
                    <a:pt x="13128" y="641"/>
                  </a:cubicBezTo>
                  <a:cubicBezTo>
                    <a:pt x="13128" y="715"/>
                    <a:pt x="12988" y="789"/>
                    <a:pt x="12848" y="789"/>
                  </a:cubicBezTo>
                  <a:cubicBezTo>
                    <a:pt x="8984" y="789"/>
                    <a:pt x="8984" y="789"/>
                    <a:pt x="8984" y="789"/>
                  </a:cubicBezTo>
                  <a:cubicBezTo>
                    <a:pt x="8845" y="789"/>
                    <a:pt x="8752" y="715"/>
                    <a:pt x="8752" y="641"/>
                  </a:cubicBezTo>
                  <a:cubicBezTo>
                    <a:pt x="8752" y="567"/>
                    <a:pt x="8845" y="493"/>
                    <a:pt x="8984" y="493"/>
                  </a:cubicBezTo>
                  <a:close/>
                  <a:moveTo>
                    <a:pt x="12429" y="20910"/>
                  </a:moveTo>
                  <a:cubicBezTo>
                    <a:pt x="9357" y="20910"/>
                    <a:pt x="9357" y="20910"/>
                    <a:pt x="9357" y="20910"/>
                  </a:cubicBezTo>
                  <a:cubicBezTo>
                    <a:pt x="8891" y="20910"/>
                    <a:pt x="8566" y="20762"/>
                    <a:pt x="8566" y="20515"/>
                  </a:cubicBezTo>
                  <a:cubicBezTo>
                    <a:pt x="8566" y="20269"/>
                    <a:pt x="8891" y="20121"/>
                    <a:pt x="9357" y="20121"/>
                  </a:cubicBezTo>
                  <a:cubicBezTo>
                    <a:pt x="12429" y="20121"/>
                    <a:pt x="12429" y="20121"/>
                    <a:pt x="12429" y="20121"/>
                  </a:cubicBezTo>
                  <a:cubicBezTo>
                    <a:pt x="12895" y="20121"/>
                    <a:pt x="13267" y="20269"/>
                    <a:pt x="13267" y="20515"/>
                  </a:cubicBezTo>
                  <a:cubicBezTo>
                    <a:pt x="13267" y="20762"/>
                    <a:pt x="12895" y="20910"/>
                    <a:pt x="12429" y="20910"/>
                  </a:cubicBezTo>
                  <a:close/>
                  <a:moveTo>
                    <a:pt x="20483" y="19726"/>
                  </a:moveTo>
                  <a:cubicBezTo>
                    <a:pt x="1303" y="19726"/>
                    <a:pt x="1303" y="19726"/>
                    <a:pt x="1303" y="19726"/>
                  </a:cubicBezTo>
                  <a:cubicBezTo>
                    <a:pt x="1303" y="1874"/>
                    <a:pt x="1303" y="1874"/>
                    <a:pt x="1303" y="1874"/>
                  </a:cubicBezTo>
                  <a:cubicBezTo>
                    <a:pt x="20483" y="1874"/>
                    <a:pt x="20483" y="1874"/>
                    <a:pt x="20483" y="1874"/>
                  </a:cubicBezTo>
                  <a:lnTo>
                    <a:pt x="20483" y="19726"/>
                  </a:lnTo>
                  <a:close/>
                  <a:moveTo>
                    <a:pt x="20483" y="19726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7322240" y="3722450"/>
            <a:ext cx="617788" cy="617788"/>
            <a:chOff x="6942614" y="3529627"/>
            <a:chExt cx="585787" cy="585787"/>
          </a:xfrm>
        </p:grpSpPr>
        <p:sp>
          <p:nvSpPr>
            <p:cNvPr id="92" name="Oval 91"/>
            <p:cNvSpPr/>
            <p:nvPr/>
          </p:nvSpPr>
          <p:spPr>
            <a:xfrm>
              <a:off x="6942614" y="3529627"/>
              <a:ext cx="585787" cy="58578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168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4" name="Freeform 63"/>
            <p:cNvSpPr>
              <a:spLocks/>
            </p:cNvSpPr>
            <p:nvPr/>
          </p:nvSpPr>
          <p:spPr bwMode="auto">
            <a:xfrm>
              <a:off x="7028701" y="3746155"/>
              <a:ext cx="408116" cy="129217"/>
            </a:xfrm>
            <a:custGeom>
              <a:avLst/>
              <a:gdLst>
                <a:gd name="T0" fmla="*/ 618 w 723"/>
                <a:gd name="T1" fmla="*/ 132 h 227"/>
                <a:gd name="T2" fmla="*/ 611 w 723"/>
                <a:gd name="T3" fmla="*/ 115 h 227"/>
                <a:gd name="T4" fmla="*/ 560 w 723"/>
                <a:gd name="T5" fmla="*/ 21 h 227"/>
                <a:gd name="T6" fmla="*/ 526 w 723"/>
                <a:gd name="T7" fmla="*/ 1 h 227"/>
                <a:gd name="T8" fmla="*/ 491 w 723"/>
                <a:gd name="T9" fmla="*/ 0 h 227"/>
                <a:gd name="T10" fmla="*/ 456 w 723"/>
                <a:gd name="T11" fmla="*/ 21 h 227"/>
                <a:gd name="T12" fmla="*/ 439 w 723"/>
                <a:gd name="T13" fmla="*/ 52 h 227"/>
                <a:gd name="T14" fmla="*/ 445 w 723"/>
                <a:gd name="T15" fmla="*/ 61 h 227"/>
                <a:gd name="T16" fmla="*/ 464 w 723"/>
                <a:gd name="T17" fmla="*/ 25 h 227"/>
                <a:gd name="T18" fmla="*/ 491 w 723"/>
                <a:gd name="T19" fmla="*/ 8 h 227"/>
                <a:gd name="T20" fmla="*/ 517 w 723"/>
                <a:gd name="T21" fmla="*/ 25 h 227"/>
                <a:gd name="T22" fmla="*/ 568 w 723"/>
                <a:gd name="T23" fmla="*/ 118 h 227"/>
                <a:gd name="T24" fmla="*/ 572 w 723"/>
                <a:gd name="T25" fmla="*/ 156 h 227"/>
                <a:gd name="T26" fmla="*/ 542 w 723"/>
                <a:gd name="T27" fmla="*/ 169 h 227"/>
                <a:gd name="T28" fmla="*/ 457 w 723"/>
                <a:gd name="T29" fmla="*/ 169 h 227"/>
                <a:gd name="T30" fmla="*/ 467 w 723"/>
                <a:gd name="T31" fmla="*/ 159 h 227"/>
                <a:gd name="T32" fmla="*/ 464 w 723"/>
                <a:gd name="T33" fmla="*/ 115 h 227"/>
                <a:gd name="T34" fmla="*/ 428 w 723"/>
                <a:gd name="T35" fmla="*/ 48 h 227"/>
                <a:gd name="T36" fmla="*/ 413 w 723"/>
                <a:gd name="T37" fmla="*/ 21 h 227"/>
                <a:gd name="T38" fmla="*/ 379 w 723"/>
                <a:gd name="T39" fmla="*/ 1 h 227"/>
                <a:gd name="T40" fmla="*/ 344 w 723"/>
                <a:gd name="T41" fmla="*/ 0 h 227"/>
                <a:gd name="T42" fmla="*/ 310 w 723"/>
                <a:gd name="T43" fmla="*/ 21 h 227"/>
                <a:gd name="T44" fmla="*/ 293 w 723"/>
                <a:gd name="T45" fmla="*/ 51 h 227"/>
                <a:gd name="T46" fmla="*/ 298 w 723"/>
                <a:gd name="T47" fmla="*/ 61 h 227"/>
                <a:gd name="T48" fmla="*/ 318 w 723"/>
                <a:gd name="T49" fmla="*/ 25 h 227"/>
                <a:gd name="T50" fmla="*/ 344 w 723"/>
                <a:gd name="T51" fmla="*/ 8 h 227"/>
                <a:gd name="T52" fmla="*/ 371 w 723"/>
                <a:gd name="T53" fmla="*/ 25 h 227"/>
                <a:gd name="T54" fmla="*/ 422 w 723"/>
                <a:gd name="T55" fmla="*/ 118 h 227"/>
                <a:gd name="T56" fmla="*/ 425 w 723"/>
                <a:gd name="T57" fmla="*/ 156 h 227"/>
                <a:gd name="T58" fmla="*/ 395 w 723"/>
                <a:gd name="T59" fmla="*/ 169 h 227"/>
                <a:gd name="T60" fmla="*/ 311 w 723"/>
                <a:gd name="T61" fmla="*/ 169 h 227"/>
                <a:gd name="T62" fmla="*/ 321 w 723"/>
                <a:gd name="T63" fmla="*/ 159 h 227"/>
                <a:gd name="T64" fmla="*/ 317 w 723"/>
                <a:gd name="T65" fmla="*/ 115 h 227"/>
                <a:gd name="T66" fmla="*/ 266 w 723"/>
                <a:gd name="T67" fmla="*/ 21 h 227"/>
                <a:gd name="T68" fmla="*/ 232 w 723"/>
                <a:gd name="T69" fmla="*/ 1 h 227"/>
                <a:gd name="T70" fmla="*/ 198 w 723"/>
                <a:gd name="T71" fmla="*/ 0 h 227"/>
                <a:gd name="T72" fmla="*/ 163 w 723"/>
                <a:gd name="T73" fmla="*/ 21 h 227"/>
                <a:gd name="T74" fmla="*/ 112 w 723"/>
                <a:gd name="T75" fmla="*/ 115 h 227"/>
                <a:gd name="T76" fmla="*/ 108 w 723"/>
                <a:gd name="T77" fmla="*/ 122 h 227"/>
                <a:gd name="T78" fmla="*/ 119 w 723"/>
                <a:gd name="T79" fmla="*/ 120 h 227"/>
                <a:gd name="T80" fmla="*/ 120 w 723"/>
                <a:gd name="T81" fmla="*/ 118 h 227"/>
                <a:gd name="T82" fmla="*/ 171 w 723"/>
                <a:gd name="T83" fmla="*/ 25 h 227"/>
                <a:gd name="T84" fmla="*/ 198 w 723"/>
                <a:gd name="T85" fmla="*/ 8 h 227"/>
                <a:gd name="T86" fmla="*/ 224 w 723"/>
                <a:gd name="T87" fmla="*/ 25 h 227"/>
                <a:gd name="T88" fmla="*/ 275 w 723"/>
                <a:gd name="T89" fmla="*/ 118 h 227"/>
                <a:gd name="T90" fmla="*/ 279 w 723"/>
                <a:gd name="T91" fmla="*/ 156 h 227"/>
                <a:gd name="T92" fmla="*/ 249 w 723"/>
                <a:gd name="T93" fmla="*/ 169 h 227"/>
                <a:gd name="T94" fmla="*/ 147 w 723"/>
                <a:gd name="T95" fmla="*/ 169 h 227"/>
                <a:gd name="T96" fmla="*/ 116 w 723"/>
                <a:gd name="T97" fmla="*/ 156 h 227"/>
                <a:gd name="T98" fmla="*/ 115 w 723"/>
                <a:gd name="T99" fmla="*/ 130 h 227"/>
                <a:gd name="T100" fmla="*/ 105 w 723"/>
                <a:gd name="T101" fmla="*/ 132 h 227"/>
                <a:gd name="T102" fmla="*/ 0 w 723"/>
                <a:gd name="T103" fmla="*/ 177 h 227"/>
                <a:gd name="T104" fmla="*/ 238 w 723"/>
                <a:gd name="T105" fmla="*/ 227 h 227"/>
                <a:gd name="T106" fmla="*/ 485 w 723"/>
                <a:gd name="T107" fmla="*/ 227 h 227"/>
                <a:gd name="T108" fmla="*/ 723 w 723"/>
                <a:gd name="T109" fmla="*/ 177 h 227"/>
                <a:gd name="T110" fmla="*/ 618 w 723"/>
                <a:gd name="T111" fmla="*/ 13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23" h="227">
                  <a:moveTo>
                    <a:pt x="618" y="132"/>
                  </a:moveTo>
                  <a:cubicBezTo>
                    <a:pt x="616" y="126"/>
                    <a:pt x="613" y="120"/>
                    <a:pt x="611" y="115"/>
                  </a:cubicBezTo>
                  <a:cubicBezTo>
                    <a:pt x="560" y="21"/>
                    <a:pt x="560" y="21"/>
                    <a:pt x="560" y="21"/>
                  </a:cubicBezTo>
                  <a:cubicBezTo>
                    <a:pt x="553" y="9"/>
                    <a:pt x="540" y="1"/>
                    <a:pt x="526" y="1"/>
                  </a:cubicBezTo>
                  <a:cubicBezTo>
                    <a:pt x="526" y="1"/>
                    <a:pt x="503" y="0"/>
                    <a:pt x="491" y="0"/>
                  </a:cubicBezTo>
                  <a:cubicBezTo>
                    <a:pt x="476" y="0"/>
                    <a:pt x="463" y="8"/>
                    <a:pt x="456" y="21"/>
                  </a:cubicBezTo>
                  <a:cubicBezTo>
                    <a:pt x="439" y="52"/>
                    <a:pt x="439" y="52"/>
                    <a:pt x="439" y="52"/>
                  </a:cubicBezTo>
                  <a:cubicBezTo>
                    <a:pt x="445" y="61"/>
                    <a:pt x="445" y="61"/>
                    <a:pt x="445" y="61"/>
                  </a:cubicBezTo>
                  <a:cubicBezTo>
                    <a:pt x="464" y="25"/>
                    <a:pt x="464" y="25"/>
                    <a:pt x="464" y="25"/>
                  </a:cubicBezTo>
                  <a:cubicBezTo>
                    <a:pt x="470" y="15"/>
                    <a:pt x="480" y="8"/>
                    <a:pt x="491" y="8"/>
                  </a:cubicBezTo>
                  <a:cubicBezTo>
                    <a:pt x="502" y="8"/>
                    <a:pt x="512" y="15"/>
                    <a:pt x="517" y="25"/>
                  </a:cubicBezTo>
                  <a:cubicBezTo>
                    <a:pt x="568" y="118"/>
                    <a:pt x="568" y="118"/>
                    <a:pt x="568" y="118"/>
                  </a:cubicBezTo>
                  <a:cubicBezTo>
                    <a:pt x="574" y="129"/>
                    <a:pt x="580" y="144"/>
                    <a:pt x="572" y="156"/>
                  </a:cubicBezTo>
                  <a:cubicBezTo>
                    <a:pt x="564" y="168"/>
                    <a:pt x="548" y="169"/>
                    <a:pt x="542" y="169"/>
                  </a:cubicBezTo>
                  <a:cubicBezTo>
                    <a:pt x="457" y="169"/>
                    <a:pt x="457" y="169"/>
                    <a:pt x="457" y="169"/>
                  </a:cubicBezTo>
                  <a:cubicBezTo>
                    <a:pt x="461" y="166"/>
                    <a:pt x="465" y="163"/>
                    <a:pt x="467" y="159"/>
                  </a:cubicBezTo>
                  <a:cubicBezTo>
                    <a:pt x="478" y="144"/>
                    <a:pt x="470" y="127"/>
                    <a:pt x="464" y="115"/>
                  </a:cubicBezTo>
                  <a:cubicBezTo>
                    <a:pt x="428" y="48"/>
                    <a:pt x="428" y="48"/>
                    <a:pt x="428" y="48"/>
                  </a:cubicBezTo>
                  <a:cubicBezTo>
                    <a:pt x="413" y="21"/>
                    <a:pt x="413" y="21"/>
                    <a:pt x="413" y="21"/>
                  </a:cubicBezTo>
                  <a:cubicBezTo>
                    <a:pt x="406" y="9"/>
                    <a:pt x="393" y="1"/>
                    <a:pt x="379" y="1"/>
                  </a:cubicBezTo>
                  <a:cubicBezTo>
                    <a:pt x="379" y="1"/>
                    <a:pt x="347" y="0"/>
                    <a:pt x="344" y="0"/>
                  </a:cubicBezTo>
                  <a:cubicBezTo>
                    <a:pt x="330" y="0"/>
                    <a:pt x="317" y="8"/>
                    <a:pt x="310" y="21"/>
                  </a:cubicBezTo>
                  <a:cubicBezTo>
                    <a:pt x="293" y="51"/>
                    <a:pt x="293" y="51"/>
                    <a:pt x="293" y="51"/>
                  </a:cubicBezTo>
                  <a:cubicBezTo>
                    <a:pt x="298" y="61"/>
                    <a:pt x="298" y="61"/>
                    <a:pt x="298" y="61"/>
                  </a:cubicBezTo>
                  <a:cubicBezTo>
                    <a:pt x="318" y="25"/>
                    <a:pt x="318" y="25"/>
                    <a:pt x="318" y="25"/>
                  </a:cubicBezTo>
                  <a:cubicBezTo>
                    <a:pt x="323" y="15"/>
                    <a:pt x="333" y="8"/>
                    <a:pt x="344" y="8"/>
                  </a:cubicBezTo>
                  <a:cubicBezTo>
                    <a:pt x="355" y="8"/>
                    <a:pt x="365" y="15"/>
                    <a:pt x="371" y="25"/>
                  </a:cubicBezTo>
                  <a:cubicBezTo>
                    <a:pt x="422" y="118"/>
                    <a:pt x="422" y="118"/>
                    <a:pt x="422" y="118"/>
                  </a:cubicBezTo>
                  <a:cubicBezTo>
                    <a:pt x="427" y="129"/>
                    <a:pt x="434" y="144"/>
                    <a:pt x="425" y="156"/>
                  </a:cubicBezTo>
                  <a:cubicBezTo>
                    <a:pt x="417" y="168"/>
                    <a:pt x="402" y="169"/>
                    <a:pt x="395" y="169"/>
                  </a:cubicBezTo>
                  <a:cubicBezTo>
                    <a:pt x="311" y="169"/>
                    <a:pt x="311" y="169"/>
                    <a:pt x="311" y="169"/>
                  </a:cubicBezTo>
                  <a:cubicBezTo>
                    <a:pt x="315" y="166"/>
                    <a:pt x="318" y="163"/>
                    <a:pt x="321" y="159"/>
                  </a:cubicBezTo>
                  <a:cubicBezTo>
                    <a:pt x="331" y="144"/>
                    <a:pt x="324" y="127"/>
                    <a:pt x="317" y="115"/>
                  </a:cubicBezTo>
                  <a:cubicBezTo>
                    <a:pt x="266" y="21"/>
                    <a:pt x="266" y="21"/>
                    <a:pt x="266" y="21"/>
                  </a:cubicBezTo>
                  <a:cubicBezTo>
                    <a:pt x="260" y="9"/>
                    <a:pt x="246" y="1"/>
                    <a:pt x="232" y="1"/>
                  </a:cubicBezTo>
                  <a:cubicBezTo>
                    <a:pt x="232" y="1"/>
                    <a:pt x="200" y="0"/>
                    <a:pt x="198" y="0"/>
                  </a:cubicBezTo>
                  <a:cubicBezTo>
                    <a:pt x="183" y="0"/>
                    <a:pt x="170" y="8"/>
                    <a:pt x="163" y="21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1" y="117"/>
                    <a:pt x="109" y="119"/>
                    <a:pt x="108" y="122"/>
                  </a:cubicBezTo>
                  <a:cubicBezTo>
                    <a:pt x="111" y="121"/>
                    <a:pt x="115" y="121"/>
                    <a:pt x="119" y="120"/>
                  </a:cubicBezTo>
                  <a:cubicBezTo>
                    <a:pt x="119" y="120"/>
                    <a:pt x="120" y="119"/>
                    <a:pt x="120" y="118"/>
                  </a:cubicBezTo>
                  <a:cubicBezTo>
                    <a:pt x="171" y="25"/>
                    <a:pt x="171" y="25"/>
                    <a:pt x="171" y="25"/>
                  </a:cubicBezTo>
                  <a:cubicBezTo>
                    <a:pt x="177" y="15"/>
                    <a:pt x="187" y="8"/>
                    <a:pt x="198" y="8"/>
                  </a:cubicBezTo>
                  <a:cubicBezTo>
                    <a:pt x="208" y="8"/>
                    <a:pt x="219" y="15"/>
                    <a:pt x="224" y="25"/>
                  </a:cubicBezTo>
                  <a:cubicBezTo>
                    <a:pt x="275" y="118"/>
                    <a:pt x="275" y="118"/>
                    <a:pt x="275" y="118"/>
                  </a:cubicBezTo>
                  <a:cubicBezTo>
                    <a:pt x="281" y="129"/>
                    <a:pt x="287" y="144"/>
                    <a:pt x="279" y="156"/>
                  </a:cubicBezTo>
                  <a:cubicBezTo>
                    <a:pt x="270" y="168"/>
                    <a:pt x="255" y="169"/>
                    <a:pt x="249" y="169"/>
                  </a:cubicBezTo>
                  <a:cubicBezTo>
                    <a:pt x="147" y="169"/>
                    <a:pt x="147" y="169"/>
                    <a:pt x="147" y="169"/>
                  </a:cubicBezTo>
                  <a:cubicBezTo>
                    <a:pt x="140" y="169"/>
                    <a:pt x="125" y="168"/>
                    <a:pt x="116" y="156"/>
                  </a:cubicBezTo>
                  <a:cubicBezTo>
                    <a:pt x="111" y="147"/>
                    <a:pt x="112" y="138"/>
                    <a:pt x="115" y="130"/>
                  </a:cubicBezTo>
                  <a:cubicBezTo>
                    <a:pt x="112" y="130"/>
                    <a:pt x="106" y="132"/>
                    <a:pt x="105" y="132"/>
                  </a:cubicBezTo>
                  <a:cubicBezTo>
                    <a:pt x="42" y="151"/>
                    <a:pt x="0" y="177"/>
                    <a:pt x="0" y="177"/>
                  </a:cubicBezTo>
                  <a:cubicBezTo>
                    <a:pt x="0" y="177"/>
                    <a:pt x="107" y="227"/>
                    <a:pt x="238" y="227"/>
                  </a:cubicBezTo>
                  <a:cubicBezTo>
                    <a:pt x="485" y="227"/>
                    <a:pt x="485" y="227"/>
                    <a:pt x="485" y="227"/>
                  </a:cubicBezTo>
                  <a:cubicBezTo>
                    <a:pt x="617" y="227"/>
                    <a:pt x="723" y="177"/>
                    <a:pt x="723" y="177"/>
                  </a:cubicBezTo>
                  <a:cubicBezTo>
                    <a:pt x="723" y="177"/>
                    <a:pt x="681" y="151"/>
                    <a:pt x="618" y="1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7322240" y="1888432"/>
            <a:ext cx="617788" cy="617788"/>
            <a:chOff x="6942614" y="1790611"/>
            <a:chExt cx="585787" cy="585787"/>
          </a:xfrm>
        </p:grpSpPr>
        <p:sp>
          <p:nvSpPr>
            <p:cNvPr id="34" name="Oval 33"/>
            <p:cNvSpPr/>
            <p:nvPr/>
          </p:nvSpPr>
          <p:spPr>
            <a:xfrm>
              <a:off x="6942614" y="1790611"/>
              <a:ext cx="585787" cy="585787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8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Shape 731"/>
            <p:cNvSpPr/>
            <p:nvPr/>
          </p:nvSpPr>
          <p:spPr>
            <a:xfrm>
              <a:off x="7123808" y="1949038"/>
              <a:ext cx="207389" cy="2607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9" y="0"/>
                  </a:moveTo>
                  <a:cubicBezTo>
                    <a:pt x="4836" y="0"/>
                    <a:pt x="0" y="1447"/>
                    <a:pt x="0" y="3231"/>
                  </a:cubicBezTo>
                  <a:lnTo>
                    <a:pt x="0" y="4776"/>
                  </a:lnTo>
                  <a:cubicBezTo>
                    <a:pt x="0" y="6669"/>
                    <a:pt x="4836" y="8203"/>
                    <a:pt x="10799" y="8203"/>
                  </a:cubicBezTo>
                  <a:cubicBezTo>
                    <a:pt x="16764" y="8203"/>
                    <a:pt x="21600" y="6669"/>
                    <a:pt x="21600" y="4776"/>
                  </a:cubicBezTo>
                  <a:lnTo>
                    <a:pt x="21600" y="3231"/>
                  </a:lnTo>
                  <a:cubicBezTo>
                    <a:pt x="21600" y="1447"/>
                    <a:pt x="16764" y="0"/>
                    <a:pt x="10799" y="0"/>
                  </a:cubicBezTo>
                  <a:close/>
                  <a:moveTo>
                    <a:pt x="21195" y="8008"/>
                  </a:moveTo>
                  <a:cubicBezTo>
                    <a:pt x="19915" y="9488"/>
                    <a:pt x="15746" y="10572"/>
                    <a:pt x="10799" y="10572"/>
                  </a:cubicBezTo>
                  <a:cubicBezTo>
                    <a:pt x="5856" y="10572"/>
                    <a:pt x="1685" y="9488"/>
                    <a:pt x="405" y="8008"/>
                  </a:cubicBezTo>
                  <a:cubicBezTo>
                    <a:pt x="141" y="7702"/>
                    <a:pt x="0" y="7868"/>
                    <a:pt x="0" y="8007"/>
                  </a:cubicBezTo>
                  <a:cubicBezTo>
                    <a:pt x="0" y="8144"/>
                    <a:pt x="0" y="10898"/>
                    <a:pt x="0" y="10898"/>
                  </a:cubicBezTo>
                  <a:cubicBezTo>
                    <a:pt x="0" y="13061"/>
                    <a:pt x="4836" y="14814"/>
                    <a:pt x="10799" y="14814"/>
                  </a:cubicBezTo>
                  <a:cubicBezTo>
                    <a:pt x="16764" y="14814"/>
                    <a:pt x="21600" y="13061"/>
                    <a:pt x="21600" y="10898"/>
                  </a:cubicBezTo>
                  <a:cubicBezTo>
                    <a:pt x="21600" y="10898"/>
                    <a:pt x="21600" y="8144"/>
                    <a:pt x="21600" y="8007"/>
                  </a:cubicBezTo>
                  <a:cubicBezTo>
                    <a:pt x="21600" y="7868"/>
                    <a:pt x="21459" y="7702"/>
                    <a:pt x="21195" y="8008"/>
                  </a:cubicBezTo>
                  <a:close/>
                  <a:moveTo>
                    <a:pt x="21176" y="14285"/>
                  </a:moveTo>
                  <a:cubicBezTo>
                    <a:pt x="19876" y="15959"/>
                    <a:pt x="15722" y="17184"/>
                    <a:pt x="10799" y="17184"/>
                  </a:cubicBezTo>
                  <a:cubicBezTo>
                    <a:pt x="5878" y="17184"/>
                    <a:pt x="1724" y="15959"/>
                    <a:pt x="424" y="14285"/>
                  </a:cubicBezTo>
                  <a:cubicBezTo>
                    <a:pt x="147" y="13932"/>
                    <a:pt x="0" y="14121"/>
                    <a:pt x="0" y="14297"/>
                  </a:cubicBezTo>
                  <a:cubicBezTo>
                    <a:pt x="0" y="14472"/>
                    <a:pt x="0" y="16754"/>
                    <a:pt x="0" y="16754"/>
                  </a:cubicBezTo>
                  <a:cubicBezTo>
                    <a:pt x="0" y="19133"/>
                    <a:pt x="4836" y="21600"/>
                    <a:pt x="10799" y="21600"/>
                  </a:cubicBezTo>
                  <a:cubicBezTo>
                    <a:pt x="16764" y="21600"/>
                    <a:pt x="21600" y="19133"/>
                    <a:pt x="21600" y="16754"/>
                  </a:cubicBezTo>
                  <a:cubicBezTo>
                    <a:pt x="21600" y="16754"/>
                    <a:pt x="21600" y="14472"/>
                    <a:pt x="21600" y="14297"/>
                  </a:cubicBezTo>
                  <a:cubicBezTo>
                    <a:pt x="21600" y="14121"/>
                    <a:pt x="21453" y="13932"/>
                    <a:pt x="21176" y="14285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l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26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7322240" y="5556467"/>
            <a:ext cx="617788" cy="617788"/>
            <a:chOff x="6942614" y="5268642"/>
            <a:chExt cx="585787" cy="585787"/>
          </a:xfrm>
        </p:grpSpPr>
        <p:sp>
          <p:nvSpPr>
            <p:cNvPr id="98" name="Oval 97"/>
            <p:cNvSpPr/>
            <p:nvPr/>
          </p:nvSpPr>
          <p:spPr>
            <a:xfrm>
              <a:off x="6942614" y="5268642"/>
              <a:ext cx="585787" cy="585787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8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16" name="Group 115"/>
            <p:cNvGrpSpPr/>
            <p:nvPr/>
          </p:nvGrpSpPr>
          <p:grpSpPr>
            <a:xfrm>
              <a:off x="7063400" y="5401889"/>
              <a:ext cx="343132" cy="287339"/>
              <a:chOff x="5099051" y="3930651"/>
              <a:chExt cx="390525" cy="327025"/>
            </a:xfrm>
            <a:solidFill>
              <a:schemeClr val="bg1"/>
            </a:solidFill>
          </p:grpSpPr>
          <p:sp>
            <p:nvSpPr>
              <p:cNvPr id="117" name="Freeform 103"/>
              <p:cNvSpPr>
                <a:spLocks/>
              </p:cNvSpPr>
              <p:nvPr/>
            </p:nvSpPr>
            <p:spPr bwMode="auto">
              <a:xfrm>
                <a:off x="5165726" y="4027488"/>
                <a:ext cx="255588" cy="230188"/>
              </a:xfrm>
              <a:custGeom>
                <a:avLst/>
                <a:gdLst>
                  <a:gd name="T0" fmla="*/ 0 w 161"/>
                  <a:gd name="T1" fmla="*/ 62 h 145"/>
                  <a:gd name="T2" fmla="*/ 0 w 161"/>
                  <a:gd name="T3" fmla="*/ 145 h 145"/>
                  <a:gd name="T4" fmla="*/ 31 w 161"/>
                  <a:gd name="T5" fmla="*/ 145 h 145"/>
                  <a:gd name="T6" fmla="*/ 130 w 161"/>
                  <a:gd name="T7" fmla="*/ 145 h 145"/>
                  <a:gd name="T8" fmla="*/ 161 w 161"/>
                  <a:gd name="T9" fmla="*/ 145 h 145"/>
                  <a:gd name="T10" fmla="*/ 161 w 161"/>
                  <a:gd name="T11" fmla="*/ 62 h 145"/>
                  <a:gd name="T12" fmla="*/ 81 w 161"/>
                  <a:gd name="T13" fmla="*/ 0 h 145"/>
                  <a:gd name="T14" fmla="*/ 0 w 161"/>
                  <a:gd name="T15" fmla="*/ 62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1" h="145">
                    <a:moveTo>
                      <a:pt x="0" y="62"/>
                    </a:moveTo>
                    <a:lnTo>
                      <a:pt x="0" y="145"/>
                    </a:lnTo>
                    <a:lnTo>
                      <a:pt x="31" y="145"/>
                    </a:lnTo>
                    <a:lnTo>
                      <a:pt x="130" y="145"/>
                    </a:lnTo>
                    <a:lnTo>
                      <a:pt x="161" y="145"/>
                    </a:lnTo>
                    <a:lnTo>
                      <a:pt x="161" y="62"/>
                    </a:lnTo>
                    <a:lnTo>
                      <a:pt x="81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8" name="Freeform 104"/>
              <p:cNvSpPr>
                <a:spLocks/>
              </p:cNvSpPr>
              <p:nvPr/>
            </p:nvSpPr>
            <p:spPr bwMode="auto">
              <a:xfrm>
                <a:off x="5099051" y="3930651"/>
                <a:ext cx="390525" cy="195263"/>
              </a:xfrm>
              <a:custGeom>
                <a:avLst/>
                <a:gdLst>
                  <a:gd name="T0" fmla="*/ 225 w 246"/>
                  <a:gd name="T1" fmla="*/ 80 h 123"/>
                  <a:gd name="T2" fmla="*/ 225 w 246"/>
                  <a:gd name="T3" fmla="*/ 21 h 123"/>
                  <a:gd name="T4" fmla="*/ 182 w 246"/>
                  <a:gd name="T5" fmla="*/ 21 h 123"/>
                  <a:gd name="T6" fmla="*/ 182 w 246"/>
                  <a:gd name="T7" fmla="*/ 47 h 123"/>
                  <a:gd name="T8" fmla="*/ 123 w 246"/>
                  <a:gd name="T9" fmla="*/ 0 h 123"/>
                  <a:gd name="T10" fmla="*/ 123 w 246"/>
                  <a:gd name="T11" fmla="*/ 0 h 123"/>
                  <a:gd name="T12" fmla="*/ 123 w 246"/>
                  <a:gd name="T13" fmla="*/ 0 h 123"/>
                  <a:gd name="T14" fmla="*/ 123 w 246"/>
                  <a:gd name="T15" fmla="*/ 0 h 123"/>
                  <a:gd name="T16" fmla="*/ 123 w 246"/>
                  <a:gd name="T17" fmla="*/ 0 h 123"/>
                  <a:gd name="T18" fmla="*/ 0 w 246"/>
                  <a:gd name="T19" fmla="*/ 97 h 123"/>
                  <a:gd name="T20" fmla="*/ 21 w 246"/>
                  <a:gd name="T21" fmla="*/ 123 h 123"/>
                  <a:gd name="T22" fmla="*/ 123 w 246"/>
                  <a:gd name="T23" fmla="*/ 42 h 123"/>
                  <a:gd name="T24" fmla="*/ 225 w 246"/>
                  <a:gd name="T25" fmla="*/ 123 h 123"/>
                  <a:gd name="T26" fmla="*/ 246 w 246"/>
                  <a:gd name="T27" fmla="*/ 97 h 123"/>
                  <a:gd name="T28" fmla="*/ 225 w 246"/>
                  <a:gd name="T29" fmla="*/ 8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6" h="123">
                    <a:moveTo>
                      <a:pt x="225" y="80"/>
                    </a:moveTo>
                    <a:lnTo>
                      <a:pt x="225" y="21"/>
                    </a:lnTo>
                    <a:lnTo>
                      <a:pt x="182" y="21"/>
                    </a:lnTo>
                    <a:lnTo>
                      <a:pt x="182" y="47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0" y="97"/>
                    </a:lnTo>
                    <a:lnTo>
                      <a:pt x="21" y="123"/>
                    </a:lnTo>
                    <a:lnTo>
                      <a:pt x="123" y="42"/>
                    </a:lnTo>
                    <a:lnTo>
                      <a:pt x="225" y="123"/>
                    </a:lnTo>
                    <a:lnTo>
                      <a:pt x="246" y="97"/>
                    </a:lnTo>
                    <a:lnTo>
                      <a:pt x="225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50" name="矩形 49"/>
          <p:cNvSpPr/>
          <p:nvPr/>
        </p:nvSpPr>
        <p:spPr>
          <a:xfrm>
            <a:off x="3477210" y="170898"/>
            <a:ext cx="9380132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413" y="170898"/>
            <a:ext cx="254097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288981" y="170898"/>
            <a:ext cx="67661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571283" y="177189"/>
            <a:ext cx="26564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添加相关标题</a:t>
            </a:r>
            <a:endParaRPr lang="en-US" altLang="zh-CN" sz="3200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Content Placeholder 2"/>
          <p:cNvSpPr txBox="1">
            <a:spLocks/>
          </p:cNvSpPr>
          <p:nvPr/>
        </p:nvSpPr>
        <p:spPr>
          <a:xfrm>
            <a:off x="10605610" y="192575"/>
            <a:ext cx="1906380" cy="553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597" b="1">
                <a:solidFill>
                  <a:schemeClr val="bg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LOGO</a:t>
            </a:r>
            <a:endParaRPr lang="en-US" sz="3597" b="1">
              <a:solidFill>
                <a:schemeClr val="bg1"/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498412" y="729609"/>
            <a:ext cx="28022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ANNUAL WORK SUMMARY</a:t>
            </a:r>
          </a:p>
        </p:txBody>
      </p:sp>
    </p:spTree>
    <p:extLst>
      <p:ext uri="{BB962C8B-B14F-4D97-AF65-F5344CB8AC3E}">
        <p14:creationId xmlns:p14="http://schemas.microsoft.com/office/powerpoint/2010/main" val="2624226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5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10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1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52"/>
          <p:cNvGrpSpPr/>
          <p:nvPr/>
        </p:nvGrpSpPr>
        <p:grpSpPr>
          <a:xfrm>
            <a:off x="1602883" y="2065914"/>
            <a:ext cx="2560318" cy="885472"/>
            <a:chOff x="1494367" y="2274347"/>
            <a:chExt cx="2427694" cy="839605"/>
          </a:xfrm>
        </p:grpSpPr>
        <p:sp>
          <p:nvSpPr>
            <p:cNvPr id="54" name="Text Placeholder 2"/>
            <p:cNvSpPr txBox="1">
              <a:spLocks/>
            </p:cNvSpPr>
            <p:nvPr/>
          </p:nvSpPr>
          <p:spPr>
            <a:xfrm>
              <a:off x="1908601" y="2274347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Recovery</a:t>
              </a: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1494367" y="2559832"/>
              <a:ext cx="2324283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Dorum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ipser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kolar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pot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edipeping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elik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red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imperun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palit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paorut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dacilasir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caeten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.</a:t>
              </a: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1112039" y="3509825"/>
            <a:ext cx="2512263" cy="885472"/>
            <a:chOff x="1539935" y="2274347"/>
            <a:chExt cx="2382128" cy="839605"/>
          </a:xfrm>
        </p:grpSpPr>
        <p:sp>
          <p:nvSpPr>
            <p:cNvPr id="57" name="Text Placeholder 2"/>
            <p:cNvSpPr txBox="1">
              <a:spLocks/>
            </p:cNvSpPr>
            <p:nvPr/>
          </p:nvSpPr>
          <p:spPr>
            <a:xfrm>
              <a:off x="1908603" y="2274347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Bullish</a:t>
              </a: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1539935" y="2559832"/>
              <a:ext cx="2278716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Dorum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ipser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kolar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pot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edipeping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elik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red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imperun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palit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paorut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dacilasir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caeten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.</a:t>
              </a: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1602883" y="4915029"/>
            <a:ext cx="2560322" cy="885472"/>
            <a:chOff x="1494367" y="2274347"/>
            <a:chExt cx="2427698" cy="839605"/>
          </a:xfrm>
        </p:grpSpPr>
        <p:sp>
          <p:nvSpPr>
            <p:cNvPr id="60" name="Text Placeholder 2"/>
            <p:cNvSpPr txBox="1">
              <a:spLocks/>
            </p:cNvSpPr>
            <p:nvPr/>
          </p:nvSpPr>
          <p:spPr>
            <a:xfrm>
              <a:off x="1908605" y="2274347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Distribution</a:t>
              </a: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1494367" y="2559832"/>
              <a:ext cx="2324283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Dorum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ipser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kolar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pot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edipeping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elik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red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imperun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palit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paorut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dacilasir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caeten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.</a:t>
              </a: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8606584" y="2065914"/>
            <a:ext cx="2566773" cy="885472"/>
            <a:chOff x="1603804" y="2274347"/>
            <a:chExt cx="2433815" cy="839605"/>
          </a:xfrm>
        </p:grpSpPr>
        <p:sp>
          <p:nvSpPr>
            <p:cNvPr id="63" name="Text Placeholder 2"/>
            <p:cNvSpPr txBox="1">
              <a:spLocks/>
            </p:cNvSpPr>
            <p:nvPr/>
          </p:nvSpPr>
          <p:spPr>
            <a:xfrm>
              <a:off x="1603804" y="2274347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Accumulation</a:t>
              </a: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1679271" y="2559832"/>
              <a:ext cx="2358348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Dorum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ipser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kolar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pot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edipeping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elik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red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imperun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palit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paorut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dacilasir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caeten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.</a:t>
              </a: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9202211" y="3509825"/>
            <a:ext cx="2610670" cy="885472"/>
            <a:chOff x="1603804" y="2274347"/>
            <a:chExt cx="2475438" cy="839605"/>
          </a:xfrm>
        </p:grpSpPr>
        <p:sp>
          <p:nvSpPr>
            <p:cNvPr id="66" name="Text Placeholder 2"/>
            <p:cNvSpPr txBox="1">
              <a:spLocks/>
            </p:cNvSpPr>
            <p:nvPr/>
          </p:nvSpPr>
          <p:spPr>
            <a:xfrm>
              <a:off x="1603804" y="2274347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Warning</a:t>
              </a: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1679271" y="2559832"/>
              <a:ext cx="2399971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Dorum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ipser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kolar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pot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edipeping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elik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red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imperun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palit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paorut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dacilasir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caeten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.</a:t>
              </a: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8606584" y="4915029"/>
            <a:ext cx="2566773" cy="885472"/>
            <a:chOff x="1603804" y="2274347"/>
            <a:chExt cx="2433815" cy="839605"/>
          </a:xfrm>
        </p:grpSpPr>
        <p:sp>
          <p:nvSpPr>
            <p:cNvPr id="69" name="Text Placeholder 2"/>
            <p:cNvSpPr txBox="1">
              <a:spLocks/>
            </p:cNvSpPr>
            <p:nvPr/>
          </p:nvSpPr>
          <p:spPr>
            <a:xfrm>
              <a:off x="1603804" y="2274347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Bearish</a:t>
              </a: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1679271" y="2559832"/>
              <a:ext cx="2358348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Dorum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ipser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kolar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pot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edipeping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elik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red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imperun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palit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paorut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dacilasir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caeten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.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4661172" y="2251108"/>
            <a:ext cx="3401686" cy="3401686"/>
            <a:chOff x="4419389" y="2134501"/>
            <a:chExt cx="3225479" cy="3225479"/>
          </a:xfrm>
        </p:grpSpPr>
        <p:sp>
          <p:nvSpPr>
            <p:cNvPr id="2" name="Flowchart: Connector 1"/>
            <p:cNvSpPr/>
            <p:nvPr/>
          </p:nvSpPr>
          <p:spPr>
            <a:xfrm>
              <a:off x="4419389" y="2134501"/>
              <a:ext cx="3225479" cy="3225479"/>
            </a:xfrm>
            <a:prstGeom prst="flowChartConnector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5471768" y="3186880"/>
              <a:ext cx="1120720" cy="1120720"/>
              <a:chOff x="5471768" y="3186880"/>
              <a:chExt cx="1120720" cy="1120720"/>
            </a:xfrm>
          </p:grpSpPr>
          <p:sp>
            <p:nvSpPr>
              <p:cNvPr id="21" name="Freeform 20"/>
              <p:cNvSpPr/>
              <p:nvPr/>
            </p:nvSpPr>
            <p:spPr>
              <a:xfrm>
                <a:off x="5471768" y="3186880"/>
                <a:ext cx="1120720" cy="1120720"/>
              </a:xfrm>
              <a:custGeom>
                <a:avLst/>
                <a:gdLst>
                  <a:gd name="connsiteX0" fmla="*/ 0 w 1160777"/>
                  <a:gd name="connsiteY0" fmla="*/ 580389 h 1160777"/>
                  <a:gd name="connsiteX1" fmla="*/ 580389 w 1160777"/>
                  <a:gd name="connsiteY1" fmla="*/ 0 h 1160777"/>
                  <a:gd name="connsiteX2" fmla="*/ 1160778 w 1160777"/>
                  <a:gd name="connsiteY2" fmla="*/ 580389 h 1160777"/>
                  <a:gd name="connsiteX3" fmla="*/ 580389 w 1160777"/>
                  <a:gd name="connsiteY3" fmla="*/ 1160778 h 1160777"/>
                  <a:gd name="connsiteX4" fmla="*/ 0 w 1160777"/>
                  <a:gd name="connsiteY4" fmla="*/ 580389 h 1160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0777" h="1160777">
                    <a:moveTo>
                      <a:pt x="0" y="580389"/>
                    </a:moveTo>
                    <a:cubicBezTo>
                      <a:pt x="0" y="259849"/>
                      <a:pt x="259849" y="0"/>
                      <a:pt x="580389" y="0"/>
                    </a:cubicBezTo>
                    <a:cubicBezTo>
                      <a:pt x="900929" y="0"/>
                      <a:pt x="1160778" y="259849"/>
                      <a:pt x="1160778" y="580389"/>
                    </a:cubicBezTo>
                    <a:cubicBezTo>
                      <a:pt x="1160778" y="900929"/>
                      <a:pt x="900929" y="1160778"/>
                      <a:pt x="580389" y="1160778"/>
                    </a:cubicBezTo>
                    <a:cubicBezTo>
                      <a:pt x="259849" y="1160778"/>
                      <a:pt x="0" y="900929"/>
                      <a:pt x="0" y="580389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2700" cap="flat" cmpd="sng" algn="ctr">
                <a:solidFill>
                  <a:sysClr val="window" lastClr="FFFFFF">
                    <a:hueOff val="0"/>
                    <a:satOff val="0"/>
                    <a:lumOff val="0"/>
                    <a:alphaOff val="0"/>
                  </a:sysClr>
                </a:solidFill>
                <a:prstDash val="solid"/>
                <a:miter lim="800000"/>
              </a:ln>
              <a:effectLst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216781" tIns="216781" rIns="216781" bIns="216781" numCol="1" spcCol="1270" anchor="ctr" anchorCtr="0">
                <a:noAutofit/>
              </a:bodyPr>
              <a:lstStyle/>
              <a:p>
                <a:pPr algn="ctr" defTabSz="1312555">
                  <a:lnSpc>
                    <a:spcPct val="90000"/>
                  </a:lnSpc>
                  <a:spcAft>
                    <a:spcPct val="35000"/>
                  </a:spcAft>
                </a:pPr>
                <a:endParaRPr lang="en-US" sz="2953" dirty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71" name="Group 70"/>
              <p:cNvGrpSpPr/>
              <p:nvPr/>
            </p:nvGrpSpPr>
            <p:grpSpPr>
              <a:xfrm>
                <a:off x="5699113" y="3455894"/>
                <a:ext cx="708620" cy="547385"/>
                <a:chOff x="5059339" y="4704186"/>
                <a:chExt cx="1660525" cy="1282700"/>
              </a:xfrm>
              <a:solidFill>
                <a:schemeClr val="bg1"/>
              </a:solidFill>
            </p:grpSpPr>
            <p:sp>
              <p:nvSpPr>
                <p:cNvPr id="72" name="Freeform 29"/>
                <p:cNvSpPr>
                  <a:spLocks noEditPoints="1"/>
                </p:cNvSpPr>
                <p:nvPr/>
              </p:nvSpPr>
              <p:spPr bwMode="auto">
                <a:xfrm>
                  <a:off x="5059339" y="4704186"/>
                  <a:ext cx="1660525" cy="895350"/>
                </a:xfrm>
                <a:custGeom>
                  <a:avLst/>
                  <a:gdLst>
                    <a:gd name="T0" fmla="*/ 862 w 1061"/>
                    <a:gd name="T1" fmla="*/ 572 h 572"/>
                    <a:gd name="T2" fmla="*/ 320 w 1061"/>
                    <a:gd name="T3" fmla="*/ 572 h 572"/>
                    <a:gd name="T4" fmla="*/ 290 w 1061"/>
                    <a:gd name="T5" fmla="*/ 548 h 572"/>
                    <a:gd name="T6" fmla="*/ 176 w 1061"/>
                    <a:gd name="T7" fmla="*/ 186 h 572"/>
                    <a:gd name="T8" fmla="*/ 16 w 1061"/>
                    <a:gd name="T9" fmla="*/ 58 h 572"/>
                    <a:gd name="T10" fmla="*/ 11 w 1061"/>
                    <a:gd name="T11" fmla="*/ 14 h 572"/>
                    <a:gd name="T12" fmla="*/ 55 w 1061"/>
                    <a:gd name="T13" fmla="*/ 17 h 572"/>
                    <a:gd name="T14" fmla="*/ 205 w 1061"/>
                    <a:gd name="T15" fmla="*/ 144 h 572"/>
                    <a:gd name="T16" fmla="*/ 1028 w 1061"/>
                    <a:gd name="T17" fmla="*/ 144 h 572"/>
                    <a:gd name="T18" fmla="*/ 1054 w 1061"/>
                    <a:gd name="T19" fmla="*/ 150 h 572"/>
                    <a:gd name="T20" fmla="*/ 1057 w 1061"/>
                    <a:gd name="T21" fmla="*/ 176 h 572"/>
                    <a:gd name="T22" fmla="*/ 891 w 1061"/>
                    <a:gd name="T23" fmla="*/ 553 h 572"/>
                    <a:gd name="T24" fmla="*/ 862 w 1061"/>
                    <a:gd name="T25" fmla="*/ 572 h 572"/>
                    <a:gd name="T26" fmla="*/ 343 w 1061"/>
                    <a:gd name="T27" fmla="*/ 501 h 572"/>
                    <a:gd name="T28" fmla="*/ 842 w 1061"/>
                    <a:gd name="T29" fmla="*/ 501 h 572"/>
                    <a:gd name="T30" fmla="*/ 980 w 1061"/>
                    <a:gd name="T31" fmla="*/ 180 h 572"/>
                    <a:gd name="T32" fmla="*/ 244 w 1061"/>
                    <a:gd name="T33" fmla="*/ 180 h 572"/>
                    <a:gd name="T34" fmla="*/ 343 w 1061"/>
                    <a:gd name="T35" fmla="*/ 501 h 5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61" h="572">
                      <a:moveTo>
                        <a:pt x="862" y="572"/>
                      </a:moveTo>
                      <a:cubicBezTo>
                        <a:pt x="320" y="572"/>
                        <a:pt x="320" y="572"/>
                        <a:pt x="320" y="572"/>
                      </a:cubicBezTo>
                      <a:cubicBezTo>
                        <a:pt x="307" y="572"/>
                        <a:pt x="295" y="561"/>
                        <a:pt x="290" y="548"/>
                      </a:cubicBezTo>
                      <a:cubicBezTo>
                        <a:pt x="176" y="186"/>
                        <a:pt x="176" y="186"/>
                        <a:pt x="176" y="186"/>
                      </a:cubicBezTo>
                      <a:cubicBezTo>
                        <a:pt x="16" y="58"/>
                        <a:pt x="16" y="58"/>
                        <a:pt x="16" y="58"/>
                      </a:cubicBezTo>
                      <a:cubicBezTo>
                        <a:pt x="2" y="48"/>
                        <a:pt x="0" y="28"/>
                        <a:pt x="11" y="14"/>
                      </a:cubicBezTo>
                      <a:cubicBezTo>
                        <a:pt x="21" y="0"/>
                        <a:pt x="41" y="6"/>
                        <a:pt x="55" y="17"/>
                      </a:cubicBezTo>
                      <a:cubicBezTo>
                        <a:pt x="205" y="144"/>
                        <a:pt x="205" y="144"/>
                        <a:pt x="205" y="144"/>
                      </a:cubicBezTo>
                      <a:cubicBezTo>
                        <a:pt x="1028" y="144"/>
                        <a:pt x="1028" y="144"/>
                        <a:pt x="1028" y="144"/>
                      </a:cubicBezTo>
                      <a:cubicBezTo>
                        <a:pt x="1039" y="144"/>
                        <a:pt x="1049" y="141"/>
                        <a:pt x="1054" y="150"/>
                      </a:cubicBezTo>
                      <a:cubicBezTo>
                        <a:pt x="1060" y="159"/>
                        <a:pt x="1061" y="166"/>
                        <a:pt x="1057" y="176"/>
                      </a:cubicBezTo>
                      <a:cubicBezTo>
                        <a:pt x="891" y="553"/>
                        <a:pt x="891" y="553"/>
                        <a:pt x="891" y="553"/>
                      </a:cubicBezTo>
                      <a:cubicBezTo>
                        <a:pt x="886" y="565"/>
                        <a:pt x="874" y="572"/>
                        <a:pt x="862" y="572"/>
                      </a:cubicBezTo>
                      <a:close/>
                      <a:moveTo>
                        <a:pt x="343" y="501"/>
                      </a:moveTo>
                      <a:cubicBezTo>
                        <a:pt x="842" y="501"/>
                        <a:pt x="842" y="501"/>
                        <a:pt x="842" y="501"/>
                      </a:cubicBezTo>
                      <a:cubicBezTo>
                        <a:pt x="980" y="180"/>
                        <a:pt x="980" y="180"/>
                        <a:pt x="980" y="180"/>
                      </a:cubicBezTo>
                      <a:cubicBezTo>
                        <a:pt x="244" y="180"/>
                        <a:pt x="244" y="180"/>
                        <a:pt x="244" y="180"/>
                      </a:cubicBezTo>
                      <a:lnTo>
                        <a:pt x="343" y="50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3" name="Freeform 30"/>
                <p:cNvSpPr>
                  <a:spLocks/>
                </p:cNvSpPr>
                <p:nvPr/>
              </p:nvSpPr>
              <p:spPr bwMode="auto">
                <a:xfrm>
                  <a:off x="5599089" y="4926436"/>
                  <a:ext cx="153987" cy="641350"/>
                </a:xfrm>
                <a:custGeom>
                  <a:avLst/>
                  <a:gdLst>
                    <a:gd name="T0" fmla="*/ 81 w 98"/>
                    <a:gd name="T1" fmla="*/ 410 h 410"/>
                    <a:gd name="T2" fmla="*/ 65 w 98"/>
                    <a:gd name="T3" fmla="*/ 397 h 410"/>
                    <a:gd name="T4" fmla="*/ 1 w 98"/>
                    <a:gd name="T5" fmla="*/ 20 h 410"/>
                    <a:gd name="T6" fmla="*/ 14 w 98"/>
                    <a:gd name="T7" fmla="*/ 1 h 410"/>
                    <a:gd name="T8" fmla="*/ 32 w 98"/>
                    <a:gd name="T9" fmla="*/ 14 h 410"/>
                    <a:gd name="T10" fmla="*/ 96 w 98"/>
                    <a:gd name="T11" fmla="*/ 392 h 410"/>
                    <a:gd name="T12" fmla="*/ 84 w 98"/>
                    <a:gd name="T13" fmla="*/ 410 h 410"/>
                    <a:gd name="T14" fmla="*/ 81 w 98"/>
                    <a:gd name="T15" fmla="*/ 410 h 4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8" h="410">
                      <a:moveTo>
                        <a:pt x="81" y="410"/>
                      </a:moveTo>
                      <a:cubicBezTo>
                        <a:pt x="73" y="410"/>
                        <a:pt x="67" y="405"/>
                        <a:pt x="65" y="397"/>
                      </a:cubicBezTo>
                      <a:cubicBezTo>
                        <a:pt x="1" y="20"/>
                        <a:pt x="1" y="20"/>
                        <a:pt x="1" y="20"/>
                      </a:cubicBezTo>
                      <a:cubicBezTo>
                        <a:pt x="0" y="11"/>
                        <a:pt x="5" y="3"/>
                        <a:pt x="14" y="1"/>
                      </a:cubicBezTo>
                      <a:cubicBezTo>
                        <a:pt x="22" y="0"/>
                        <a:pt x="30" y="6"/>
                        <a:pt x="32" y="14"/>
                      </a:cubicBezTo>
                      <a:cubicBezTo>
                        <a:pt x="96" y="392"/>
                        <a:pt x="96" y="392"/>
                        <a:pt x="96" y="392"/>
                      </a:cubicBezTo>
                      <a:cubicBezTo>
                        <a:pt x="98" y="400"/>
                        <a:pt x="92" y="408"/>
                        <a:pt x="84" y="410"/>
                      </a:cubicBezTo>
                      <a:cubicBezTo>
                        <a:pt x="83" y="410"/>
                        <a:pt x="82" y="410"/>
                        <a:pt x="81" y="4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4" name="Freeform 31"/>
                <p:cNvSpPr>
                  <a:spLocks/>
                </p:cNvSpPr>
                <p:nvPr/>
              </p:nvSpPr>
              <p:spPr bwMode="auto">
                <a:xfrm>
                  <a:off x="5843564" y="4926436"/>
                  <a:ext cx="122237" cy="641350"/>
                </a:xfrm>
                <a:custGeom>
                  <a:avLst/>
                  <a:gdLst>
                    <a:gd name="T0" fmla="*/ 62 w 78"/>
                    <a:gd name="T1" fmla="*/ 410 h 410"/>
                    <a:gd name="T2" fmla="*/ 46 w 78"/>
                    <a:gd name="T3" fmla="*/ 396 h 410"/>
                    <a:gd name="T4" fmla="*/ 1 w 78"/>
                    <a:gd name="T5" fmla="*/ 19 h 410"/>
                    <a:gd name="T6" fmla="*/ 15 w 78"/>
                    <a:gd name="T7" fmla="*/ 1 h 410"/>
                    <a:gd name="T8" fmla="*/ 32 w 78"/>
                    <a:gd name="T9" fmla="*/ 15 h 410"/>
                    <a:gd name="T10" fmla="*/ 77 w 78"/>
                    <a:gd name="T11" fmla="*/ 392 h 410"/>
                    <a:gd name="T12" fmla="*/ 64 w 78"/>
                    <a:gd name="T13" fmla="*/ 410 h 410"/>
                    <a:gd name="T14" fmla="*/ 62 w 78"/>
                    <a:gd name="T15" fmla="*/ 410 h 4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8" h="410">
                      <a:moveTo>
                        <a:pt x="62" y="410"/>
                      </a:moveTo>
                      <a:cubicBezTo>
                        <a:pt x="54" y="410"/>
                        <a:pt x="47" y="404"/>
                        <a:pt x="46" y="396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0" y="10"/>
                        <a:pt x="6" y="2"/>
                        <a:pt x="15" y="1"/>
                      </a:cubicBezTo>
                      <a:cubicBezTo>
                        <a:pt x="23" y="0"/>
                        <a:pt x="31" y="6"/>
                        <a:pt x="32" y="15"/>
                      </a:cubicBezTo>
                      <a:cubicBezTo>
                        <a:pt x="77" y="392"/>
                        <a:pt x="77" y="392"/>
                        <a:pt x="77" y="392"/>
                      </a:cubicBezTo>
                      <a:cubicBezTo>
                        <a:pt x="78" y="401"/>
                        <a:pt x="72" y="409"/>
                        <a:pt x="64" y="410"/>
                      </a:cubicBezTo>
                      <a:cubicBezTo>
                        <a:pt x="63" y="410"/>
                        <a:pt x="62" y="410"/>
                        <a:pt x="62" y="4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5" name="Freeform 32"/>
                <p:cNvSpPr>
                  <a:spLocks/>
                </p:cNvSpPr>
                <p:nvPr/>
              </p:nvSpPr>
              <p:spPr bwMode="auto">
                <a:xfrm>
                  <a:off x="6089627" y="4932786"/>
                  <a:ext cx="109537" cy="628650"/>
                </a:xfrm>
                <a:custGeom>
                  <a:avLst/>
                  <a:gdLst>
                    <a:gd name="T0" fmla="*/ 16 w 70"/>
                    <a:gd name="T1" fmla="*/ 402 h 402"/>
                    <a:gd name="T2" fmla="*/ 15 w 70"/>
                    <a:gd name="T3" fmla="*/ 402 h 402"/>
                    <a:gd name="T4" fmla="*/ 1 w 70"/>
                    <a:gd name="T5" fmla="*/ 385 h 402"/>
                    <a:gd name="T6" fmla="*/ 38 w 70"/>
                    <a:gd name="T7" fmla="*/ 15 h 402"/>
                    <a:gd name="T8" fmla="*/ 55 w 70"/>
                    <a:gd name="T9" fmla="*/ 1 h 402"/>
                    <a:gd name="T10" fmla="*/ 69 w 70"/>
                    <a:gd name="T11" fmla="*/ 18 h 402"/>
                    <a:gd name="T12" fmla="*/ 32 w 70"/>
                    <a:gd name="T13" fmla="*/ 388 h 402"/>
                    <a:gd name="T14" fmla="*/ 16 w 70"/>
                    <a:gd name="T15" fmla="*/ 402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0" h="402">
                      <a:moveTo>
                        <a:pt x="16" y="402"/>
                      </a:moveTo>
                      <a:cubicBezTo>
                        <a:pt x="16" y="402"/>
                        <a:pt x="15" y="402"/>
                        <a:pt x="15" y="402"/>
                      </a:cubicBezTo>
                      <a:cubicBezTo>
                        <a:pt x="6" y="401"/>
                        <a:pt x="0" y="393"/>
                        <a:pt x="1" y="385"/>
                      </a:cubicBezTo>
                      <a:cubicBezTo>
                        <a:pt x="38" y="15"/>
                        <a:pt x="38" y="15"/>
                        <a:pt x="38" y="15"/>
                      </a:cubicBezTo>
                      <a:cubicBezTo>
                        <a:pt x="39" y="7"/>
                        <a:pt x="47" y="0"/>
                        <a:pt x="55" y="1"/>
                      </a:cubicBezTo>
                      <a:cubicBezTo>
                        <a:pt x="64" y="2"/>
                        <a:pt x="70" y="10"/>
                        <a:pt x="69" y="18"/>
                      </a:cubicBezTo>
                      <a:cubicBezTo>
                        <a:pt x="32" y="388"/>
                        <a:pt x="32" y="388"/>
                        <a:pt x="32" y="388"/>
                      </a:cubicBezTo>
                      <a:cubicBezTo>
                        <a:pt x="31" y="396"/>
                        <a:pt x="24" y="402"/>
                        <a:pt x="16" y="40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6" name="Freeform 33"/>
                <p:cNvSpPr>
                  <a:spLocks/>
                </p:cNvSpPr>
                <p:nvPr/>
              </p:nvSpPr>
              <p:spPr bwMode="auto">
                <a:xfrm>
                  <a:off x="6238852" y="4943898"/>
                  <a:ext cx="271462" cy="614362"/>
                </a:xfrm>
                <a:custGeom>
                  <a:avLst/>
                  <a:gdLst>
                    <a:gd name="T0" fmla="*/ 18 w 173"/>
                    <a:gd name="T1" fmla="*/ 393 h 393"/>
                    <a:gd name="T2" fmla="*/ 12 w 173"/>
                    <a:gd name="T3" fmla="*/ 392 h 393"/>
                    <a:gd name="T4" fmla="*/ 3 w 173"/>
                    <a:gd name="T5" fmla="*/ 372 h 393"/>
                    <a:gd name="T6" fmla="*/ 140 w 173"/>
                    <a:gd name="T7" fmla="*/ 12 h 393"/>
                    <a:gd name="T8" fmla="*/ 160 w 173"/>
                    <a:gd name="T9" fmla="*/ 3 h 393"/>
                    <a:gd name="T10" fmla="*/ 169 w 173"/>
                    <a:gd name="T11" fmla="*/ 23 h 393"/>
                    <a:gd name="T12" fmla="*/ 33 w 173"/>
                    <a:gd name="T13" fmla="*/ 383 h 393"/>
                    <a:gd name="T14" fmla="*/ 18 w 173"/>
                    <a:gd name="T15" fmla="*/ 393 h 3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3" h="393">
                      <a:moveTo>
                        <a:pt x="18" y="393"/>
                      </a:moveTo>
                      <a:cubicBezTo>
                        <a:pt x="16" y="393"/>
                        <a:pt x="14" y="393"/>
                        <a:pt x="12" y="392"/>
                      </a:cubicBezTo>
                      <a:cubicBezTo>
                        <a:pt x="4" y="389"/>
                        <a:pt x="0" y="380"/>
                        <a:pt x="3" y="372"/>
                      </a:cubicBezTo>
                      <a:cubicBezTo>
                        <a:pt x="140" y="12"/>
                        <a:pt x="140" y="12"/>
                        <a:pt x="140" y="12"/>
                      </a:cubicBezTo>
                      <a:cubicBezTo>
                        <a:pt x="143" y="4"/>
                        <a:pt x="152" y="0"/>
                        <a:pt x="160" y="3"/>
                      </a:cubicBezTo>
                      <a:cubicBezTo>
                        <a:pt x="169" y="6"/>
                        <a:pt x="173" y="15"/>
                        <a:pt x="169" y="23"/>
                      </a:cubicBezTo>
                      <a:cubicBezTo>
                        <a:pt x="33" y="383"/>
                        <a:pt x="33" y="383"/>
                        <a:pt x="33" y="383"/>
                      </a:cubicBezTo>
                      <a:cubicBezTo>
                        <a:pt x="30" y="389"/>
                        <a:pt x="24" y="393"/>
                        <a:pt x="18" y="39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7" name="Freeform 34"/>
                <p:cNvSpPr>
                  <a:spLocks/>
                </p:cNvSpPr>
                <p:nvPr/>
              </p:nvSpPr>
              <p:spPr bwMode="auto">
                <a:xfrm>
                  <a:off x="5405414" y="5097886"/>
                  <a:ext cx="1223962" cy="55562"/>
                </a:xfrm>
                <a:custGeom>
                  <a:avLst/>
                  <a:gdLst>
                    <a:gd name="T0" fmla="*/ 766 w 782"/>
                    <a:gd name="T1" fmla="*/ 36 h 36"/>
                    <a:gd name="T2" fmla="*/ 15 w 782"/>
                    <a:gd name="T3" fmla="*/ 36 h 36"/>
                    <a:gd name="T4" fmla="*/ 0 w 782"/>
                    <a:gd name="T5" fmla="*/ 18 h 36"/>
                    <a:gd name="T6" fmla="*/ 15 w 782"/>
                    <a:gd name="T7" fmla="*/ 0 h 36"/>
                    <a:gd name="T8" fmla="*/ 766 w 782"/>
                    <a:gd name="T9" fmla="*/ 0 h 36"/>
                    <a:gd name="T10" fmla="*/ 782 w 782"/>
                    <a:gd name="T11" fmla="*/ 18 h 36"/>
                    <a:gd name="T12" fmla="*/ 766 w 782"/>
                    <a:gd name="T13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82" h="36">
                      <a:moveTo>
                        <a:pt x="766" y="36"/>
                      </a:moveTo>
                      <a:cubicBezTo>
                        <a:pt x="15" y="36"/>
                        <a:pt x="15" y="36"/>
                        <a:pt x="15" y="36"/>
                      </a:cubicBezTo>
                      <a:cubicBezTo>
                        <a:pt x="7" y="36"/>
                        <a:pt x="0" y="27"/>
                        <a:pt x="0" y="18"/>
                      </a:cubicBezTo>
                      <a:cubicBezTo>
                        <a:pt x="0" y="9"/>
                        <a:pt x="7" y="0"/>
                        <a:pt x="15" y="0"/>
                      </a:cubicBezTo>
                      <a:cubicBezTo>
                        <a:pt x="766" y="0"/>
                        <a:pt x="766" y="0"/>
                        <a:pt x="766" y="0"/>
                      </a:cubicBezTo>
                      <a:cubicBezTo>
                        <a:pt x="775" y="0"/>
                        <a:pt x="782" y="9"/>
                        <a:pt x="782" y="18"/>
                      </a:cubicBezTo>
                      <a:cubicBezTo>
                        <a:pt x="782" y="27"/>
                        <a:pt x="775" y="36"/>
                        <a:pt x="766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8" name="Freeform 35"/>
                <p:cNvSpPr>
                  <a:spLocks/>
                </p:cNvSpPr>
                <p:nvPr/>
              </p:nvSpPr>
              <p:spPr bwMode="auto">
                <a:xfrm>
                  <a:off x="5453039" y="5264573"/>
                  <a:ext cx="1077912" cy="55562"/>
                </a:xfrm>
                <a:custGeom>
                  <a:avLst/>
                  <a:gdLst>
                    <a:gd name="T0" fmla="*/ 673 w 688"/>
                    <a:gd name="T1" fmla="*/ 36 h 36"/>
                    <a:gd name="T2" fmla="*/ 16 w 688"/>
                    <a:gd name="T3" fmla="*/ 36 h 36"/>
                    <a:gd name="T4" fmla="*/ 0 w 688"/>
                    <a:gd name="T5" fmla="*/ 18 h 36"/>
                    <a:gd name="T6" fmla="*/ 16 w 688"/>
                    <a:gd name="T7" fmla="*/ 0 h 36"/>
                    <a:gd name="T8" fmla="*/ 673 w 688"/>
                    <a:gd name="T9" fmla="*/ 0 h 36"/>
                    <a:gd name="T10" fmla="*/ 688 w 688"/>
                    <a:gd name="T11" fmla="*/ 18 h 36"/>
                    <a:gd name="T12" fmla="*/ 673 w 688"/>
                    <a:gd name="T13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88" h="36">
                      <a:moveTo>
                        <a:pt x="673" y="36"/>
                      </a:moveTo>
                      <a:cubicBezTo>
                        <a:pt x="16" y="36"/>
                        <a:pt x="16" y="36"/>
                        <a:pt x="16" y="36"/>
                      </a:cubicBezTo>
                      <a:cubicBezTo>
                        <a:pt x="7" y="36"/>
                        <a:pt x="0" y="27"/>
                        <a:pt x="0" y="18"/>
                      </a:cubicBezTo>
                      <a:cubicBezTo>
                        <a:pt x="0" y="9"/>
                        <a:pt x="7" y="0"/>
                        <a:pt x="16" y="0"/>
                      </a:cubicBezTo>
                      <a:cubicBezTo>
                        <a:pt x="673" y="0"/>
                        <a:pt x="673" y="0"/>
                        <a:pt x="673" y="0"/>
                      </a:cubicBezTo>
                      <a:cubicBezTo>
                        <a:pt x="681" y="0"/>
                        <a:pt x="688" y="9"/>
                        <a:pt x="688" y="18"/>
                      </a:cubicBezTo>
                      <a:cubicBezTo>
                        <a:pt x="688" y="27"/>
                        <a:pt x="681" y="36"/>
                        <a:pt x="673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9" name="Freeform 36"/>
                <p:cNvSpPr>
                  <a:spLocks/>
                </p:cNvSpPr>
                <p:nvPr/>
              </p:nvSpPr>
              <p:spPr bwMode="auto">
                <a:xfrm>
                  <a:off x="5502252" y="5377286"/>
                  <a:ext cx="979487" cy="53975"/>
                </a:xfrm>
                <a:custGeom>
                  <a:avLst/>
                  <a:gdLst>
                    <a:gd name="T0" fmla="*/ 610 w 626"/>
                    <a:gd name="T1" fmla="*/ 35 h 35"/>
                    <a:gd name="T2" fmla="*/ 16 w 626"/>
                    <a:gd name="T3" fmla="*/ 35 h 35"/>
                    <a:gd name="T4" fmla="*/ 0 w 626"/>
                    <a:gd name="T5" fmla="*/ 17 h 35"/>
                    <a:gd name="T6" fmla="*/ 16 w 626"/>
                    <a:gd name="T7" fmla="*/ 0 h 35"/>
                    <a:gd name="T8" fmla="*/ 610 w 626"/>
                    <a:gd name="T9" fmla="*/ 0 h 35"/>
                    <a:gd name="T10" fmla="*/ 626 w 626"/>
                    <a:gd name="T11" fmla="*/ 17 h 35"/>
                    <a:gd name="T12" fmla="*/ 610 w 626"/>
                    <a:gd name="T13" fmla="*/ 3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26" h="35">
                      <a:moveTo>
                        <a:pt x="610" y="35"/>
                      </a:moveTo>
                      <a:cubicBezTo>
                        <a:pt x="16" y="35"/>
                        <a:pt x="16" y="35"/>
                        <a:pt x="16" y="35"/>
                      </a:cubicBezTo>
                      <a:cubicBezTo>
                        <a:pt x="7" y="35"/>
                        <a:pt x="0" y="26"/>
                        <a:pt x="0" y="17"/>
                      </a:cubicBezTo>
                      <a:cubicBezTo>
                        <a:pt x="0" y="9"/>
                        <a:pt x="7" y="0"/>
                        <a:pt x="16" y="0"/>
                      </a:cubicBezTo>
                      <a:cubicBezTo>
                        <a:pt x="610" y="0"/>
                        <a:pt x="610" y="0"/>
                        <a:pt x="610" y="0"/>
                      </a:cubicBezTo>
                      <a:cubicBezTo>
                        <a:pt x="619" y="0"/>
                        <a:pt x="626" y="9"/>
                        <a:pt x="626" y="17"/>
                      </a:cubicBezTo>
                      <a:cubicBezTo>
                        <a:pt x="626" y="26"/>
                        <a:pt x="619" y="35"/>
                        <a:pt x="610" y="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0" name="Freeform 37"/>
                <p:cNvSpPr>
                  <a:spLocks/>
                </p:cNvSpPr>
                <p:nvPr/>
              </p:nvSpPr>
              <p:spPr bwMode="auto">
                <a:xfrm>
                  <a:off x="5516539" y="5526511"/>
                  <a:ext cx="931862" cy="407987"/>
                </a:xfrm>
                <a:custGeom>
                  <a:avLst/>
                  <a:gdLst>
                    <a:gd name="T0" fmla="*/ 579 w 596"/>
                    <a:gd name="T1" fmla="*/ 261 h 261"/>
                    <a:gd name="T2" fmla="*/ 18 w 596"/>
                    <a:gd name="T3" fmla="*/ 261 h 261"/>
                    <a:gd name="T4" fmla="*/ 5 w 596"/>
                    <a:gd name="T5" fmla="*/ 256 h 261"/>
                    <a:gd name="T6" fmla="*/ 0 w 596"/>
                    <a:gd name="T7" fmla="*/ 243 h 261"/>
                    <a:gd name="T8" fmla="*/ 9 w 596"/>
                    <a:gd name="T9" fmla="*/ 18 h 261"/>
                    <a:gd name="T10" fmla="*/ 27 w 596"/>
                    <a:gd name="T11" fmla="*/ 0 h 261"/>
                    <a:gd name="T12" fmla="*/ 44 w 596"/>
                    <a:gd name="T13" fmla="*/ 19 h 261"/>
                    <a:gd name="T14" fmla="*/ 36 w 596"/>
                    <a:gd name="T15" fmla="*/ 226 h 261"/>
                    <a:gd name="T16" fmla="*/ 579 w 596"/>
                    <a:gd name="T17" fmla="*/ 226 h 261"/>
                    <a:gd name="T18" fmla="*/ 596 w 596"/>
                    <a:gd name="T19" fmla="*/ 243 h 261"/>
                    <a:gd name="T20" fmla="*/ 579 w 596"/>
                    <a:gd name="T21" fmla="*/ 261 h 2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96" h="261">
                      <a:moveTo>
                        <a:pt x="579" y="261"/>
                      </a:moveTo>
                      <a:cubicBezTo>
                        <a:pt x="18" y="261"/>
                        <a:pt x="18" y="261"/>
                        <a:pt x="18" y="261"/>
                      </a:cubicBezTo>
                      <a:cubicBezTo>
                        <a:pt x="13" y="261"/>
                        <a:pt x="8" y="259"/>
                        <a:pt x="5" y="256"/>
                      </a:cubicBezTo>
                      <a:cubicBezTo>
                        <a:pt x="2" y="252"/>
                        <a:pt x="0" y="248"/>
                        <a:pt x="0" y="243"/>
                      </a:cubicBezTo>
                      <a:cubicBezTo>
                        <a:pt x="9" y="18"/>
                        <a:pt x="9" y="18"/>
                        <a:pt x="9" y="18"/>
                      </a:cubicBezTo>
                      <a:cubicBezTo>
                        <a:pt x="9" y="8"/>
                        <a:pt x="18" y="1"/>
                        <a:pt x="27" y="0"/>
                      </a:cubicBezTo>
                      <a:cubicBezTo>
                        <a:pt x="37" y="1"/>
                        <a:pt x="45" y="9"/>
                        <a:pt x="44" y="19"/>
                      </a:cubicBezTo>
                      <a:cubicBezTo>
                        <a:pt x="36" y="226"/>
                        <a:pt x="36" y="226"/>
                        <a:pt x="36" y="226"/>
                      </a:cubicBezTo>
                      <a:cubicBezTo>
                        <a:pt x="579" y="226"/>
                        <a:pt x="579" y="226"/>
                        <a:pt x="579" y="226"/>
                      </a:cubicBezTo>
                      <a:cubicBezTo>
                        <a:pt x="589" y="226"/>
                        <a:pt x="596" y="234"/>
                        <a:pt x="596" y="243"/>
                      </a:cubicBezTo>
                      <a:cubicBezTo>
                        <a:pt x="596" y="253"/>
                        <a:pt x="589" y="261"/>
                        <a:pt x="579" y="2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1" name="Oval 38"/>
                <p:cNvSpPr>
                  <a:spLocks noChangeArrowheads="1"/>
                </p:cNvSpPr>
                <p:nvPr/>
              </p:nvSpPr>
              <p:spPr bwMode="auto">
                <a:xfrm>
                  <a:off x="5437164" y="5783686"/>
                  <a:ext cx="206375" cy="203200"/>
                </a:xfrm>
                <a:prstGeom prst="ellipse">
                  <a:avLst/>
                </a:prstGeom>
                <a:grpFill/>
                <a:ln>
                  <a:noFill/>
                </a:ln>
                <a:extLst/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2" name="Oval 39"/>
                <p:cNvSpPr>
                  <a:spLocks noChangeArrowheads="1"/>
                </p:cNvSpPr>
                <p:nvPr/>
              </p:nvSpPr>
              <p:spPr bwMode="auto">
                <a:xfrm>
                  <a:off x="6272189" y="5783686"/>
                  <a:ext cx="203200" cy="203200"/>
                </a:xfrm>
                <a:prstGeom prst="ellipse">
                  <a:avLst/>
                </a:prstGeom>
                <a:grpFill/>
                <a:ln>
                  <a:noFill/>
                </a:ln>
                <a:extLst/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grpSp>
        <p:nvGrpSpPr>
          <p:cNvPr id="15" name="Group 14"/>
          <p:cNvGrpSpPr/>
          <p:nvPr/>
        </p:nvGrpSpPr>
        <p:grpSpPr>
          <a:xfrm>
            <a:off x="4738059" y="4748544"/>
            <a:ext cx="827360" cy="827360"/>
            <a:chOff x="4492293" y="4502570"/>
            <a:chExt cx="784503" cy="784503"/>
          </a:xfrm>
        </p:grpSpPr>
        <p:sp>
          <p:nvSpPr>
            <p:cNvPr id="8" name="Freeform 7"/>
            <p:cNvSpPr/>
            <p:nvPr/>
          </p:nvSpPr>
          <p:spPr>
            <a:xfrm>
              <a:off x="4492293" y="4502570"/>
              <a:ext cx="784503" cy="784503"/>
            </a:xfrm>
            <a:custGeom>
              <a:avLst/>
              <a:gdLst>
                <a:gd name="connsiteX0" fmla="*/ 0 w 812543"/>
                <a:gd name="connsiteY0" fmla="*/ 406272 h 812543"/>
                <a:gd name="connsiteX1" fmla="*/ 406272 w 812543"/>
                <a:gd name="connsiteY1" fmla="*/ 0 h 812543"/>
                <a:gd name="connsiteX2" fmla="*/ 812544 w 812543"/>
                <a:gd name="connsiteY2" fmla="*/ 406272 h 812543"/>
                <a:gd name="connsiteX3" fmla="*/ 406272 w 812543"/>
                <a:gd name="connsiteY3" fmla="*/ 812544 h 812543"/>
                <a:gd name="connsiteX4" fmla="*/ 0 w 812543"/>
                <a:gd name="connsiteY4" fmla="*/ 406272 h 812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2543" h="812543">
                  <a:moveTo>
                    <a:pt x="0" y="406272"/>
                  </a:moveTo>
                  <a:cubicBezTo>
                    <a:pt x="0" y="181894"/>
                    <a:pt x="181894" y="0"/>
                    <a:pt x="406272" y="0"/>
                  </a:cubicBezTo>
                  <a:cubicBezTo>
                    <a:pt x="630650" y="0"/>
                    <a:pt x="812544" y="181894"/>
                    <a:pt x="812544" y="406272"/>
                  </a:cubicBezTo>
                  <a:cubicBezTo>
                    <a:pt x="812544" y="630650"/>
                    <a:pt x="630650" y="812544"/>
                    <a:pt x="406272" y="812544"/>
                  </a:cubicBezTo>
                  <a:cubicBezTo>
                    <a:pt x="181894" y="812544"/>
                    <a:pt x="0" y="630650"/>
                    <a:pt x="0" y="40627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282" tIns="152282" rIns="152282" bIns="152282" numCol="1" spcCol="1270" anchor="ctr" anchorCtr="0">
              <a:noAutofit/>
            </a:bodyPr>
            <a:lstStyle/>
            <a:p>
              <a:pPr algn="ctr" defTabSz="937539">
                <a:lnSpc>
                  <a:spcPct val="90000"/>
                </a:lnSpc>
                <a:spcAft>
                  <a:spcPct val="35000"/>
                </a:spcAft>
              </a:pPr>
              <a:endParaRPr lang="en-US" sz="2109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Freeform 328"/>
            <p:cNvSpPr>
              <a:spLocks noChangeAspect="1" noChangeArrowheads="1"/>
            </p:cNvSpPr>
            <p:nvPr/>
          </p:nvSpPr>
          <p:spPr bwMode="auto">
            <a:xfrm>
              <a:off x="4667631" y="4804022"/>
              <a:ext cx="408426" cy="227857"/>
            </a:xfrm>
            <a:custGeom>
              <a:avLst/>
              <a:gdLst>
                <a:gd name="T0" fmla="*/ 585 w 1564"/>
                <a:gd name="T1" fmla="*/ 610 h 871"/>
                <a:gd name="T2" fmla="*/ 451 w 1564"/>
                <a:gd name="T3" fmla="*/ 744 h 871"/>
                <a:gd name="T4" fmla="*/ 585 w 1564"/>
                <a:gd name="T5" fmla="*/ 870 h 871"/>
                <a:gd name="T6" fmla="*/ 710 w 1564"/>
                <a:gd name="T7" fmla="*/ 744 h 871"/>
                <a:gd name="T8" fmla="*/ 585 w 1564"/>
                <a:gd name="T9" fmla="*/ 610 h 871"/>
                <a:gd name="T10" fmla="*/ 585 w 1564"/>
                <a:gd name="T11" fmla="*/ 811 h 871"/>
                <a:gd name="T12" fmla="*/ 518 w 1564"/>
                <a:gd name="T13" fmla="*/ 744 h 871"/>
                <a:gd name="T14" fmla="*/ 585 w 1564"/>
                <a:gd name="T15" fmla="*/ 677 h 871"/>
                <a:gd name="T16" fmla="*/ 643 w 1564"/>
                <a:gd name="T17" fmla="*/ 744 h 871"/>
                <a:gd name="T18" fmla="*/ 585 w 1564"/>
                <a:gd name="T19" fmla="*/ 811 h 871"/>
                <a:gd name="T20" fmla="*/ 1563 w 1564"/>
                <a:gd name="T21" fmla="*/ 519 h 871"/>
                <a:gd name="T22" fmla="*/ 1563 w 1564"/>
                <a:gd name="T23" fmla="*/ 652 h 871"/>
                <a:gd name="T24" fmla="*/ 1505 w 1564"/>
                <a:gd name="T25" fmla="*/ 719 h 871"/>
                <a:gd name="T26" fmla="*/ 1429 w 1564"/>
                <a:gd name="T27" fmla="*/ 719 h 871"/>
                <a:gd name="T28" fmla="*/ 1262 w 1564"/>
                <a:gd name="T29" fmla="*/ 569 h 871"/>
                <a:gd name="T30" fmla="*/ 1095 w 1564"/>
                <a:gd name="T31" fmla="*/ 719 h 871"/>
                <a:gd name="T32" fmla="*/ 752 w 1564"/>
                <a:gd name="T33" fmla="*/ 719 h 871"/>
                <a:gd name="T34" fmla="*/ 585 w 1564"/>
                <a:gd name="T35" fmla="*/ 569 h 871"/>
                <a:gd name="T36" fmla="*/ 409 w 1564"/>
                <a:gd name="T37" fmla="*/ 719 h 871"/>
                <a:gd name="T38" fmla="*/ 326 w 1564"/>
                <a:gd name="T39" fmla="*/ 719 h 871"/>
                <a:gd name="T40" fmla="*/ 267 w 1564"/>
                <a:gd name="T41" fmla="*/ 652 h 871"/>
                <a:gd name="T42" fmla="*/ 267 w 1564"/>
                <a:gd name="T43" fmla="*/ 519 h 871"/>
                <a:gd name="T44" fmla="*/ 1563 w 1564"/>
                <a:gd name="T45" fmla="*/ 519 h 871"/>
                <a:gd name="T46" fmla="*/ 1262 w 1564"/>
                <a:gd name="T47" fmla="*/ 610 h 871"/>
                <a:gd name="T48" fmla="*/ 1128 w 1564"/>
                <a:gd name="T49" fmla="*/ 744 h 871"/>
                <a:gd name="T50" fmla="*/ 1262 w 1564"/>
                <a:gd name="T51" fmla="*/ 870 h 871"/>
                <a:gd name="T52" fmla="*/ 1396 w 1564"/>
                <a:gd name="T53" fmla="*/ 744 h 871"/>
                <a:gd name="T54" fmla="*/ 1262 w 1564"/>
                <a:gd name="T55" fmla="*/ 610 h 871"/>
                <a:gd name="T56" fmla="*/ 1262 w 1564"/>
                <a:gd name="T57" fmla="*/ 811 h 871"/>
                <a:gd name="T58" fmla="*/ 1195 w 1564"/>
                <a:gd name="T59" fmla="*/ 744 h 871"/>
                <a:gd name="T60" fmla="*/ 1262 w 1564"/>
                <a:gd name="T61" fmla="*/ 677 h 871"/>
                <a:gd name="T62" fmla="*/ 1329 w 1564"/>
                <a:gd name="T63" fmla="*/ 744 h 871"/>
                <a:gd name="T64" fmla="*/ 1262 w 1564"/>
                <a:gd name="T65" fmla="*/ 811 h 871"/>
                <a:gd name="T66" fmla="*/ 1538 w 1564"/>
                <a:gd name="T67" fmla="*/ 376 h 871"/>
                <a:gd name="T68" fmla="*/ 1295 w 1564"/>
                <a:gd name="T69" fmla="*/ 134 h 871"/>
                <a:gd name="T70" fmla="*/ 1229 w 1564"/>
                <a:gd name="T71" fmla="*/ 109 h 871"/>
                <a:gd name="T72" fmla="*/ 1112 w 1564"/>
                <a:gd name="T73" fmla="*/ 109 h 871"/>
                <a:gd name="T74" fmla="*/ 1112 w 1564"/>
                <a:gd name="T75" fmla="*/ 59 h 871"/>
                <a:gd name="T76" fmla="*/ 1045 w 1564"/>
                <a:gd name="T77" fmla="*/ 0 h 871"/>
                <a:gd name="T78" fmla="*/ 326 w 1564"/>
                <a:gd name="T79" fmla="*/ 0 h 871"/>
                <a:gd name="T80" fmla="*/ 267 w 1564"/>
                <a:gd name="T81" fmla="*/ 59 h 871"/>
                <a:gd name="T82" fmla="*/ 267 w 1564"/>
                <a:gd name="T83" fmla="*/ 75 h 871"/>
                <a:gd name="T84" fmla="*/ 8 w 1564"/>
                <a:gd name="T85" fmla="*/ 101 h 871"/>
                <a:gd name="T86" fmla="*/ 459 w 1564"/>
                <a:gd name="T87" fmla="*/ 159 h 871"/>
                <a:gd name="T88" fmla="*/ 0 w 1564"/>
                <a:gd name="T89" fmla="*/ 209 h 871"/>
                <a:gd name="T90" fmla="*/ 459 w 1564"/>
                <a:gd name="T91" fmla="*/ 268 h 871"/>
                <a:gd name="T92" fmla="*/ 0 w 1564"/>
                <a:gd name="T93" fmla="*/ 309 h 871"/>
                <a:gd name="T94" fmla="*/ 267 w 1564"/>
                <a:gd name="T95" fmla="*/ 360 h 871"/>
                <a:gd name="T96" fmla="*/ 267 w 1564"/>
                <a:gd name="T97" fmla="*/ 485 h 871"/>
                <a:gd name="T98" fmla="*/ 1563 w 1564"/>
                <a:gd name="T99" fmla="*/ 485 h 871"/>
                <a:gd name="T100" fmla="*/ 1563 w 1564"/>
                <a:gd name="T101" fmla="*/ 435 h 871"/>
                <a:gd name="T102" fmla="*/ 1538 w 1564"/>
                <a:gd name="T103" fmla="*/ 376 h 871"/>
                <a:gd name="T104" fmla="*/ 1429 w 1564"/>
                <a:gd name="T105" fmla="*/ 385 h 871"/>
                <a:gd name="T106" fmla="*/ 1195 w 1564"/>
                <a:gd name="T107" fmla="*/ 385 h 871"/>
                <a:gd name="T108" fmla="*/ 1178 w 1564"/>
                <a:gd name="T109" fmla="*/ 376 h 871"/>
                <a:gd name="T110" fmla="*/ 1178 w 1564"/>
                <a:gd name="T111" fmla="*/ 193 h 871"/>
                <a:gd name="T112" fmla="*/ 1195 w 1564"/>
                <a:gd name="T113" fmla="*/ 184 h 871"/>
                <a:gd name="T114" fmla="*/ 1237 w 1564"/>
                <a:gd name="T115" fmla="*/ 184 h 871"/>
                <a:gd name="T116" fmla="*/ 1245 w 1564"/>
                <a:gd name="T117" fmla="*/ 184 h 871"/>
                <a:gd name="T118" fmla="*/ 1438 w 1564"/>
                <a:gd name="T119" fmla="*/ 368 h 871"/>
                <a:gd name="T120" fmla="*/ 1429 w 1564"/>
                <a:gd name="T121" fmla="*/ 385 h 871"/>
                <a:gd name="T122" fmla="*/ 1429 w 1564"/>
                <a:gd name="T123" fmla="*/ 385 h 871"/>
                <a:gd name="T124" fmla="*/ 1429 w 1564"/>
                <a:gd name="T125" fmla="*/ 385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64" h="871">
                  <a:moveTo>
                    <a:pt x="585" y="610"/>
                  </a:moveTo>
                  <a:cubicBezTo>
                    <a:pt x="510" y="610"/>
                    <a:pt x="451" y="669"/>
                    <a:pt x="451" y="744"/>
                  </a:cubicBezTo>
                  <a:cubicBezTo>
                    <a:pt x="451" y="820"/>
                    <a:pt x="510" y="870"/>
                    <a:pt x="585" y="870"/>
                  </a:cubicBezTo>
                  <a:cubicBezTo>
                    <a:pt x="652" y="870"/>
                    <a:pt x="710" y="820"/>
                    <a:pt x="710" y="744"/>
                  </a:cubicBezTo>
                  <a:cubicBezTo>
                    <a:pt x="710" y="669"/>
                    <a:pt x="652" y="610"/>
                    <a:pt x="585" y="610"/>
                  </a:cubicBezTo>
                  <a:close/>
                  <a:moveTo>
                    <a:pt x="585" y="811"/>
                  </a:moveTo>
                  <a:cubicBezTo>
                    <a:pt x="543" y="811"/>
                    <a:pt x="518" y="778"/>
                    <a:pt x="518" y="744"/>
                  </a:cubicBezTo>
                  <a:cubicBezTo>
                    <a:pt x="518" y="711"/>
                    <a:pt x="543" y="677"/>
                    <a:pt x="585" y="677"/>
                  </a:cubicBezTo>
                  <a:cubicBezTo>
                    <a:pt x="618" y="677"/>
                    <a:pt x="643" y="711"/>
                    <a:pt x="643" y="744"/>
                  </a:cubicBezTo>
                  <a:cubicBezTo>
                    <a:pt x="643" y="778"/>
                    <a:pt x="618" y="811"/>
                    <a:pt x="585" y="811"/>
                  </a:cubicBezTo>
                  <a:close/>
                  <a:moveTo>
                    <a:pt x="1563" y="519"/>
                  </a:moveTo>
                  <a:cubicBezTo>
                    <a:pt x="1563" y="652"/>
                    <a:pt x="1563" y="652"/>
                    <a:pt x="1563" y="652"/>
                  </a:cubicBezTo>
                  <a:cubicBezTo>
                    <a:pt x="1563" y="694"/>
                    <a:pt x="1538" y="719"/>
                    <a:pt x="1505" y="719"/>
                  </a:cubicBezTo>
                  <a:cubicBezTo>
                    <a:pt x="1429" y="719"/>
                    <a:pt x="1429" y="719"/>
                    <a:pt x="1429" y="719"/>
                  </a:cubicBezTo>
                  <a:cubicBezTo>
                    <a:pt x="1421" y="636"/>
                    <a:pt x="1346" y="569"/>
                    <a:pt x="1262" y="569"/>
                  </a:cubicBezTo>
                  <a:cubicBezTo>
                    <a:pt x="1178" y="569"/>
                    <a:pt x="1103" y="636"/>
                    <a:pt x="1095" y="719"/>
                  </a:cubicBezTo>
                  <a:cubicBezTo>
                    <a:pt x="752" y="719"/>
                    <a:pt x="752" y="719"/>
                    <a:pt x="752" y="719"/>
                  </a:cubicBezTo>
                  <a:cubicBezTo>
                    <a:pt x="735" y="636"/>
                    <a:pt x="669" y="569"/>
                    <a:pt x="585" y="569"/>
                  </a:cubicBezTo>
                  <a:cubicBezTo>
                    <a:pt x="493" y="569"/>
                    <a:pt x="426" y="636"/>
                    <a:pt x="409" y="719"/>
                  </a:cubicBezTo>
                  <a:cubicBezTo>
                    <a:pt x="326" y="719"/>
                    <a:pt x="326" y="719"/>
                    <a:pt x="326" y="719"/>
                  </a:cubicBezTo>
                  <a:cubicBezTo>
                    <a:pt x="292" y="719"/>
                    <a:pt x="267" y="694"/>
                    <a:pt x="267" y="652"/>
                  </a:cubicBezTo>
                  <a:cubicBezTo>
                    <a:pt x="267" y="519"/>
                    <a:pt x="267" y="519"/>
                    <a:pt x="267" y="519"/>
                  </a:cubicBezTo>
                  <a:lnTo>
                    <a:pt x="1563" y="519"/>
                  </a:lnTo>
                  <a:close/>
                  <a:moveTo>
                    <a:pt x="1262" y="610"/>
                  </a:moveTo>
                  <a:cubicBezTo>
                    <a:pt x="1187" y="610"/>
                    <a:pt x="1128" y="669"/>
                    <a:pt x="1128" y="744"/>
                  </a:cubicBezTo>
                  <a:cubicBezTo>
                    <a:pt x="1128" y="820"/>
                    <a:pt x="1187" y="870"/>
                    <a:pt x="1262" y="870"/>
                  </a:cubicBezTo>
                  <a:cubicBezTo>
                    <a:pt x="1337" y="870"/>
                    <a:pt x="1396" y="820"/>
                    <a:pt x="1396" y="744"/>
                  </a:cubicBezTo>
                  <a:cubicBezTo>
                    <a:pt x="1396" y="669"/>
                    <a:pt x="1337" y="610"/>
                    <a:pt x="1262" y="610"/>
                  </a:cubicBezTo>
                  <a:close/>
                  <a:moveTo>
                    <a:pt x="1262" y="811"/>
                  </a:moveTo>
                  <a:cubicBezTo>
                    <a:pt x="1229" y="811"/>
                    <a:pt x="1195" y="778"/>
                    <a:pt x="1195" y="744"/>
                  </a:cubicBezTo>
                  <a:cubicBezTo>
                    <a:pt x="1195" y="711"/>
                    <a:pt x="1229" y="677"/>
                    <a:pt x="1262" y="677"/>
                  </a:cubicBezTo>
                  <a:cubicBezTo>
                    <a:pt x="1295" y="677"/>
                    <a:pt x="1329" y="711"/>
                    <a:pt x="1329" y="744"/>
                  </a:cubicBezTo>
                  <a:cubicBezTo>
                    <a:pt x="1329" y="778"/>
                    <a:pt x="1295" y="811"/>
                    <a:pt x="1262" y="811"/>
                  </a:cubicBezTo>
                  <a:close/>
                  <a:moveTo>
                    <a:pt x="1538" y="376"/>
                  </a:moveTo>
                  <a:cubicBezTo>
                    <a:pt x="1295" y="134"/>
                    <a:pt x="1295" y="134"/>
                    <a:pt x="1295" y="134"/>
                  </a:cubicBezTo>
                  <a:cubicBezTo>
                    <a:pt x="1279" y="117"/>
                    <a:pt x="1254" y="109"/>
                    <a:pt x="1229" y="109"/>
                  </a:cubicBezTo>
                  <a:cubicBezTo>
                    <a:pt x="1112" y="109"/>
                    <a:pt x="1112" y="109"/>
                    <a:pt x="1112" y="109"/>
                  </a:cubicBezTo>
                  <a:cubicBezTo>
                    <a:pt x="1112" y="59"/>
                    <a:pt x="1112" y="59"/>
                    <a:pt x="1112" y="59"/>
                  </a:cubicBezTo>
                  <a:cubicBezTo>
                    <a:pt x="1112" y="25"/>
                    <a:pt x="1078" y="0"/>
                    <a:pt x="1045" y="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292" y="0"/>
                    <a:pt x="267" y="25"/>
                    <a:pt x="267" y="59"/>
                  </a:cubicBezTo>
                  <a:cubicBezTo>
                    <a:pt x="267" y="75"/>
                    <a:pt x="267" y="75"/>
                    <a:pt x="267" y="75"/>
                  </a:cubicBezTo>
                  <a:cubicBezTo>
                    <a:pt x="8" y="101"/>
                    <a:pt x="8" y="101"/>
                    <a:pt x="8" y="101"/>
                  </a:cubicBezTo>
                  <a:cubicBezTo>
                    <a:pt x="459" y="159"/>
                    <a:pt x="459" y="159"/>
                    <a:pt x="459" y="159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267" y="360"/>
                    <a:pt x="267" y="360"/>
                    <a:pt x="267" y="360"/>
                  </a:cubicBezTo>
                  <a:cubicBezTo>
                    <a:pt x="267" y="485"/>
                    <a:pt x="267" y="485"/>
                    <a:pt x="267" y="485"/>
                  </a:cubicBezTo>
                  <a:cubicBezTo>
                    <a:pt x="1563" y="485"/>
                    <a:pt x="1563" y="485"/>
                    <a:pt x="1563" y="485"/>
                  </a:cubicBezTo>
                  <a:cubicBezTo>
                    <a:pt x="1563" y="435"/>
                    <a:pt x="1563" y="435"/>
                    <a:pt x="1563" y="435"/>
                  </a:cubicBezTo>
                  <a:cubicBezTo>
                    <a:pt x="1563" y="410"/>
                    <a:pt x="1555" y="393"/>
                    <a:pt x="1538" y="376"/>
                  </a:cubicBezTo>
                  <a:close/>
                  <a:moveTo>
                    <a:pt x="1429" y="385"/>
                  </a:moveTo>
                  <a:cubicBezTo>
                    <a:pt x="1195" y="385"/>
                    <a:pt x="1195" y="385"/>
                    <a:pt x="1195" y="385"/>
                  </a:cubicBezTo>
                  <a:cubicBezTo>
                    <a:pt x="1187" y="385"/>
                    <a:pt x="1178" y="376"/>
                    <a:pt x="1178" y="376"/>
                  </a:cubicBezTo>
                  <a:cubicBezTo>
                    <a:pt x="1178" y="193"/>
                    <a:pt x="1178" y="193"/>
                    <a:pt x="1178" y="193"/>
                  </a:cubicBezTo>
                  <a:cubicBezTo>
                    <a:pt x="1178" y="184"/>
                    <a:pt x="1187" y="184"/>
                    <a:pt x="1195" y="184"/>
                  </a:cubicBezTo>
                  <a:cubicBezTo>
                    <a:pt x="1237" y="184"/>
                    <a:pt x="1237" y="184"/>
                    <a:pt x="1237" y="184"/>
                  </a:cubicBezTo>
                  <a:lnTo>
                    <a:pt x="1245" y="184"/>
                  </a:lnTo>
                  <a:cubicBezTo>
                    <a:pt x="1438" y="368"/>
                    <a:pt x="1438" y="368"/>
                    <a:pt x="1438" y="368"/>
                  </a:cubicBezTo>
                  <a:cubicBezTo>
                    <a:pt x="1446" y="376"/>
                    <a:pt x="1438" y="385"/>
                    <a:pt x="1429" y="385"/>
                  </a:cubicBezTo>
                  <a:close/>
                  <a:moveTo>
                    <a:pt x="1429" y="385"/>
                  </a:moveTo>
                  <a:lnTo>
                    <a:pt x="1429" y="3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lIns="257103" tIns="128551" rIns="257103" bIns="128551" anchor="ctr"/>
            <a:lstStyle/>
            <a:p>
              <a:pPr>
                <a:defRPr/>
              </a:pPr>
              <a:endParaRPr lang="en-US" sz="253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738059" y="2327995"/>
            <a:ext cx="827360" cy="827360"/>
            <a:chOff x="4492293" y="2207405"/>
            <a:chExt cx="784503" cy="784503"/>
          </a:xfrm>
        </p:grpSpPr>
        <p:sp>
          <p:nvSpPr>
            <p:cNvPr id="10" name="Freeform 9"/>
            <p:cNvSpPr/>
            <p:nvPr/>
          </p:nvSpPr>
          <p:spPr>
            <a:xfrm>
              <a:off x="4492293" y="2207405"/>
              <a:ext cx="784503" cy="784503"/>
            </a:xfrm>
            <a:custGeom>
              <a:avLst/>
              <a:gdLst>
                <a:gd name="connsiteX0" fmla="*/ 0 w 812543"/>
                <a:gd name="connsiteY0" fmla="*/ 406272 h 812543"/>
                <a:gd name="connsiteX1" fmla="*/ 406272 w 812543"/>
                <a:gd name="connsiteY1" fmla="*/ 0 h 812543"/>
                <a:gd name="connsiteX2" fmla="*/ 812544 w 812543"/>
                <a:gd name="connsiteY2" fmla="*/ 406272 h 812543"/>
                <a:gd name="connsiteX3" fmla="*/ 406272 w 812543"/>
                <a:gd name="connsiteY3" fmla="*/ 812544 h 812543"/>
                <a:gd name="connsiteX4" fmla="*/ 0 w 812543"/>
                <a:gd name="connsiteY4" fmla="*/ 406272 h 812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2543" h="812543">
                  <a:moveTo>
                    <a:pt x="0" y="406272"/>
                  </a:moveTo>
                  <a:cubicBezTo>
                    <a:pt x="0" y="181894"/>
                    <a:pt x="181894" y="0"/>
                    <a:pt x="406272" y="0"/>
                  </a:cubicBezTo>
                  <a:cubicBezTo>
                    <a:pt x="630650" y="0"/>
                    <a:pt x="812544" y="181894"/>
                    <a:pt x="812544" y="406272"/>
                  </a:cubicBezTo>
                  <a:cubicBezTo>
                    <a:pt x="812544" y="630650"/>
                    <a:pt x="630650" y="812544"/>
                    <a:pt x="406272" y="812544"/>
                  </a:cubicBezTo>
                  <a:cubicBezTo>
                    <a:pt x="181894" y="812544"/>
                    <a:pt x="0" y="630650"/>
                    <a:pt x="0" y="40627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282" tIns="152282" rIns="152282" bIns="152282" numCol="1" spcCol="1270" anchor="ctr" anchorCtr="0">
              <a:noAutofit/>
            </a:bodyPr>
            <a:lstStyle/>
            <a:p>
              <a:pPr algn="ctr" defTabSz="937539">
                <a:lnSpc>
                  <a:spcPct val="90000"/>
                </a:lnSpc>
                <a:spcAft>
                  <a:spcPct val="35000"/>
                </a:spcAft>
              </a:pPr>
              <a:endParaRPr lang="en-US" sz="2109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84" name="Group 447"/>
            <p:cNvGrpSpPr>
              <a:grpSpLocks/>
            </p:cNvGrpSpPr>
            <p:nvPr/>
          </p:nvGrpSpPr>
          <p:grpSpPr bwMode="auto">
            <a:xfrm>
              <a:off x="4733233" y="2446440"/>
              <a:ext cx="309460" cy="309460"/>
              <a:chOff x="0" y="0"/>
              <a:chExt cx="575" cy="575"/>
            </a:xfrm>
            <a:solidFill>
              <a:schemeClr val="bg1"/>
            </a:solidFill>
          </p:grpSpPr>
          <p:sp>
            <p:nvSpPr>
              <p:cNvPr id="85" name="AutoShape 443"/>
              <p:cNvSpPr>
                <a:spLocks/>
              </p:cNvSpPr>
              <p:nvPr/>
            </p:nvSpPr>
            <p:spPr bwMode="auto">
              <a:xfrm>
                <a:off x="0" y="296"/>
                <a:ext cx="279" cy="27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600" h="21600">
                    <a:moveTo>
                      <a:pt x="16948" y="3429"/>
                    </a:moveTo>
                    <a:lnTo>
                      <a:pt x="9450" y="10928"/>
                    </a:lnTo>
                    <a:lnTo>
                      <a:pt x="8117" y="9596"/>
                    </a:lnTo>
                    <a:lnTo>
                      <a:pt x="15616" y="2098"/>
                    </a:lnTo>
                    <a:lnTo>
                      <a:pt x="13520" y="0"/>
                    </a:lnTo>
                    <a:lnTo>
                      <a:pt x="3894" y="9626"/>
                    </a:lnTo>
                    <a:lnTo>
                      <a:pt x="3890" y="9626"/>
                    </a:lnTo>
                    <a:lnTo>
                      <a:pt x="3890" y="9630"/>
                    </a:lnTo>
                    <a:lnTo>
                      <a:pt x="3889" y="9630"/>
                    </a:lnTo>
                    <a:lnTo>
                      <a:pt x="3890" y="9630"/>
                    </a:lnTo>
                    <a:lnTo>
                      <a:pt x="0" y="21600"/>
                    </a:lnTo>
                    <a:lnTo>
                      <a:pt x="11971" y="17712"/>
                    </a:lnTo>
                    <a:lnTo>
                      <a:pt x="11972" y="17712"/>
                    </a:lnTo>
                    <a:lnTo>
                      <a:pt x="11975" y="17711"/>
                    </a:lnTo>
                    <a:lnTo>
                      <a:pt x="11975" y="17709"/>
                    </a:lnTo>
                    <a:lnTo>
                      <a:pt x="21600" y="8083"/>
                    </a:lnTo>
                    <a:lnTo>
                      <a:pt x="16948" y="3429"/>
                    </a:lnTo>
                    <a:close/>
                    <a:moveTo>
                      <a:pt x="16948" y="3429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253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6" name="AutoShape 444"/>
              <p:cNvSpPr>
                <a:spLocks/>
              </p:cNvSpPr>
              <p:nvPr/>
            </p:nvSpPr>
            <p:spPr bwMode="auto">
              <a:xfrm>
                <a:off x="296" y="104"/>
                <a:ext cx="176" cy="17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600" h="21600">
                    <a:moveTo>
                      <a:pt x="3324" y="12115"/>
                    </a:moveTo>
                    <a:lnTo>
                      <a:pt x="8825" y="6614"/>
                    </a:lnTo>
                    <a:lnTo>
                      <a:pt x="10935" y="8723"/>
                    </a:lnTo>
                    <a:lnTo>
                      <a:pt x="5434" y="14225"/>
                    </a:lnTo>
                    <a:lnTo>
                      <a:pt x="12808" y="21600"/>
                    </a:lnTo>
                    <a:lnTo>
                      <a:pt x="21600" y="12807"/>
                    </a:lnTo>
                    <a:lnTo>
                      <a:pt x="8790" y="0"/>
                    </a:lnTo>
                    <a:lnTo>
                      <a:pt x="0" y="8791"/>
                    </a:lnTo>
                    <a:lnTo>
                      <a:pt x="3324" y="12115"/>
                    </a:lnTo>
                    <a:close/>
                    <a:moveTo>
                      <a:pt x="3324" y="1211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253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7" name="AutoShape 445"/>
              <p:cNvSpPr>
                <a:spLocks/>
              </p:cNvSpPr>
              <p:nvPr/>
            </p:nvSpPr>
            <p:spPr bwMode="auto">
              <a:xfrm>
                <a:off x="400" y="0"/>
                <a:ext cx="173" cy="17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8576"/>
                    </a:moveTo>
                    <a:lnTo>
                      <a:pt x="8573" y="0"/>
                    </a:lnTo>
                    <a:lnTo>
                      <a:pt x="21600" y="13024"/>
                    </a:lnTo>
                    <a:lnTo>
                      <a:pt x="13027" y="21600"/>
                    </a:lnTo>
                    <a:lnTo>
                      <a:pt x="0" y="8576"/>
                    </a:lnTo>
                    <a:close/>
                    <a:moveTo>
                      <a:pt x="0" y="8576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253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8" name="AutoShape 446"/>
              <p:cNvSpPr>
                <a:spLocks/>
              </p:cNvSpPr>
              <p:nvPr/>
            </p:nvSpPr>
            <p:spPr bwMode="auto">
              <a:xfrm>
                <a:off x="0" y="0"/>
                <a:ext cx="575" cy="5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21600" h="21600">
                    <a:moveTo>
                      <a:pt x="16712" y="12177"/>
                    </a:moveTo>
                    <a:cubicBezTo>
                      <a:pt x="16247" y="12177"/>
                      <a:pt x="15748" y="12329"/>
                      <a:pt x="15257" y="12582"/>
                    </a:cubicBezTo>
                    <a:lnTo>
                      <a:pt x="9013" y="6331"/>
                    </a:lnTo>
                    <a:cubicBezTo>
                      <a:pt x="9263" y="5840"/>
                      <a:pt x="9413" y="5346"/>
                      <a:pt x="9413" y="4893"/>
                    </a:cubicBezTo>
                    <a:cubicBezTo>
                      <a:pt x="9413" y="2407"/>
                      <a:pt x="7052" y="0"/>
                      <a:pt x="4571" y="0"/>
                    </a:cubicBezTo>
                    <a:cubicBezTo>
                      <a:pt x="4555" y="0"/>
                      <a:pt x="4540" y="0"/>
                      <a:pt x="4525" y="0"/>
                    </a:cubicBezTo>
                    <a:cubicBezTo>
                      <a:pt x="4515" y="0"/>
                      <a:pt x="4233" y="287"/>
                      <a:pt x="4079" y="441"/>
                    </a:cubicBezTo>
                    <a:cubicBezTo>
                      <a:pt x="6081" y="2445"/>
                      <a:pt x="5916" y="2120"/>
                      <a:pt x="5916" y="3349"/>
                    </a:cubicBezTo>
                    <a:cubicBezTo>
                      <a:pt x="5916" y="4347"/>
                      <a:pt x="4320" y="5922"/>
                      <a:pt x="3346" y="5922"/>
                    </a:cubicBezTo>
                    <a:cubicBezTo>
                      <a:pt x="3132" y="5922"/>
                      <a:pt x="2966" y="5928"/>
                      <a:pt x="2828" y="5928"/>
                    </a:cubicBezTo>
                    <a:cubicBezTo>
                      <a:pt x="2150" y="5928"/>
                      <a:pt x="2140" y="5784"/>
                      <a:pt x="441" y="4083"/>
                    </a:cubicBezTo>
                    <a:cubicBezTo>
                      <a:pt x="282" y="4242"/>
                      <a:pt x="0" y="4520"/>
                      <a:pt x="0" y="4529"/>
                    </a:cubicBezTo>
                    <a:cubicBezTo>
                      <a:pt x="31" y="7031"/>
                      <a:pt x="2390" y="9422"/>
                      <a:pt x="4888" y="9422"/>
                    </a:cubicBezTo>
                    <a:cubicBezTo>
                      <a:pt x="5341" y="9422"/>
                      <a:pt x="5824" y="9278"/>
                      <a:pt x="6302" y="9038"/>
                    </a:cubicBezTo>
                    <a:lnTo>
                      <a:pt x="12567" y="15310"/>
                    </a:lnTo>
                    <a:cubicBezTo>
                      <a:pt x="12329" y="15787"/>
                      <a:pt x="12187" y="16267"/>
                      <a:pt x="12187" y="16706"/>
                    </a:cubicBezTo>
                    <a:cubicBezTo>
                      <a:pt x="12187" y="19193"/>
                      <a:pt x="14548" y="21600"/>
                      <a:pt x="17030" y="21600"/>
                    </a:cubicBezTo>
                    <a:cubicBezTo>
                      <a:pt x="17045" y="21600"/>
                      <a:pt x="17060" y="21600"/>
                      <a:pt x="17075" y="21600"/>
                    </a:cubicBezTo>
                    <a:cubicBezTo>
                      <a:pt x="17085" y="21600"/>
                      <a:pt x="17367" y="21313"/>
                      <a:pt x="17521" y="21159"/>
                    </a:cubicBezTo>
                    <a:cubicBezTo>
                      <a:pt x="15519" y="19155"/>
                      <a:pt x="15684" y="19480"/>
                      <a:pt x="15684" y="18251"/>
                    </a:cubicBezTo>
                    <a:cubicBezTo>
                      <a:pt x="15684" y="17253"/>
                      <a:pt x="17280" y="15678"/>
                      <a:pt x="18254" y="15678"/>
                    </a:cubicBezTo>
                    <a:cubicBezTo>
                      <a:pt x="18467" y="15678"/>
                      <a:pt x="18633" y="15672"/>
                      <a:pt x="18771" y="15672"/>
                    </a:cubicBezTo>
                    <a:cubicBezTo>
                      <a:pt x="19449" y="15672"/>
                      <a:pt x="19460" y="15816"/>
                      <a:pt x="21159" y="17517"/>
                    </a:cubicBezTo>
                    <a:cubicBezTo>
                      <a:pt x="21318" y="17358"/>
                      <a:pt x="21599" y="17080"/>
                      <a:pt x="21600" y="17071"/>
                    </a:cubicBezTo>
                    <a:cubicBezTo>
                      <a:pt x="21570" y="14569"/>
                      <a:pt x="19210" y="12177"/>
                      <a:pt x="16712" y="12177"/>
                    </a:cubicBezTo>
                    <a:close/>
                    <a:moveTo>
                      <a:pt x="16712" y="12177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253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2" name="Group 11"/>
          <p:cNvGrpSpPr/>
          <p:nvPr/>
        </p:nvGrpSpPr>
        <p:grpSpPr>
          <a:xfrm>
            <a:off x="7659921" y="3538270"/>
            <a:ext cx="827360" cy="827360"/>
            <a:chOff x="7262803" y="3354988"/>
            <a:chExt cx="784503" cy="784503"/>
          </a:xfrm>
        </p:grpSpPr>
        <p:sp>
          <p:nvSpPr>
            <p:cNvPr id="5" name="Freeform 4"/>
            <p:cNvSpPr/>
            <p:nvPr/>
          </p:nvSpPr>
          <p:spPr>
            <a:xfrm>
              <a:off x="7262803" y="3354988"/>
              <a:ext cx="784503" cy="784503"/>
            </a:xfrm>
            <a:custGeom>
              <a:avLst/>
              <a:gdLst>
                <a:gd name="connsiteX0" fmla="*/ 0 w 812543"/>
                <a:gd name="connsiteY0" fmla="*/ 406272 h 812543"/>
                <a:gd name="connsiteX1" fmla="*/ 406272 w 812543"/>
                <a:gd name="connsiteY1" fmla="*/ 0 h 812543"/>
                <a:gd name="connsiteX2" fmla="*/ 812544 w 812543"/>
                <a:gd name="connsiteY2" fmla="*/ 406272 h 812543"/>
                <a:gd name="connsiteX3" fmla="*/ 406272 w 812543"/>
                <a:gd name="connsiteY3" fmla="*/ 812544 h 812543"/>
                <a:gd name="connsiteX4" fmla="*/ 0 w 812543"/>
                <a:gd name="connsiteY4" fmla="*/ 406272 h 812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2543" h="812543">
                  <a:moveTo>
                    <a:pt x="0" y="406272"/>
                  </a:moveTo>
                  <a:cubicBezTo>
                    <a:pt x="0" y="181894"/>
                    <a:pt x="181894" y="0"/>
                    <a:pt x="406272" y="0"/>
                  </a:cubicBezTo>
                  <a:cubicBezTo>
                    <a:pt x="630650" y="0"/>
                    <a:pt x="812544" y="181894"/>
                    <a:pt x="812544" y="406272"/>
                  </a:cubicBezTo>
                  <a:cubicBezTo>
                    <a:pt x="812544" y="630650"/>
                    <a:pt x="630650" y="812544"/>
                    <a:pt x="406272" y="812544"/>
                  </a:cubicBezTo>
                  <a:cubicBezTo>
                    <a:pt x="181894" y="812544"/>
                    <a:pt x="0" y="630650"/>
                    <a:pt x="0" y="406272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282" tIns="152282" rIns="152282" bIns="152282" numCol="1" spcCol="1270" anchor="ctr" anchorCtr="0">
              <a:noAutofit/>
            </a:bodyPr>
            <a:lstStyle/>
            <a:p>
              <a:pPr algn="ctr" defTabSz="937539">
                <a:lnSpc>
                  <a:spcPct val="90000"/>
                </a:lnSpc>
                <a:spcAft>
                  <a:spcPct val="35000"/>
                </a:spcAft>
              </a:pPr>
              <a:endParaRPr lang="en-US" sz="2109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9" name="Shape 154"/>
            <p:cNvSpPr/>
            <p:nvPr/>
          </p:nvSpPr>
          <p:spPr>
            <a:xfrm>
              <a:off x="7514081" y="3580002"/>
              <a:ext cx="303873" cy="3241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3" h="21260" extrusionOk="0">
                  <a:moveTo>
                    <a:pt x="11752" y="11733"/>
                  </a:moveTo>
                  <a:lnTo>
                    <a:pt x="9401" y="11733"/>
                  </a:lnTo>
                  <a:lnTo>
                    <a:pt x="9401" y="5975"/>
                  </a:lnTo>
                  <a:lnTo>
                    <a:pt x="11752" y="5975"/>
                  </a:lnTo>
                  <a:cubicBezTo>
                    <a:pt x="11752" y="5975"/>
                    <a:pt x="11752" y="11733"/>
                    <a:pt x="11752" y="11733"/>
                  </a:cubicBezTo>
                  <a:close/>
                  <a:moveTo>
                    <a:pt x="11752" y="15276"/>
                  </a:moveTo>
                  <a:lnTo>
                    <a:pt x="9401" y="15276"/>
                  </a:lnTo>
                  <a:lnTo>
                    <a:pt x="9401" y="12951"/>
                  </a:lnTo>
                  <a:lnTo>
                    <a:pt x="11752" y="12951"/>
                  </a:lnTo>
                  <a:cubicBezTo>
                    <a:pt x="11752" y="12951"/>
                    <a:pt x="11752" y="15276"/>
                    <a:pt x="11752" y="15276"/>
                  </a:cubicBezTo>
                  <a:close/>
                  <a:moveTo>
                    <a:pt x="20789" y="13227"/>
                  </a:moveTo>
                  <a:lnTo>
                    <a:pt x="18761" y="11523"/>
                  </a:lnTo>
                  <a:cubicBezTo>
                    <a:pt x="18172" y="11029"/>
                    <a:pt x="18172" y="10223"/>
                    <a:pt x="18761" y="9729"/>
                  </a:cubicBezTo>
                  <a:lnTo>
                    <a:pt x="20789" y="8025"/>
                  </a:lnTo>
                  <a:cubicBezTo>
                    <a:pt x="21376" y="7532"/>
                    <a:pt x="21220" y="7072"/>
                    <a:pt x="20441" y="7001"/>
                  </a:cubicBezTo>
                  <a:lnTo>
                    <a:pt x="17751" y="6761"/>
                  </a:lnTo>
                  <a:cubicBezTo>
                    <a:pt x="16971" y="6692"/>
                    <a:pt x="16552" y="6061"/>
                    <a:pt x="16819" y="5360"/>
                  </a:cubicBezTo>
                  <a:lnTo>
                    <a:pt x="18247" y="1615"/>
                  </a:lnTo>
                  <a:cubicBezTo>
                    <a:pt x="18515" y="912"/>
                    <a:pt x="18188" y="656"/>
                    <a:pt x="17520" y="1047"/>
                  </a:cubicBezTo>
                  <a:lnTo>
                    <a:pt x="14346" y="2896"/>
                  </a:lnTo>
                  <a:cubicBezTo>
                    <a:pt x="13678" y="3285"/>
                    <a:pt x="12815" y="3072"/>
                    <a:pt x="12430" y="2423"/>
                  </a:cubicBezTo>
                  <a:lnTo>
                    <a:pt x="11279" y="489"/>
                  </a:lnTo>
                  <a:cubicBezTo>
                    <a:pt x="10893" y="-160"/>
                    <a:pt x="10255" y="-164"/>
                    <a:pt x="9860" y="481"/>
                  </a:cubicBezTo>
                  <a:lnTo>
                    <a:pt x="8793" y="2232"/>
                  </a:lnTo>
                  <a:cubicBezTo>
                    <a:pt x="8398" y="2877"/>
                    <a:pt x="7493" y="3153"/>
                    <a:pt x="6781" y="2844"/>
                  </a:cubicBezTo>
                  <a:lnTo>
                    <a:pt x="4900" y="2031"/>
                  </a:lnTo>
                  <a:cubicBezTo>
                    <a:pt x="4188" y="1723"/>
                    <a:pt x="3639" y="2080"/>
                    <a:pt x="3682" y="2825"/>
                  </a:cubicBezTo>
                  <a:lnTo>
                    <a:pt x="3784" y="4615"/>
                  </a:lnTo>
                  <a:cubicBezTo>
                    <a:pt x="3826" y="5360"/>
                    <a:pt x="3242" y="6128"/>
                    <a:pt x="2486" y="6320"/>
                  </a:cubicBezTo>
                  <a:lnTo>
                    <a:pt x="670" y="6780"/>
                  </a:lnTo>
                  <a:cubicBezTo>
                    <a:pt x="-85" y="6972"/>
                    <a:pt x="-224" y="7532"/>
                    <a:pt x="365" y="8025"/>
                  </a:cubicBezTo>
                  <a:lnTo>
                    <a:pt x="2394" y="9729"/>
                  </a:lnTo>
                  <a:cubicBezTo>
                    <a:pt x="2981" y="10223"/>
                    <a:pt x="2981" y="11029"/>
                    <a:pt x="2394" y="11523"/>
                  </a:cubicBezTo>
                  <a:lnTo>
                    <a:pt x="365" y="13225"/>
                  </a:lnTo>
                  <a:cubicBezTo>
                    <a:pt x="-224" y="13720"/>
                    <a:pt x="-68" y="14196"/>
                    <a:pt x="709" y="14285"/>
                  </a:cubicBezTo>
                  <a:lnTo>
                    <a:pt x="3171" y="14567"/>
                  </a:lnTo>
                  <a:cubicBezTo>
                    <a:pt x="3948" y="14656"/>
                    <a:pt x="4381" y="15309"/>
                    <a:pt x="4133" y="16017"/>
                  </a:cubicBezTo>
                  <a:lnTo>
                    <a:pt x="2869" y="19625"/>
                  </a:lnTo>
                  <a:cubicBezTo>
                    <a:pt x="2622" y="20333"/>
                    <a:pt x="2976" y="20609"/>
                    <a:pt x="3655" y="20240"/>
                  </a:cubicBezTo>
                  <a:lnTo>
                    <a:pt x="6549" y="18661"/>
                  </a:lnTo>
                  <a:cubicBezTo>
                    <a:pt x="7229" y="18291"/>
                    <a:pt x="8143" y="18495"/>
                    <a:pt x="8581" y="19113"/>
                  </a:cubicBezTo>
                  <a:lnTo>
                    <a:pt x="9782" y="20816"/>
                  </a:lnTo>
                  <a:cubicBezTo>
                    <a:pt x="10219" y="21436"/>
                    <a:pt x="10875" y="21403"/>
                    <a:pt x="11240" y="20741"/>
                  </a:cubicBezTo>
                  <a:lnTo>
                    <a:pt x="12297" y="18823"/>
                  </a:lnTo>
                  <a:cubicBezTo>
                    <a:pt x="12660" y="18160"/>
                    <a:pt x="13532" y="17891"/>
                    <a:pt x="14234" y="18221"/>
                  </a:cubicBezTo>
                  <a:lnTo>
                    <a:pt x="16272" y="19181"/>
                  </a:lnTo>
                  <a:cubicBezTo>
                    <a:pt x="16974" y="19511"/>
                    <a:pt x="17514" y="19172"/>
                    <a:pt x="17472" y="18427"/>
                  </a:cubicBezTo>
                  <a:lnTo>
                    <a:pt x="17370" y="16637"/>
                  </a:lnTo>
                  <a:cubicBezTo>
                    <a:pt x="17327" y="15891"/>
                    <a:pt x="17912" y="15124"/>
                    <a:pt x="18668" y="14932"/>
                  </a:cubicBezTo>
                  <a:lnTo>
                    <a:pt x="20482" y="14472"/>
                  </a:lnTo>
                  <a:cubicBezTo>
                    <a:pt x="21239" y="14280"/>
                    <a:pt x="21376" y="13720"/>
                    <a:pt x="20789" y="13227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40181" tIns="40181" rIns="40181" bIns="40181" anchor="ctr"/>
            <a:lstStyle/>
            <a:p>
              <a:pPr defTabSz="482163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 sz="1266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7158608" y="2327995"/>
            <a:ext cx="827360" cy="827360"/>
            <a:chOff x="6787458" y="2207405"/>
            <a:chExt cx="784503" cy="784503"/>
          </a:xfrm>
        </p:grpSpPr>
        <p:sp>
          <p:nvSpPr>
            <p:cNvPr id="4" name="Freeform 3"/>
            <p:cNvSpPr/>
            <p:nvPr/>
          </p:nvSpPr>
          <p:spPr>
            <a:xfrm>
              <a:off x="6787458" y="2207405"/>
              <a:ext cx="784503" cy="784503"/>
            </a:xfrm>
            <a:custGeom>
              <a:avLst/>
              <a:gdLst>
                <a:gd name="connsiteX0" fmla="*/ 0 w 812543"/>
                <a:gd name="connsiteY0" fmla="*/ 406272 h 812543"/>
                <a:gd name="connsiteX1" fmla="*/ 406272 w 812543"/>
                <a:gd name="connsiteY1" fmla="*/ 0 h 812543"/>
                <a:gd name="connsiteX2" fmla="*/ 812544 w 812543"/>
                <a:gd name="connsiteY2" fmla="*/ 406272 h 812543"/>
                <a:gd name="connsiteX3" fmla="*/ 406272 w 812543"/>
                <a:gd name="connsiteY3" fmla="*/ 812544 h 812543"/>
                <a:gd name="connsiteX4" fmla="*/ 0 w 812543"/>
                <a:gd name="connsiteY4" fmla="*/ 406272 h 812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2543" h="812543">
                  <a:moveTo>
                    <a:pt x="0" y="406272"/>
                  </a:moveTo>
                  <a:cubicBezTo>
                    <a:pt x="0" y="181894"/>
                    <a:pt x="181894" y="0"/>
                    <a:pt x="406272" y="0"/>
                  </a:cubicBezTo>
                  <a:cubicBezTo>
                    <a:pt x="630650" y="0"/>
                    <a:pt x="812544" y="181894"/>
                    <a:pt x="812544" y="406272"/>
                  </a:cubicBezTo>
                  <a:cubicBezTo>
                    <a:pt x="812544" y="630650"/>
                    <a:pt x="630650" y="812544"/>
                    <a:pt x="406272" y="812544"/>
                  </a:cubicBezTo>
                  <a:cubicBezTo>
                    <a:pt x="181894" y="812544"/>
                    <a:pt x="0" y="630650"/>
                    <a:pt x="0" y="406272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282" tIns="152282" rIns="152282" bIns="152282" numCol="1" spcCol="1270" anchor="ctr" anchorCtr="0">
              <a:noAutofit/>
            </a:bodyPr>
            <a:lstStyle/>
            <a:p>
              <a:pPr algn="ctr" defTabSz="937539">
                <a:lnSpc>
                  <a:spcPct val="90000"/>
                </a:lnSpc>
                <a:spcAft>
                  <a:spcPct val="35000"/>
                </a:spcAft>
              </a:pPr>
              <a:endParaRPr lang="en-US" sz="2109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90" name="Group 220"/>
            <p:cNvGrpSpPr>
              <a:grpSpLocks/>
            </p:cNvGrpSpPr>
            <p:nvPr/>
          </p:nvGrpSpPr>
          <p:grpSpPr bwMode="auto">
            <a:xfrm>
              <a:off x="7035278" y="2456418"/>
              <a:ext cx="291290" cy="265352"/>
              <a:chOff x="0" y="0"/>
              <a:chExt cx="575" cy="523"/>
            </a:xfrm>
            <a:solidFill>
              <a:schemeClr val="bg1"/>
            </a:solidFill>
          </p:grpSpPr>
          <p:sp>
            <p:nvSpPr>
              <p:cNvPr id="91" name="AutoShape 217"/>
              <p:cNvSpPr>
                <a:spLocks/>
              </p:cNvSpPr>
              <p:nvPr/>
            </p:nvSpPr>
            <p:spPr bwMode="auto">
              <a:xfrm>
                <a:off x="248" y="0"/>
                <a:ext cx="327" cy="523"/>
              </a:xfrm>
              <a:custGeom>
                <a:avLst/>
                <a:gdLst>
                  <a:gd name="T0" fmla="*/ 0 w 21599"/>
                  <a:gd name="T1" fmla="*/ 0 h 21600"/>
                  <a:gd name="T2" fmla="*/ 0 w 21599"/>
                  <a:gd name="T3" fmla="*/ 0 h 21600"/>
                  <a:gd name="T4" fmla="*/ 0 w 21599"/>
                  <a:gd name="T5" fmla="*/ 0 h 21600"/>
                  <a:gd name="T6" fmla="*/ 0 w 21599"/>
                  <a:gd name="T7" fmla="*/ 0 h 21600"/>
                  <a:gd name="T8" fmla="*/ 0 w 21599"/>
                  <a:gd name="T9" fmla="*/ 0 h 21600"/>
                  <a:gd name="T10" fmla="*/ 0 w 21599"/>
                  <a:gd name="T11" fmla="*/ 0 h 21600"/>
                  <a:gd name="T12" fmla="*/ 0 w 21599"/>
                  <a:gd name="T13" fmla="*/ 0 h 21600"/>
                  <a:gd name="T14" fmla="*/ 0 w 21599"/>
                  <a:gd name="T15" fmla="*/ 0 h 21600"/>
                  <a:gd name="T16" fmla="*/ 0 w 21599"/>
                  <a:gd name="T17" fmla="*/ 0 h 21600"/>
                  <a:gd name="T18" fmla="*/ 0 w 21599"/>
                  <a:gd name="T19" fmla="*/ 0 h 21600"/>
                  <a:gd name="T20" fmla="*/ 0 w 21599"/>
                  <a:gd name="T21" fmla="*/ 0 h 21600"/>
                  <a:gd name="T22" fmla="*/ 0 w 21599"/>
                  <a:gd name="T23" fmla="*/ 0 h 2160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1599" h="21600">
                    <a:moveTo>
                      <a:pt x="19521" y="0"/>
                    </a:moveTo>
                    <a:lnTo>
                      <a:pt x="2078" y="0"/>
                    </a:lnTo>
                    <a:cubicBezTo>
                      <a:pt x="666" y="0"/>
                      <a:pt x="0" y="417"/>
                      <a:pt x="0" y="1302"/>
                    </a:cubicBezTo>
                    <a:lnTo>
                      <a:pt x="0" y="3279"/>
                    </a:lnTo>
                    <a:lnTo>
                      <a:pt x="4806" y="5801"/>
                    </a:lnTo>
                    <a:lnTo>
                      <a:pt x="4806" y="3011"/>
                    </a:lnTo>
                    <a:lnTo>
                      <a:pt x="16793" y="3011"/>
                    </a:lnTo>
                    <a:lnTo>
                      <a:pt x="16793" y="21600"/>
                    </a:lnTo>
                    <a:lnTo>
                      <a:pt x="21599" y="21600"/>
                    </a:lnTo>
                    <a:lnTo>
                      <a:pt x="21599" y="1302"/>
                    </a:lnTo>
                    <a:cubicBezTo>
                      <a:pt x="21600" y="417"/>
                      <a:pt x="20934" y="0"/>
                      <a:pt x="19521" y="0"/>
                    </a:cubicBezTo>
                    <a:close/>
                    <a:moveTo>
                      <a:pt x="19521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defTabSz="642868"/>
                <a:endParaRPr lang="en-US" sz="2531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2" name="AutoShape 218"/>
              <p:cNvSpPr>
                <a:spLocks/>
              </p:cNvSpPr>
              <p:nvPr/>
            </p:nvSpPr>
            <p:spPr bwMode="auto">
              <a:xfrm>
                <a:off x="248" y="408"/>
                <a:ext cx="72" cy="11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21600" y="0"/>
                    </a:lnTo>
                    <a:lnTo>
                      <a:pt x="0" y="11452"/>
                    </a:lnTo>
                    <a:lnTo>
                      <a:pt x="0" y="21600"/>
                    </a:lnTo>
                    <a:close/>
                    <a:moveTo>
                      <a:pt x="0" y="216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defTabSz="642868"/>
                <a:endParaRPr lang="en-US" sz="2531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3" name="AutoShape 219"/>
              <p:cNvSpPr>
                <a:spLocks/>
              </p:cNvSpPr>
              <p:nvPr/>
            </p:nvSpPr>
            <p:spPr bwMode="auto">
              <a:xfrm>
                <a:off x="0" y="103"/>
                <a:ext cx="399" cy="341"/>
              </a:xfrm>
              <a:custGeom>
                <a:avLst/>
                <a:gdLst>
                  <a:gd name="T0" fmla="*/ 0 w 21430"/>
                  <a:gd name="T1" fmla="*/ 0 h 21600"/>
                  <a:gd name="T2" fmla="*/ 0 w 21430"/>
                  <a:gd name="T3" fmla="*/ 0 h 21600"/>
                  <a:gd name="T4" fmla="*/ 0 w 21430"/>
                  <a:gd name="T5" fmla="*/ 0 h 21600"/>
                  <a:gd name="T6" fmla="*/ 0 w 21430"/>
                  <a:gd name="T7" fmla="*/ 0 h 21600"/>
                  <a:gd name="T8" fmla="*/ 0 w 21430"/>
                  <a:gd name="T9" fmla="*/ 0 h 21600"/>
                  <a:gd name="T10" fmla="*/ 0 w 21430"/>
                  <a:gd name="T11" fmla="*/ 0 h 21600"/>
                  <a:gd name="T12" fmla="*/ 0 w 21430"/>
                  <a:gd name="T13" fmla="*/ 0 h 21600"/>
                  <a:gd name="T14" fmla="*/ 0 w 21430"/>
                  <a:gd name="T15" fmla="*/ 0 h 21600"/>
                  <a:gd name="T16" fmla="*/ 0 w 21430"/>
                  <a:gd name="T17" fmla="*/ 0 h 21600"/>
                  <a:gd name="T18" fmla="*/ 0 w 21430"/>
                  <a:gd name="T19" fmla="*/ 0 h 21600"/>
                  <a:gd name="T20" fmla="*/ 0 w 21430"/>
                  <a:gd name="T21" fmla="*/ 0 h 21600"/>
                  <a:gd name="T22" fmla="*/ 0 w 21430"/>
                  <a:gd name="T23" fmla="*/ 0 h 21600"/>
                  <a:gd name="T24" fmla="*/ 0 w 21430"/>
                  <a:gd name="T25" fmla="*/ 0 h 21600"/>
                  <a:gd name="T26" fmla="*/ 0 w 21430"/>
                  <a:gd name="T27" fmla="*/ 0 h 21600"/>
                  <a:gd name="T28" fmla="*/ 0 w 21430"/>
                  <a:gd name="T29" fmla="*/ 0 h 21600"/>
                  <a:gd name="T30" fmla="*/ 0 w 21430"/>
                  <a:gd name="T31" fmla="*/ 0 h 21600"/>
                  <a:gd name="T32" fmla="*/ 0 w 21430"/>
                  <a:gd name="T33" fmla="*/ 0 h 21600"/>
                  <a:gd name="T34" fmla="*/ 0 w 21430"/>
                  <a:gd name="T35" fmla="*/ 0 h 2160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430" h="21600">
                    <a:moveTo>
                      <a:pt x="11596" y="357"/>
                    </a:moveTo>
                    <a:cubicBezTo>
                      <a:pt x="11352" y="115"/>
                      <a:pt x="11123" y="1"/>
                      <a:pt x="10931" y="0"/>
                    </a:cubicBezTo>
                    <a:cubicBezTo>
                      <a:pt x="10587" y="0"/>
                      <a:pt x="10359" y="367"/>
                      <a:pt x="10359" y="1039"/>
                    </a:cubicBezTo>
                    <a:lnTo>
                      <a:pt x="10359" y="5885"/>
                    </a:lnTo>
                    <a:cubicBezTo>
                      <a:pt x="10359" y="6409"/>
                      <a:pt x="10359" y="7100"/>
                      <a:pt x="10359" y="7791"/>
                    </a:cubicBezTo>
                    <a:lnTo>
                      <a:pt x="1613" y="7791"/>
                    </a:lnTo>
                    <a:cubicBezTo>
                      <a:pt x="726" y="7791"/>
                      <a:pt x="0" y="8649"/>
                      <a:pt x="0" y="9697"/>
                    </a:cubicBezTo>
                    <a:lnTo>
                      <a:pt x="0" y="11903"/>
                    </a:lnTo>
                    <a:cubicBezTo>
                      <a:pt x="0" y="12951"/>
                      <a:pt x="726" y="13809"/>
                      <a:pt x="1613" y="13809"/>
                    </a:cubicBezTo>
                    <a:lnTo>
                      <a:pt x="10359" y="13809"/>
                    </a:lnTo>
                    <a:cubicBezTo>
                      <a:pt x="10359" y="14499"/>
                      <a:pt x="10359" y="15191"/>
                      <a:pt x="10359" y="15714"/>
                    </a:cubicBezTo>
                    <a:lnTo>
                      <a:pt x="10359" y="20562"/>
                    </a:lnTo>
                    <a:cubicBezTo>
                      <a:pt x="10359" y="21233"/>
                      <a:pt x="10587" y="21600"/>
                      <a:pt x="10931" y="21600"/>
                    </a:cubicBezTo>
                    <a:cubicBezTo>
                      <a:pt x="11123" y="21600"/>
                      <a:pt x="11351" y="21485"/>
                      <a:pt x="11596" y="21244"/>
                    </a:cubicBezTo>
                    <a:lnTo>
                      <a:pt x="20920" y="12024"/>
                    </a:lnTo>
                    <a:cubicBezTo>
                      <a:pt x="21600" y="11351"/>
                      <a:pt x="21600" y="10250"/>
                      <a:pt x="20920" y="9578"/>
                    </a:cubicBezTo>
                    <a:lnTo>
                      <a:pt x="11596" y="357"/>
                    </a:lnTo>
                    <a:close/>
                    <a:moveTo>
                      <a:pt x="11596" y="357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defTabSz="642868"/>
                <a:endParaRPr lang="en-US" sz="2531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" name="Group 2"/>
          <p:cNvGrpSpPr/>
          <p:nvPr/>
        </p:nvGrpSpPr>
        <p:grpSpPr>
          <a:xfrm>
            <a:off x="4236747" y="3538270"/>
            <a:ext cx="827360" cy="827360"/>
            <a:chOff x="4016949" y="3354988"/>
            <a:chExt cx="784503" cy="784503"/>
          </a:xfrm>
        </p:grpSpPr>
        <p:sp>
          <p:nvSpPr>
            <p:cNvPr id="9" name="Freeform 8"/>
            <p:cNvSpPr/>
            <p:nvPr/>
          </p:nvSpPr>
          <p:spPr>
            <a:xfrm>
              <a:off x="4016949" y="3354988"/>
              <a:ext cx="784503" cy="784503"/>
            </a:xfrm>
            <a:custGeom>
              <a:avLst/>
              <a:gdLst>
                <a:gd name="connsiteX0" fmla="*/ 0 w 812543"/>
                <a:gd name="connsiteY0" fmla="*/ 406272 h 812543"/>
                <a:gd name="connsiteX1" fmla="*/ 406272 w 812543"/>
                <a:gd name="connsiteY1" fmla="*/ 0 h 812543"/>
                <a:gd name="connsiteX2" fmla="*/ 812544 w 812543"/>
                <a:gd name="connsiteY2" fmla="*/ 406272 h 812543"/>
                <a:gd name="connsiteX3" fmla="*/ 406272 w 812543"/>
                <a:gd name="connsiteY3" fmla="*/ 812544 h 812543"/>
                <a:gd name="connsiteX4" fmla="*/ 0 w 812543"/>
                <a:gd name="connsiteY4" fmla="*/ 406272 h 812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2543" h="812543">
                  <a:moveTo>
                    <a:pt x="0" y="406272"/>
                  </a:moveTo>
                  <a:cubicBezTo>
                    <a:pt x="0" y="181894"/>
                    <a:pt x="181894" y="0"/>
                    <a:pt x="406272" y="0"/>
                  </a:cubicBezTo>
                  <a:cubicBezTo>
                    <a:pt x="630650" y="0"/>
                    <a:pt x="812544" y="181894"/>
                    <a:pt x="812544" y="406272"/>
                  </a:cubicBezTo>
                  <a:cubicBezTo>
                    <a:pt x="812544" y="630650"/>
                    <a:pt x="630650" y="812544"/>
                    <a:pt x="406272" y="812544"/>
                  </a:cubicBezTo>
                  <a:cubicBezTo>
                    <a:pt x="181894" y="812544"/>
                    <a:pt x="0" y="630650"/>
                    <a:pt x="0" y="40627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282" tIns="152282" rIns="152282" bIns="152282" numCol="1" spcCol="1270" anchor="ctr" anchorCtr="0">
              <a:noAutofit/>
            </a:bodyPr>
            <a:lstStyle/>
            <a:p>
              <a:pPr algn="ctr" defTabSz="937539">
                <a:lnSpc>
                  <a:spcPct val="90000"/>
                </a:lnSpc>
                <a:spcAft>
                  <a:spcPct val="35000"/>
                </a:spcAft>
              </a:pPr>
              <a:endParaRPr lang="en-US" sz="2109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4" name="AutoShape 15"/>
            <p:cNvSpPr>
              <a:spLocks/>
            </p:cNvSpPr>
            <p:nvPr/>
          </p:nvSpPr>
          <p:spPr bwMode="auto">
            <a:xfrm>
              <a:off x="4259265" y="3607057"/>
              <a:ext cx="282398" cy="275373"/>
            </a:xfrm>
            <a:custGeom>
              <a:avLst/>
              <a:gdLst>
                <a:gd name="T0" fmla="+- 0 10782 53"/>
                <a:gd name="T1" fmla="*/ T0 w 21459"/>
                <a:gd name="T2" fmla="+- 0 10819 39"/>
                <a:gd name="T3" fmla="*/ 10819 h 21561"/>
                <a:gd name="T4" fmla="+- 0 10782 53"/>
                <a:gd name="T5" fmla="*/ T4 w 21459"/>
                <a:gd name="T6" fmla="+- 0 10819 39"/>
                <a:gd name="T7" fmla="*/ 10819 h 21561"/>
                <a:gd name="T8" fmla="+- 0 10782 53"/>
                <a:gd name="T9" fmla="*/ T8 w 21459"/>
                <a:gd name="T10" fmla="+- 0 10819 39"/>
                <a:gd name="T11" fmla="*/ 10819 h 21561"/>
                <a:gd name="T12" fmla="+- 0 10782 53"/>
                <a:gd name="T13" fmla="*/ T12 w 21459"/>
                <a:gd name="T14" fmla="+- 0 10819 39"/>
                <a:gd name="T15" fmla="*/ 10819 h 2156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59" h="21561">
                  <a:moveTo>
                    <a:pt x="20359" y="4319"/>
                  </a:moveTo>
                  <a:cubicBezTo>
                    <a:pt x="20703" y="4451"/>
                    <a:pt x="20960" y="4653"/>
                    <a:pt x="21125" y="4923"/>
                  </a:cubicBezTo>
                  <a:cubicBezTo>
                    <a:pt x="21468" y="5418"/>
                    <a:pt x="21546" y="6025"/>
                    <a:pt x="21363" y="6735"/>
                  </a:cubicBezTo>
                  <a:lnTo>
                    <a:pt x="17812" y="19432"/>
                  </a:lnTo>
                  <a:cubicBezTo>
                    <a:pt x="17663" y="20051"/>
                    <a:pt x="17338" y="20561"/>
                    <a:pt x="16840" y="20960"/>
                  </a:cubicBezTo>
                  <a:cubicBezTo>
                    <a:pt x="16342" y="21361"/>
                    <a:pt x="15810" y="21560"/>
                    <a:pt x="15242" y="21560"/>
                  </a:cubicBezTo>
                  <a:lnTo>
                    <a:pt x="3374" y="21560"/>
                  </a:lnTo>
                  <a:cubicBezTo>
                    <a:pt x="3031" y="21560"/>
                    <a:pt x="2698" y="21496"/>
                    <a:pt x="2378" y="21358"/>
                  </a:cubicBezTo>
                  <a:cubicBezTo>
                    <a:pt x="2056" y="21223"/>
                    <a:pt x="1747" y="21042"/>
                    <a:pt x="1456" y="20810"/>
                  </a:cubicBezTo>
                  <a:cubicBezTo>
                    <a:pt x="1162" y="20581"/>
                    <a:pt x="906" y="20312"/>
                    <a:pt x="683" y="19998"/>
                  </a:cubicBezTo>
                  <a:cubicBezTo>
                    <a:pt x="463" y="19685"/>
                    <a:pt x="287" y="19345"/>
                    <a:pt x="161" y="18978"/>
                  </a:cubicBezTo>
                  <a:cubicBezTo>
                    <a:pt x="-46" y="18345"/>
                    <a:pt x="-53" y="17750"/>
                    <a:pt x="138" y="17199"/>
                  </a:cubicBezTo>
                  <a:cubicBezTo>
                    <a:pt x="156" y="17049"/>
                    <a:pt x="172" y="16900"/>
                    <a:pt x="188" y="16759"/>
                  </a:cubicBezTo>
                  <a:cubicBezTo>
                    <a:pt x="206" y="16613"/>
                    <a:pt x="222" y="16449"/>
                    <a:pt x="237" y="16273"/>
                  </a:cubicBezTo>
                  <a:cubicBezTo>
                    <a:pt x="237" y="16179"/>
                    <a:pt x="222" y="16082"/>
                    <a:pt x="188" y="15985"/>
                  </a:cubicBezTo>
                  <a:cubicBezTo>
                    <a:pt x="156" y="15889"/>
                    <a:pt x="146" y="15792"/>
                    <a:pt x="161" y="15695"/>
                  </a:cubicBezTo>
                  <a:cubicBezTo>
                    <a:pt x="180" y="15549"/>
                    <a:pt x="245" y="15402"/>
                    <a:pt x="358" y="15256"/>
                  </a:cubicBezTo>
                  <a:cubicBezTo>
                    <a:pt x="471" y="15109"/>
                    <a:pt x="578" y="14942"/>
                    <a:pt x="678" y="14757"/>
                  </a:cubicBezTo>
                  <a:cubicBezTo>
                    <a:pt x="872" y="14411"/>
                    <a:pt x="1060" y="13986"/>
                    <a:pt x="1249" y="13485"/>
                  </a:cubicBezTo>
                  <a:cubicBezTo>
                    <a:pt x="1438" y="12987"/>
                    <a:pt x="1574" y="12553"/>
                    <a:pt x="1655" y="12190"/>
                  </a:cubicBezTo>
                  <a:cubicBezTo>
                    <a:pt x="1689" y="12040"/>
                    <a:pt x="1686" y="11896"/>
                    <a:pt x="1642" y="11762"/>
                  </a:cubicBezTo>
                  <a:cubicBezTo>
                    <a:pt x="1603" y="11627"/>
                    <a:pt x="1597" y="11504"/>
                    <a:pt x="1631" y="11389"/>
                  </a:cubicBezTo>
                  <a:cubicBezTo>
                    <a:pt x="1665" y="11240"/>
                    <a:pt x="1734" y="11111"/>
                    <a:pt x="1838" y="11005"/>
                  </a:cubicBezTo>
                  <a:cubicBezTo>
                    <a:pt x="1943" y="10897"/>
                    <a:pt x="2027" y="10788"/>
                    <a:pt x="2095" y="10671"/>
                  </a:cubicBezTo>
                  <a:cubicBezTo>
                    <a:pt x="2179" y="10507"/>
                    <a:pt x="2268" y="10308"/>
                    <a:pt x="2365" y="10082"/>
                  </a:cubicBezTo>
                  <a:cubicBezTo>
                    <a:pt x="2459" y="9859"/>
                    <a:pt x="2551" y="9628"/>
                    <a:pt x="2635" y="9390"/>
                  </a:cubicBezTo>
                  <a:cubicBezTo>
                    <a:pt x="2719" y="9150"/>
                    <a:pt x="2784" y="8918"/>
                    <a:pt x="2837" y="8690"/>
                  </a:cubicBezTo>
                  <a:cubicBezTo>
                    <a:pt x="2887" y="8461"/>
                    <a:pt x="2918" y="8271"/>
                    <a:pt x="2936" y="8118"/>
                  </a:cubicBezTo>
                  <a:cubicBezTo>
                    <a:pt x="2952" y="7972"/>
                    <a:pt x="2944" y="7816"/>
                    <a:pt x="2910" y="7655"/>
                  </a:cubicBezTo>
                  <a:cubicBezTo>
                    <a:pt x="2876" y="7497"/>
                    <a:pt x="2876" y="7365"/>
                    <a:pt x="2910" y="7248"/>
                  </a:cubicBezTo>
                  <a:cubicBezTo>
                    <a:pt x="2960" y="7101"/>
                    <a:pt x="3046" y="6978"/>
                    <a:pt x="3167" y="6878"/>
                  </a:cubicBezTo>
                  <a:cubicBezTo>
                    <a:pt x="3288" y="6778"/>
                    <a:pt x="3390" y="6664"/>
                    <a:pt x="3476" y="6532"/>
                  </a:cubicBezTo>
                  <a:cubicBezTo>
                    <a:pt x="3557" y="6421"/>
                    <a:pt x="3649" y="6263"/>
                    <a:pt x="3746" y="6049"/>
                  </a:cubicBezTo>
                  <a:cubicBezTo>
                    <a:pt x="3840" y="5841"/>
                    <a:pt x="3937" y="5609"/>
                    <a:pt x="4034" y="5354"/>
                  </a:cubicBezTo>
                  <a:cubicBezTo>
                    <a:pt x="4129" y="5102"/>
                    <a:pt x="4210" y="4856"/>
                    <a:pt x="4278" y="4618"/>
                  </a:cubicBezTo>
                  <a:cubicBezTo>
                    <a:pt x="4344" y="4381"/>
                    <a:pt x="4385" y="4170"/>
                    <a:pt x="4404" y="3979"/>
                  </a:cubicBezTo>
                  <a:cubicBezTo>
                    <a:pt x="4420" y="3868"/>
                    <a:pt x="4404" y="3754"/>
                    <a:pt x="4354" y="3636"/>
                  </a:cubicBezTo>
                  <a:cubicBezTo>
                    <a:pt x="4304" y="3519"/>
                    <a:pt x="4294" y="3390"/>
                    <a:pt x="4328" y="3249"/>
                  </a:cubicBezTo>
                  <a:cubicBezTo>
                    <a:pt x="4362" y="3120"/>
                    <a:pt x="4438" y="2980"/>
                    <a:pt x="4561" y="2836"/>
                  </a:cubicBezTo>
                  <a:cubicBezTo>
                    <a:pt x="4682" y="2692"/>
                    <a:pt x="4792" y="2543"/>
                    <a:pt x="4894" y="2393"/>
                  </a:cubicBezTo>
                  <a:cubicBezTo>
                    <a:pt x="5025" y="2159"/>
                    <a:pt x="5145" y="1886"/>
                    <a:pt x="5250" y="1573"/>
                  </a:cubicBezTo>
                  <a:cubicBezTo>
                    <a:pt x="5355" y="1262"/>
                    <a:pt x="5481" y="975"/>
                    <a:pt x="5625" y="717"/>
                  </a:cubicBezTo>
                  <a:cubicBezTo>
                    <a:pt x="5772" y="462"/>
                    <a:pt x="5966" y="259"/>
                    <a:pt x="6204" y="116"/>
                  </a:cubicBezTo>
                  <a:cubicBezTo>
                    <a:pt x="6440" y="-31"/>
                    <a:pt x="6767" y="-39"/>
                    <a:pt x="7176" y="92"/>
                  </a:cubicBezTo>
                  <a:lnTo>
                    <a:pt x="7150" y="151"/>
                  </a:lnTo>
                  <a:cubicBezTo>
                    <a:pt x="7409" y="54"/>
                    <a:pt x="7635" y="10"/>
                    <a:pt x="7829" y="10"/>
                  </a:cubicBezTo>
                  <a:lnTo>
                    <a:pt x="17613" y="10"/>
                  </a:lnTo>
                  <a:cubicBezTo>
                    <a:pt x="18266" y="10"/>
                    <a:pt x="18764" y="277"/>
                    <a:pt x="19107" y="805"/>
                  </a:cubicBezTo>
                  <a:cubicBezTo>
                    <a:pt x="19448" y="1303"/>
                    <a:pt x="19524" y="1904"/>
                    <a:pt x="19330" y="2616"/>
                  </a:cubicBezTo>
                  <a:lnTo>
                    <a:pt x="15782" y="15329"/>
                  </a:lnTo>
                  <a:cubicBezTo>
                    <a:pt x="15630" y="15918"/>
                    <a:pt x="15307" y="16419"/>
                    <a:pt x="14809" y="16829"/>
                  </a:cubicBezTo>
                  <a:cubicBezTo>
                    <a:pt x="14312" y="17243"/>
                    <a:pt x="13782" y="17448"/>
                    <a:pt x="13221" y="17448"/>
                  </a:cubicBezTo>
                  <a:lnTo>
                    <a:pt x="2019" y="17448"/>
                  </a:lnTo>
                  <a:cubicBezTo>
                    <a:pt x="1935" y="17448"/>
                    <a:pt x="1852" y="17460"/>
                    <a:pt x="1762" y="17477"/>
                  </a:cubicBezTo>
                  <a:cubicBezTo>
                    <a:pt x="1676" y="17495"/>
                    <a:pt x="1597" y="17551"/>
                    <a:pt x="1529" y="17644"/>
                  </a:cubicBezTo>
                  <a:cubicBezTo>
                    <a:pt x="1430" y="17832"/>
                    <a:pt x="1430" y="18096"/>
                    <a:pt x="1529" y="18430"/>
                  </a:cubicBezTo>
                  <a:cubicBezTo>
                    <a:pt x="1665" y="18834"/>
                    <a:pt x="1914" y="19186"/>
                    <a:pt x="2284" y="19488"/>
                  </a:cubicBezTo>
                  <a:cubicBezTo>
                    <a:pt x="2651" y="19796"/>
                    <a:pt x="3015" y="19945"/>
                    <a:pt x="3374" y="19945"/>
                  </a:cubicBezTo>
                  <a:lnTo>
                    <a:pt x="15242" y="19945"/>
                  </a:lnTo>
                  <a:cubicBezTo>
                    <a:pt x="15485" y="19945"/>
                    <a:pt x="15724" y="19846"/>
                    <a:pt x="15962" y="19643"/>
                  </a:cubicBezTo>
                  <a:cubicBezTo>
                    <a:pt x="16201" y="19444"/>
                    <a:pt x="16358" y="19221"/>
                    <a:pt x="16434" y="18975"/>
                  </a:cubicBezTo>
                  <a:lnTo>
                    <a:pt x="20310" y="5128"/>
                  </a:lnTo>
                  <a:cubicBezTo>
                    <a:pt x="20344" y="4979"/>
                    <a:pt x="20365" y="4841"/>
                    <a:pt x="20373" y="4715"/>
                  </a:cubicBezTo>
                  <a:cubicBezTo>
                    <a:pt x="20378" y="4592"/>
                    <a:pt x="20373" y="4460"/>
                    <a:pt x="20359" y="4319"/>
                  </a:cubicBezTo>
                  <a:moveTo>
                    <a:pt x="6285" y="8083"/>
                  </a:moveTo>
                  <a:cubicBezTo>
                    <a:pt x="6201" y="8446"/>
                    <a:pt x="6311" y="8628"/>
                    <a:pt x="6610" y="8628"/>
                  </a:cubicBezTo>
                  <a:lnTo>
                    <a:pt x="14325" y="8628"/>
                  </a:lnTo>
                  <a:cubicBezTo>
                    <a:pt x="14461" y="8628"/>
                    <a:pt x="14587" y="8578"/>
                    <a:pt x="14707" y="8473"/>
                  </a:cubicBezTo>
                  <a:cubicBezTo>
                    <a:pt x="14830" y="8370"/>
                    <a:pt x="14906" y="8238"/>
                    <a:pt x="14940" y="8083"/>
                  </a:cubicBezTo>
                  <a:lnTo>
                    <a:pt x="15242" y="7028"/>
                  </a:lnTo>
                  <a:cubicBezTo>
                    <a:pt x="15276" y="6881"/>
                    <a:pt x="15263" y="6752"/>
                    <a:pt x="15205" y="6641"/>
                  </a:cubicBezTo>
                  <a:cubicBezTo>
                    <a:pt x="15145" y="6535"/>
                    <a:pt x="15051" y="6483"/>
                    <a:pt x="14914" y="6483"/>
                  </a:cubicBezTo>
                  <a:lnTo>
                    <a:pt x="7202" y="6483"/>
                  </a:lnTo>
                  <a:cubicBezTo>
                    <a:pt x="7066" y="6483"/>
                    <a:pt x="6935" y="6532"/>
                    <a:pt x="6807" y="6638"/>
                  </a:cubicBezTo>
                  <a:cubicBezTo>
                    <a:pt x="6676" y="6740"/>
                    <a:pt x="6594" y="6869"/>
                    <a:pt x="6560" y="7028"/>
                  </a:cubicBezTo>
                  <a:lnTo>
                    <a:pt x="6285" y="8083"/>
                  </a:lnTo>
                  <a:close/>
                  <a:moveTo>
                    <a:pt x="7150" y="4867"/>
                  </a:moveTo>
                  <a:cubicBezTo>
                    <a:pt x="7116" y="5017"/>
                    <a:pt x="7132" y="5140"/>
                    <a:pt x="7195" y="5240"/>
                  </a:cubicBezTo>
                  <a:cubicBezTo>
                    <a:pt x="7257" y="5336"/>
                    <a:pt x="7354" y="5386"/>
                    <a:pt x="7488" y="5386"/>
                  </a:cubicBezTo>
                  <a:lnTo>
                    <a:pt x="15192" y="5386"/>
                  </a:lnTo>
                  <a:cubicBezTo>
                    <a:pt x="15326" y="5386"/>
                    <a:pt x="15451" y="5336"/>
                    <a:pt x="15575" y="5240"/>
                  </a:cubicBezTo>
                  <a:cubicBezTo>
                    <a:pt x="15695" y="5140"/>
                    <a:pt x="15784" y="5017"/>
                    <a:pt x="15845" y="4867"/>
                  </a:cubicBezTo>
                  <a:lnTo>
                    <a:pt x="16120" y="3771"/>
                  </a:lnTo>
                  <a:cubicBezTo>
                    <a:pt x="16154" y="3622"/>
                    <a:pt x="16141" y="3493"/>
                    <a:pt x="16083" y="3387"/>
                  </a:cubicBezTo>
                  <a:cubicBezTo>
                    <a:pt x="16023" y="3279"/>
                    <a:pt x="15923" y="3223"/>
                    <a:pt x="15782" y="3223"/>
                  </a:cubicBezTo>
                  <a:lnTo>
                    <a:pt x="8078" y="3223"/>
                  </a:lnTo>
                  <a:cubicBezTo>
                    <a:pt x="7944" y="3223"/>
                    <a:pt x="7818" y="3279"/>
                    <a:pt x="7695" y="3387"/>
                  </a:cubicBezTo>
                  <a:cubicBezTo>
                    <a:pt x="7575" y="3493"/>
                    <a:pt x="7488" y="3622"/>
                    <a:pt x="7438" y="3771"/>
                  </a:cubicBezTo>
                  <a:lnTo>
                    <a:pt x="7150" y="48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40181" tIns="40181" rIns="40181" bIns="40181" anchor="ctr"/>
            <a:lstStyle/>
            <a:p>
              <a:pPr defTabSz="361230">
                <a:defRPr/>
              </a:pPr>
              <a:endParaRPr lang="es-ES" sz="221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7158608" y="4748544"/>
            <a:ext cx="827360" cy="827360"/>
            <a:chOff x="6787458" y="4502570"/>
            <a:chExt cx="784503" cy="784503"/>
          </a:xfrm>
        </p:grpSpPr>
        <p:sp>
          <p:nvSpPr>
            <p:cNvPr id="6" name="Freeform 5"/>
            <p:cNvSpPr/>
            <p:nvPr/>
          </p:nvSpPr>
          <p:spPr>
            <a:xfrm>
              <a:off x="6787458" y="4502570"/>
              <a:ext cx="784503" cy="784503"/>
            </a:xfrm>
            <a:custGeom>
              <a:avLst/>
              <a:gdLst>
                <a:gd name="connsiteX0" fmla="*/ 0 w 812543"/>
                <a:gd name="connsiteY0" fmla="*/ 406272 h 812543"/>
                <a:gd name="connsiteX1" fmla="*/ 406272 w 812543"/>
                <a:gd name="connsiteY1" fmla="*/ 0 h 812543"/>
                <a:gd name="connsiteX2" fmla="*/ 812544 w 812543"/>
                <a:gd name="connsiteY2" fmla="*/ 406272 h 812543"/>
                <a:gd name="connsiteX3" fmla="*/ 406272 w 812543"/>
                <a:gd name="connsiteY3" fmla="*/ 812544 h 812543"/>
                <a:gd name="connsiteX4" fmla="*/ 0 w 812543"/>
                <a:gd name="connsiteY4" fmla="*/ 406272 h 812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2543" h="812543">
                  <a:moveTo>
                    <a:pt x="0" y="406272"/>
                  </a:moveTo>
                  <a:cubicBezTo>
                    <a:pt x="0" y="181894"/>
                    <a:pt x="181894" y="0"/>
                    <a:pt x="406272" y="0"/>
                  </a:cubicBezTo>
                  <a:cubicBezTo>
                    <a:pt x="630650" y="0"/>
                    <a:pt x="812544" y="181894"/>
                    <a:pt x="812544" y="406272"/>
                  </a:cubicBezTo>
                  <a:cubicBezTo>
                    <a:pt x="812544" y="630650"/>
                    <a:pt x="630650" y="812544"/>
                    <a:pt x="406272" y="812544"/>
                  </a:cubicBezTo>
                  <a:cubicBezTo>
                    <a:pt x="181894" y="812544"/>
                    <a:pt x="0" y="630650"/>
                    <a:pt x="0" y="406272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282" tIns="152282" rIns="152282" bIns="152282" numCol="1" spcCol="1270" anchor="ctr" anchorCtr="0">
              <a:noAutofit/>
            </a:bodyPr>
            <a:lstStyle/>
            <a:p>
              <a:pPr algn="ctr" defTabSz="937539">
                <a:lnSpc>
                  <a:spcPct val="90000"/>
                </a:lnSpc>
                <a:spcAft>
                  <a:spcPct val="35000"/>
                </a:spcAft>
              </a:pPr>
              <a:endParaRPr lang="en-US" sz="2109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95" name="Group 486"/>
            <p:cNvGrpSpPr>
              <a:grpSpLocks/>
            </p:cNvGrpSpPr>
            <p:nvPr/>
          </p:nvGrpSpPr>
          <p:grpSpPr bwMode="auto">
            <a:xfrm>
              <a:off x="7047907" y="4758932"/>
              <a:ext cx="298962" cy="256884"/>
              <a:chOff x="0" y="0"/>
              <a:chExt cx="576" cy="495"/>
            </a:xfrm>
            <a:solidFill>
              <a:schemeClr val="bg1"/>
            </a:solidFill>
          </p:grpSpPr>
          <p:sp>
            <p:nvSpPr>
              <p:cNvPr id="96" name="AutoShape 484"/>
              <p:cNvSpPr>
                <a:spLocks/>
              </p:cNvSpPr>
              <p:nvPr/>
            </p:nvSpPr>
            <p:spPr bwMode="auto">
              <a:xfrm>
                <a:off x="0" y="0"/>
                <a:ext cx="495" cy="49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600" h="21600">
                    <a:moveTo>
                      <a:pt x="18899" y="18001"/>
                    </a:moveTo>
                    <a:cubicBezTo>
                      <a:pt x="18899" y="18497"/>
                      <a:pt x="18494" y="18901"/>
                      <a:pt x="17999" y="18901"/>
                    </a:cubicBezTo>
                    <a:lnTo>
                      <a:pt x="3601" y="18901"/>
                    </a:lnTo>
                    <a:cubicBezTo>
                      <a:pt x="3105" y="18901"/>
                      <a:pt x="2701" y="18497"/>
                      <a:pt x="2701" y="18001"/>
                    </a:cubicBezTo>
                    <a:lnTo>
                      <a:pt x="2701" y="3598"/>
                    </a:lnTo>
                    <a:cubicBezTo>
                      <a:pt x="2701" y="3102"/>
                      <a:pt x="3105" y="2699"/>
                      <a:pt x="3601" y="2699"/>
                    </a:cubicBezTo>
                    <a:lnTo>
                      <a:pt x="16077" y="2699"/>
                    </a:lnTo>
                    <a:lnTo>
                      <a:pt x="18707" y="70"/>
                    </a:lnTo>
                    <a:cubicBezTo>
                      <a:pt x="18478" y="25"/>
                      <a:pt x="18241" y="0"/>
                      <a:pt x="17999" y="0"/>
                    </a:cubicBezTo>
                    <a:lnTo>
                      <a:pt x="3601" y="0"/>
                    </a:lnTo>
                    <a:cubicBezTo>
                      <a:pt x="1612" y="0"/>
                      <a:pt x="0" y="1611"/>
                      <a:pt x="0" y="3598"/>
                    </a:cubicBezTo>
                    <a:lnTo>
                      <a:pt x="0" y="18001"/>
                    </a:lnTo>
                    <a:cubicBezTo>
                      <a:pt x="0" y="19989"/>
                      <a:pt x="1612" y="21600"/>
                      <a:pt x="3601" y="21600"/>
                    </a:cubicBezTo>
                    <a:lnTo>
                      <a:pt x="17999" y="21600"/>
                    </a:lnTo>
                    <a:cubicBezTo>
                      <a:pt x="19988" y="21600"/>
                      <a:pt x="21600" y="19989"/>
                      <a:pt x="21600" y="18001"/>
                    </a:cubicBezTo>
                    <a:lnTo>
                      <a:pt x="21600" y="10014"/>
                    </a:lnTo>
                    <a:lnTo>
                      <a:pt x="18899" y="12712"/>
                    </a:lnTo>
                    <a:lnTo>
                      <a:pt x="18899" y="18001"/>
                    </a:lnTo>
                    <a:close/>
                    <a:moveTo>
                      <a:pt x="18899" y="1800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253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7" name="AutoShape 485"/>
              <p:cNvSpPr>
                <a:spLocks/>
              </p:cNvSpPr>
              <p:nvPr/>
            </p:nvSpPr>
            <p:spPr bwMode="auto">
              <a:xfrm>
                <a:off x="208" y="0"/>
                <a:ext cx="368" cy="36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1600" h="21600">
                    <a:moveTo>
                      <a:pt x="2496" y="13916"/>
                    </a:moveTo>
                    <a:lnTo>
                      <a:pt x="2496" y="13917"/>
                    </a:lnTo>
                    <a:lnTo>
                      <a:pt x="2495" y="13919"/>
                    </a:lnTo>
                    <a:lnTo>
                      <a:pt x="2496" y="13919"/>
                    </a:lnTo>
                    <a:lnTo>
                      <a:pt x="0" y="21600"/>
                    </a:lnTo>
                    <a:lnTo>
                      <a:pt x="7681" y="19104"/>
                    </a:lnTo>
                    <a:lnTo>
                      <a:pt x="7684" y="19103"/>
                    </a:lnTo>
                    <a:lnTo>
                      <a:pt x="7683" y="19102"/>
                    </a:lnTo>
                    <a:lnTo>
                      <a:pt x="21600" y="5186"/>
                    </a:lnTo>
                    <a:lnTo>
                      <a:pt x="16414" y="0"/>
                    </a:lnTo>
                    <a:lnTo>
                      <a:pt x="2498" y="13916"/>
                    </a:lnTo>
                    <a:lnTo>
                      <a:pt x="2496" y="13916"/>
                    </a:lnTo>
                    <a:close/>
                    <a:moveTo>
                      <a:pt x="7041" y="18061"/>
                    </a:moveTo>
                    <a:lnTo>
                      <a:pt x="1855" y="19745"/>
                    </a:lnTo>
                    <a:lnTo>
                      <a:pt x="3540" y="14559"/>
                    </a:lnTo>
                    <a:lnTo>
                      <a:pt x="7041" y="18061"/>
                    </a:lnTo>
                    <a:close/>
                    <a:moveTo>
                      <a:pt x="7041" y="1806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253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98" name="矩形 97"/>
          <p:cNvSpPr/>
          <p:nvPr/>
        </p:nvSpPr>
        <p:spPr>
          <a:xfrm>
            <a:off x="3477210" y="170898"/>
            <a:ext cx="9380132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1413" y="170898"/>
            <a:ext cx="254097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288981" y="170898"/>
            <a:ext cx="67661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571283" y="177189"/>
            <a:ext cx="26564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添加相关标题</a:t>
            </a:r>
            <a:endParaRPr lang="en-US" altLang="zh-CN" sz="3200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2" name="Content Placeholder 2"/>
          <p:cNvSpPr txBox="1">
            <a:spLocks/>
          </p:cNvSpPr>
          <p:nvPr/>
        </p:nvSpPr>
        <p:spPr>
          <a:xfrm>
            <a:off x="10605610" y="192575"/>
            <a:ext cx="1906380" cy="553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597" b="1">
                <a:solidFill>
                  <a:schemeClr val="bg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LOGO</a:t>
            </a:r>
            <a:endParaRPr lang="en-US" sz="3597" b="1">
              <a:solidFill>
                <a:schemeClr val="bg1"/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498412" y="729609"/>
            <a:ext cx="28022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ANNUAL WORK SUMMARY</a:t>
            </a:r>
          </a:p>
        </p:txBody>
      </p:sp>
    </p:spTree>
    <p:extLst>
      <p:ext uri="{BB962C8B-B14F-4D97-AF65-F5344CB8AC3E}">
        <p14:creationId xmlns:p14="http://schemas.microsoft.com/office/powerpoint/2010/main" val="15521873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/>
          <p:cNvGrpSpPr/>
          <p:nvPr/>
        </p:nvGrpSpPr>
        <p:grpSpPr>
          <a:xfrm>
            <a:off x="978890" y="2582897"/>
            <a:ext cx="2381186" cy="951884"/>
            <a:chOff x="22672" y="1626836"/>
            <a:chExt cx="2257841" cy="902577"/>
          </a:xfrm>
        </p:grpSpPr>
        <p:sp>
          <p:nvSpPr>
            <p:cNvPr id="48" name="TextBox 47"/>
            <p:cNvSpPr txBox="1"/>
            <p:nvPr/>
          </p:nvSpPr>
          <p:spPr>
            <a:xfrm>
              <a:off x="22672" y="1975293"/>
              <a:ext cx="2179798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Loem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dolor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cnsectetur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aiscing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Seddiet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tincidunt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velitama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. 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960416" y="1626836"/>
              <a:ext cx="1320097" cy="33372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GB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Product</a:t>
              </a: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978890" y="4471932"/>
            <a:ext cx="2381186" cy="951884"/>
            <a:chOff x="22672" y="1626836"/>
            <a:chExt cx="2257841" cy="902577"/>
          </a:xfrm>
        </p:grpSpPr>
        <p:sp>
          <p:nvSpPr>
            <p:cNvPr id="51" name="TextBox 50"/>
            <p:cNvSpPr txBox="1"/>
            <p:nvPr/>
          </p:nvSpPr>
          <p:spPr>
            <a:xfrm>
              <a:off x="22672" y="1975293"/>
              <a:ext cx="2179797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Loem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dolor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cnsectetur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aiscing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Seddiet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tincidunt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velitama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. 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517388" y="1626836"/>
              <a:ext cx="1763125" cy="33372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GB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Costumer</a:t>
              </a: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9482670" y="2602388"/>
            <a:ext cx="2444466" cy="951884"/>
            <a:chOff x="9028198" y="2121720"/>
            <a:chExt cx="2317843" cy="902577"/>
          </a:xfrm>
        </p:grpSpPr>
        <p:sp>
          <p:nvSpPr>
            <p:cNvPr id="60" name="TextBox 59"/>
            <p:cNvSpPr txBox="1"/>
            <p:nvPr/>
          </p:nvSpPr>
          <p:spPr>
            <a:xfrm>
              <a:off x="9120384" y="2470177"/>
              <a:ext cx="2225657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Loem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dolor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cnsectetur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aiscing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Seddiet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tincidunt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velitama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. </a:t>
              </a: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9028198" y="2121720"/>
              <a:ext cx="1762753" cy="33372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GB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Price</a:t>
              </a: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9482670" y="4486868"/>
            <a:ext cx="2444466" cy="951884"/>
            <a:chOff x="9028198" y="2121720"/>
            <a:chExt cx="2317843" cy="902577"/>
          </a:xfrm>
        </p:grpSpPr>
        <p:sp>
          <p:nvSpPr>
            <p:cNvPr id="63" name="TextBox 62"/>
            <p:cNvSpPr txBox="1"/>
            <p:nvPr/>
          </p:nvSpPr>
          <p:spPr>
            <a:xfrm>
              <a:off x="9120385" y="2470177"/>
              <a:ext cx="2225656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Loem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dolor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cnsectetur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aiscing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Seddiet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tincidunt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velitama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. </a:t>
              </a: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9028198" y="2121720"/>
              <a:ext cx="2004718" cy="33372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GB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Distribution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3506295" y="2727260"/>
            <a:ext cx="760352" cy="760352"/>
            <a:chOff x="3324335" y="2585988"/>
            <a:chExt cx="720966" cy="720966"/>
          </a:xfrm>
        </p:grpSpPr>
        <p:sp>
          <p:nvSpPr>
            <p:cNvPr id="54" name="Rounded Rectangle 53"/>
            <p:cNvSpPr/>
            <p:nvPr/>
          </p:nvSpPr>
          <p:spPr>
            <a:xfrm>
              <a:off x="3324335" y="2585988"/>
              <a:ext cx="720966" cy="720966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AutoShape 125"/>
            <p:cNvSpPr>
              <a:spLocks/>
            </p:cNvSpPr>
            <p:nvPr/>
          </p:nvSpPr>
          <p:spPr bwMode="auto">
            <a:xfrm>
              <a:off x="3482683" y="2734261"/>
              <a:ext cx="422477" cy="420787"/>
            </a:xfrm>
            <a:custGeom>
              <a:avLst/>
              <a:gdLst>
                <a:gd name="T0" fmla="*/ 198438 w 21542"/>
                <a:gd name="T1" fmla="*/ 197644 h 21600"/>
                <a:gd name="T2" fmla="*/ 198438 w 21542"/>
                <a:gd name="T3" fmla="*/ 197644 h 21600"/>
                <a:gd name="T4" fmla="*/ 198438 w 21542"/>
                <a:gd name="T5" fmla="*/ 197644 h 21600"/>
                <a:gd name="T6" fmla="*/ 198438 w 21542"/>
                <a:gd name="T7" fmla="*/ 19764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42" h="21600">
                  <a:moveTo>
                    <a:pt x="11685" y="1798"/>
                  </a:moveTo>
                  <a:cubicBezTo>
                    <a:pt x="12903" y="1906"/>
                    <a:pt x="14055" y="2202"/>
                    <a:pt x="15143" y="2682"/>
                  </a:cubicBezTo>
                  <a:cubicBezTo>
                    <a:pt x="16233" y="3165"/>
                    <a:pt x="17213" y="3803"/>
                    <a:pt x="18089" y="4596"/>
                  </a:cubicBezTo>
                  <a:cubicBezTo>
                    <a:pt x="18964" y="5390"/>
                    <a:pt x="19696" y="6307"/>
                    <a:pt x="20286" y="7355"/>
                  </a:cubicBezTo>
                  <a:cubicBezTo>
                    <a:pt x="20875" y="8400"/>
                    <a:pt x="21290" y="9537"/>
                    <a:pt x="21528" y="10774"/>
                  </a:cubicBezTo>
                  <a:cubicBezTo>
                    <a:pt x="21573" y="11034"/>
                    <a:pt x="21497" y="11229"/>
                    <a:pt x="21299" y="11356"/>
                  </a:cubicBezTo>
                  <a:cubicBezTo>
                    <a:pt x="21223" y="11407"/>
                    <a:pt x="21151" y="11435"/>
                    <a:pt x="21077" y="11435"/>
                  </a:cubicBezTo>
                  <a:cubicBezTo>
                    <a:pt x="20930" y="11435"/>
                    <a:pt x="20822" y="11381"/>
                    <a:pt x="20760" y="11271"/>
                  </a:cubicBezTo>
                  <a:cubicBezTo>
                    <a:pt x="20016" y="10353"/>
                    <a:pt x="19186" y="9890"/>
                    <a:pt x="18272" y="9879"/>
                  </a:cubicBezTo>
                  <a:cubicBezTo>
                    <a:pt x="17616" y="9879"/>
                    <a:pt x="16994" y="10128"/>
                    <a:pt x="16402" y="10619"/>
                  </a:cubicBezTo>
                  <a:cubicBezTo>
                    <a:pt x="15813" y="11110"/>
                    <a:pt x="15320" y="11796"/>
                    <a:pt x="14912" y="12680"/>
                  </a:cubicBezTo>
                  <a:cubicBezTo>
                    <a:pt x="14840" y="12886"/>
                    <a:pt x="14704" y="12991"/>
                    <a:pt x="14516" y="12991"/>
                  </a:cubicBezTo>
                  <a:cubicBezTo>
                    <a:pt x="14323" y="12991"/>
                    <a:pt x="14191" y="12886"/>
                    <a:pt x="14115" y="12680"/>
                  </a:cubicBezTo>
                  <a:cubicBezTo>
                    <a:pt x="13490" y="11328"/>
                    <a:pt x="12679" y="10452"/>
                    <a:pt x="11682" y="10057"/>
                  </a:cubicBezTo>
                  <a:lnTo>
                    <a:pt x="11682" y="17164"/>
                  </a:lnTo>
                  <a:cubicBezTo>
                    <a:pt x="11682" y="17779"/>
                    <a:pt x="11594" y="18350"/>
                    <a:pt x="11415" y="18883"/>
                  </a:cubicBezTo>
                  <a:cubicBezTo>
                    <a:pt x="11234" y="19414"/>
                    <a:pt x="10993" y="19886"/>
                    <a:pt x="10690" y="20298"/>
                  </a:cubicBezTo>
                  <a:cubicBezTo>
                    <a:pt x="10385" y="20704"/>
                    <a:pt x="10029" y="21026"/>
                    <a:pt x="9621" y="21258"/>
                  </a:cubicBezTo>
                  <a:cubicBezTo>
                    <a:pt x="9214" y="21487"/>
                    <a:pt x="8777" y="21599"/>
                    <a:pt x="8314" y="21599"/>
                  </a:cubicBezTo>
                  <a:cubicBezTo>
                    <a:pt x="7852" y="21599"/>
                    <a:pt x="7410" y="21487"/>
                    <a:pt x="6995" y="21258"/>
                  </a:cubicBezTo>
                  <a:cubicBezTo>
                    <a:pt x="6580" y="21027"/>
                    <a:pt x="6220" y="20705"/>
                    <a:pt x="5915" y="20298"/>
                  </a:cubicBezTo>
                  <a:cubicBezTo>
                    <a:pt x="5612" y="19886"/>
                    <a:pt x="5369" y="19417"/>
                    <a:pt x="5190" y="18883"/>
                  </a:cubicBezTo>
                  <a:cubicBezTo>
                    <a:pt x="5011" y="18350"/>
                    <a:pt x="4923" y="17779"/>
                    <a:pt x="4923" y="17164"/>
                  </a:cubicBezTo>
                  <a:cubicBezTo>
                    <a:pt x="4923" y="16850"/>
                    <a:pt x="5011" y="16591"/>
                    <a:pt x="5190" y="16390"/>
                  </a:cubicBezTo>
                  <a:cubicBezTo>
                    <a:pt x="5369" y="16187"/>
                    <a:pt x="5583" y="16085"/>
                    <a:pt x="5836" y="16085"/>
                  </a:cubicBezTo>
                  <a:cubicBezTo>
                    <a:pt x="6103" y="16085"/>
                    <a:pt x="6320" y="16187"/>
                    <a:pt x="6492" y="16390"/>
                  </a:cubicBezTo>
                  <a:cubicBezTo>
                    <a:pt x="6661" y="16591"/>
                    <a:pt x="6747" y="16851"/>
                    <a:pt x="6747" y="17164"/>
                  </a:cubicBezTo>
                  <a:cubicBezTo>
                    <a:pt x="6747" y="17799"/>
                    <a:pt x="6900" y="18333"/>
                    <a:pt x="7203" y="18776"/>
                  </a:cubicBezTo>
                  <a:cubicBezTo>
                    <a:pt x="7508" y="19216"/>
                    <a:pt x="7878" y="19437"/>
                    <a:pt x="8312" y="19437"/>
                  </a:cubicBezTo>
                  <a:cubicBezTo>
                    <a:pt x="8732" y="19437"/>
                    <a:pt x="9092" y="19216"/>
                    <a:pt x="9397" y="18776"/>
                  </a:cubicBezTo>
                  <a:cubicBezTo>
                    <a:pt x="9700" y="18333"/>
                    <a:pt x="9853" y="17799"/>
                    <a:pt x="9853" y="17164"/>
                  </a:cubicBezTo>
                  <a:lnTo>
                    <a:pt x="9853" y="10057"/>
                  </a:lnTo>
                  <a:cubicBezTo>
                    <a:pt x="8856" y="10461"/>
                    <a:pt x="8042" y="11336"/>
                    <a:pt x="7420" y="12680"/>
                  </a:cubicBezTo>
                  <a:cubicBezTo>
                    <a:pt x="7344" y="12886"/>
                    <a:pt x="7210" y="12991"/>
                    <a:pt x="7019" y="12991"/>
                  </a:cubicBezTo>
                  <a:cubicBezTo>
                    <a:pt x="6828" y="12991"/>
                    <a:pt x="6700" y="12886"/>
                    <a:pt x="6631" y="12680"/>
                  </a:cubicBezTo>
                  <a:cubicBezTo>
                    <a:pt x="6227" y="11796"/>
                    <a:pt x="5734" y="11110"/>
                    <a:pt x="5147" y="10619"/>
                  </a:cubicBezTo>
                  <a:cubicBezTo>
                    <a:pt x="4560" y="10128"/>
                    <a:pt x="3940" y="9879"/>
                    <a:pt x="3284" y="9879"/>
                  </a:cubicBezTo>
                  <a:cubicBezTo>
                    <a:pt x="2363" y="9879"/>
                    <a:pt x="1541" y="10345"/>
                    <a:pt x="808" y="11271"/>
                  </a:cubicBezTo>
                  <a:cubicBezTo>
                    <a:pt x="718" y="11381"/>
                    <a:pt x="596" y="11435"/>
                    <a:pt x="455" y="11435"/>
                  </a:cubicBezTo>
                  <a:cubicBezTo>
                    <a:pt x="381" y="11435"/>
                    <a:pt x="305" y="11407"/>
                    <a:pt x="238" y="11356"/>
                  </a:cubicBezTo>
                  <a:cubicBezTo>
                    <a:pt x="47" y="11229"/>
                    <a:pt x="-26" y="11034"/>
                    <a:pt x="7" y="10774"/>
                  </a:cubicBezTo>
                  <a:cubicBezTo>
                    <a:pt x="245" y="9537"/>
                    <a:pt x="660" y="8400"/>
                    <a:pt x="1259" y="7355"/>
                  </a:cubicBezTo>
                  <a:cubicBezTo>
                    <a:pt x="1855" y="6307"/>
                    <a:pt x="2595" y="5390"/>
                    <a:pt x="3468" y="4596"/>
                  </a:cubicBezTo>
                  <a:cubicBezTo>
                    <a:pt x="4343" y="3803"/>
                    <a:pt x="5321" y="3168"/>
                    <a:pt x="6402" y="2688"/>
                  </a:cubicBezTo>
                  <a:cubicBezTo>
                    <a:pt x="7482" y="2213"/>
                    <a:pt x="8634" y="1917"/>
                    <a:pt x="9850" y="1798"/>
                  </a:cubicBezTo>
                  <a:lnTo>
                    <a:pt x="9850" y="1081"/>
                  </a:lnTo>
                  <a:cubicBezTo>
                    <a:pt x="9850" y="767"/>
                    <a:pt x="9936" y="508"/>
                    <a:pt x="10118" y="304"/>
                  </a:cubicBezTo>
                  <a:cubicBezTo>
                    <a:pt x="10296" y="101"/>
                    <a:pt x="10511" y="0"/>
                    <a:pt x="10764" y="0"/>
                  </a:cubicBezTo>
                  <a:cubicBezTo>
                    <a:pt x="11029" y="0"/>
                    <a:pt x="11248" y="101"/>
                    <a:pt x="11420" y="304"/>
                  </a:cubicBezTo>
                  <a:cubicBezTo>
                    <a:pt x="11589" y="508"/>
                    <a:pt x="11675" y="767"/>
                    <a:pt x="11675" y="1081"/>
                  </a:cubicBezTo>
                  <a:lnTo>
                    <a:pt x="11675" y="1798"/>
                  </a:lnTo>
                  <a:lnTo>
                    <a:pt x="11685" y="17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40181" tIns="40181" rIns="40181" bIns="40181" anchor="ctr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8605291" y="2731544"/>
            <a:ext cx="760352" cy="760352"/>
            <a:chOff x="8159204" y="2590050"/>
            <a:chExt cx="720966" cy="720966"/>
          </a:xfrm>
        </p:grpSpPr>
        <p:sp>
          <p:nvSpPr>
            <p:cNvPr id="66" name="Rounded Rectangle 65"/>
            <p:cNvSpPr/>
            <p:nvPr/>
          </p:nvSpPr>
          <p:spPr>
            <a:xfrm>
              <a:off x="8159204" y="2590050"/>
              <a:ext cx="720966" cy="720966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AutoShape 15"/>
            <p:cNvSpPr>
              <a:spLocks/>
            </p:cNvSpPr>
            <p:nvPr/>
          </p:nvSpPr>
          <p:spPr bwMode="auto">
            <a:xfrm>
              <a:off x="8348665" y="2789086"/>
              <a:ext cx="336036" cy="327677"/>
            </a:xfrm>
            <a:custGeom>
              <a:avLst/>
              <a:gdLst>
                <a:gd name="T0" fmla="+- 0 10782 53"/>
                <a:gd name="T1" fmla="*/ T0 w 21459"/>
                <a:gd name="T2" fmla="+- 0 10819 39"/>
                <a:gd name="T3" fmla="*/ 10819 h 21561"/>
                <a:gd name="T4" fmla="+- 0 10782 53"/>
                <a:gd name="T5" fmla="*/ T4 w 21459"/>
                <a:gd name="T6" fmla="+- 0 10819 39"/>
                <a:gd name="T7" fmla="*/ 10819 h 21561"/>
                <a:gd name="T8" fmla="+- 0 10782 53"/>
                <a:gd name="T9" fmla="*/ T8 w 21459"/>
                <a:gd name="T10" fmla="+- 0 10819 39"/>
                <a:gd name="T11" fmla="*/ 10819 h 21561"/>
                <a:gd name="T12" fmla="+- 0 10782 53"/>
                <a:gd name="T13" fmla="*/ T12 w 21459"/>
                <a:gd name="T14" fmla="+- 0 10819 39"/>
                <a:gd name="T15" fmla="*/ 10819 h 2156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59" h="21561">
                  <a:moveTo>
                    <a:pt x="20359" y="4319"/>
                  </a:moveTo>
                  <a:cubicBezTo>
                    <a:pt x="20703" y="4451"/>
                    <a:pt x="20960" y="4653"/>
                    <a:pt x="21125" y="4923"/>
                  </a:cubicBezTo>
                  <a:cubicBezTo>
                    <a:pt x="21468" y="5418"/>
                    <a:pt x="21546" y="6025"/>
                    <a:pt x="21363" y="6735"/>
                  </a:cubicBezTo>
                  <a:lnTo>
                    <a:pt x="17812" y="19432"/>
                  </a:lnTo>
                  <a:cubicBezTo>
                    <a:pt x="17663" y="20051"/>
                    <a:pt x="17338" y="20561"/>
                    <a:pt x="16840" y="20960"/>
                  </a:cubicBezTo>
                  <a:cubicBezTo>
                    <a:pt x="16342" y="21361"/>
                    <a:pt x="15810" y="21560"/>
                    <a:pt x="15242" y="21560"/>
                  </a:cubicBezTo>
                  <a:lnTo>
                    <a:pt x="3374" y="21560"/>
                  </a:lnTo>
                  <a:cubicBezTo>
                    <a:pt x="3031" y="21560"/>
                    <a:pt x="2698" y="21496"/>
                    <a:pt x="2378" y="21358"/>
                  </a:cubicBezTo>
                  <a:cubicBezTo>
                    <a:pt x="2056" y="21223"/>
                    <a:pt x="1747" y="21042"/>
                    <a:pt x="1456" y="20810"/>
                  </a:cubicBezTo>
                  <a:cubicBezTo>
                    <a:pt x="1162" y="20581"/>
                    <a:pt x="906" y="20312"/>
                    <a:pt x="683" y="19998"/>
                  </a:cubicBezTo>
                  <a:cubicBezTo>
                    <a:pt x="463" y="19685"/>
                    <a:pt x="287" y="19345"/>
                    <a:pt x="161" y="18978"/>
                  </a:cubicBezTo>
                  <a:cubicBezTo>
                    <a:pt x="-46" y="18345"/>
                    <a:pt x="-53" y="17750"/>
                    <a:pt x="138" y="17199"/>
                  </a:cubicBezTo>
                  <a:cubicBezTo>
                    <a:pt x="156" y="17049"/>
                    <a:pt x="172" y="16900"/>
                    <a:pt x="188" y="16759"/>
                  </a:cubicBezTo>
                  <a:cubicBezTo>
                    <a:pt x="206" y="16613"/>
                    <a:pt x="222" y="16449"/>
                    <a:pt x="237" y="16273"/>
                  </a:cubicBezTo>
                  <a:cubicBezTo>
                    <a:pt x="237" y="16179"/>
                    <a:pt x="222" y="16082"/>
                    <a:pt x="188" y="15985"/>
                  </a:cubicBezTo>
                  <a:cubicBezTo>
                    <a:pt x="156" y="15889"/>
                    <a:pt x="146" y="15792"/>
                    <a:pt x="161" y="15695"/>
                  </a:cubicBezTo>
                  <a:cubicBezTo>
                    <a:pt x="180" y="15549"/>
                    <a:pt x="245" y="15402"/>
                    <a:pt x="358" y="15256"/>
                  </a:cubicBezTo>
                  <a:cubicBezTo>
                    <a:pt x="471" y="15109"/>
                    <a:pt x="578" y="14942"/>
                    <a:pt x="678" y="14757"/>
                  </a:cubicBezTo>
                  <a:cubicBezTo>
                    <a:pt x="872" y="14411"/>
                    <a:pt x="1060" y="13986"/>
                    <a:pt x="1249" y="13485"/>
                  </a:cubicBezTo>
                  <a:cubicBezTo>
                    <a:pt x="1438" y="12987"/>
                    <a:pt x="1574" y="12553"/>
                    <a:pt x="1655" y="12190"/>
                  </a:cubicBezTo>
                  <a:cubicBezTo>
                    <a:pt x="1689" y="12040"/>
                    <a:pt x="1686" y="11896"/>
                    <a:pt x="1642" y="11762"/>
                  </a:cubicBezTo>
                  <a:cubicBezTo>
                    <a:pt x="1603" y="11627"/>
                    <a:pt x="1597" y="11504"/>
                    <a:pt x="1631" y="11389"/>
                  </a:cubicBezTo>
                  <a:cubicBezTo>
                    <a:pt x="1665" y="11240"/>
                    <a:pt x="1734" y="11111"/>
                    <a:pt x="1838" y="11005"/>
                  </a:cubicBezTo>
                  <a:cubicBezTo>
                    <a:pt x="1943" y="10897"/>
                    <a:pt x="2027" y="10788"/>
                    <a:pt x="2095" y="10671"/>
                  </a:cubicBezTo>
                  <a:cubicBezTo>
                    <a:pt x="2179" y="10507"/>
                    <a:pt x="2268" y="10308"/>
                    <a:pt x="2365" y="10082"/>
                  </a:cubicBezTo>
                  <a:cubicBezTo>
                    <a:pt x="2459" y="9859"/>
                    <a:pt x="2551" y="9628"/>
                    <a:pt x="2635" y="9390"/>
                  </a:cubicBezTo>
                  <a:cubicBezTo>
                    <a:pt x="2719" y="9150"/>
                    <a:pt x="2784" y="8918"/>
                    <a:pt x="2837" y="8690"/>
                  </a:cubicBezTo>
                  <a:cubicBezTo>
                    <a:pt x="2887" y="8461"/>
                    <a:pt x="2918" y="8271"/>
                    <a:pt x="2936" y="8118"/>
                  </a:cubicBezTo>
                  <a:cubicBezTo>
                    <a:pt x="2952" y="7972"/>
                    <a:pt x="2944" y="7816"/>
                    <a:pt x="2910" y="7655"/>
                  </a:cubicBezTo>
                  <a:cubicBezTo>
                    <a:pt x="2876" y="7497"/>
                    <a:pt x="2876" y="7365"/>
                    <a:pt x="2910" y="7248"/>
                  </a:cubicBezTo>
                  <a:cubicBezTo>
                    <a:pt x="2960" y="7101"/>
                    <a:pt x="3046" y="6978"/>
                    <a:pt x="3167" y="6878"/>
                  </a:cubicBezTo>
                  <a:cubicBezTo>
                    <a:pt x="3288" y="6778"/>
                    <a:pt x="3390" y="6664"/>
                    <a:pt x="3476" y="6532"/>
                  </a:cubicBezTo>
                  <a:cubicBezTo>
                    <a:pt x="3557" y="6421"/>
                    <a:pt x="3649" y="6263"/>
                    <a:pt x="3746" y="6049"/>
                  </a:cubicBezTo>
                  <a:cubicBezTo>
                    <a:pt x="3840" y="5841"/>
                    <a:pt x="3937" y="5609"/>
                    <a:pt x="4034" y="5354"/>
                  </a:cubicBezTo>
                  <a:cubicBezTo>
                    <a:pt x="4129" y="5102"/>
                    <a:pt x="4210" y="4856"/>
                    <a:pt x="4278" y="4618"/>
                  </a:cubicBezTo>
                  <a:cubicBezTo>
                    <a:pt x="4344" y="4381"/>
                    <a:pt x="4385" y="4170"/>
                    <a:pt x="4404" y="3979"/>
                  </a:cubicBezTo>
                  <a:cubicBezTo>
                    <a:pt x="4420" y="3868"/>
                    <a:pt x="4404" y="3754"/>
                    <a:pt x="4354" y="3636"/>
                  </a:cubicBezTo>
                  <a:cubicBezTo>
                    <a:pt x="4304" y="3519"/>
                    <a:pt x="4294" y="3390"/>
                    <a:pt x="4328" y="3249"/>
                  </a:cubicBezTo>
                  <a:cubicBezTo>
                    <a:pt x="4362" y="3120"/>
                    <a:pt x="4438" y="2980"/>
                    <a:pt x="4561" y="2836"/>
                  </a:cubicBezTo>
                  <a:cubicBezTo>
                    <a:pt x="4682" y="2692"/>
                    <a:pt x="4792" y="2543"/>
                    <a:pt x="4894" y="2393"/>
                  </a:cubicBezTo>
                  <a:cubicBezTo>
                    <a:pt x="5025" y="2159"/>
                    <a:pt x="5145" y="1886"/>
                    <a:pt x="5250" y="1573"/>
                  </a:cubicBezTo>
                  <a:cubicBezTo>
                    <a:pt x="5355" y="1262"/>
                    <a:pt x="5481" y="975"/>
                    <a:pt x="5625" y="717"/>
                  </a:cubicBezTo>
                  <a:cubicBezTo>
                    <a:pt x="5772" y="462"/>
                    <a:pt x="5966" y="259"/>
                    <a:pt x="6204" y="116"/>
                  </a:cubicBezTo>
                  <a:cubicBezTo>
                    <a:pt x="6440" y="-31"/>
                    <a:pt x="6767" y="-39"/>
                    <a:pt x="7176" y="92"/>
                  </a:cubicBezTo>
                  <a:lnTo>
                    <a:pt x="7150" y="151"/>
                  </a:lnTo>
                  <a:cubicBezTo>
                    <a:pt x="7409" y="54"/>
                    <a:pt x="7635" y="10"/>
                    <a:pt x="7829" y="10"/>
                  </a:cubicBezTo>
                  <a:lnTo>
                    <a:pt x="17613" y="10"/>
                  </a:lnTo>
                  <a:cubicBezTo>
                    <a:pt x="18266" y="10"/>
                    <a:pt x="18764" y="277"/>
                    <a:pt x="19107" y="805"/>
                  </a:cubicBezTo>
                  <a:cubicBezTo>
                    <a:pt x="19448" y="1303"/>
                    <a:pt x="19524" y="1904"/>
                    <a:pt x="19330" y="2616"/>
                  </a:cubicBezTo>
                  <a:lnTo>
                    <a:pt x="15782" y="15329"/>
                  </a:lnTo>
                  <a:cubicBezTo>
                    <a:pt x="15630" y="15918"/>
                    <a:pt x="15307" y="16419"/>
                    <a:pt x="14809" y="16829"/>
                  </a:cubicBezTo>
                  <a:cubicBezTo>
                    <a:pt x="14312" y="17243"/>
                    <a:pt x="13782" y="17448"/>
                    <a:pt x="13221" y="17448"/>
                  </a:cubicBezTo>
                  <a:lnTo>
                    <a:pt x="2019" y="17448"/>
                  </a:lnTo>
                  <a:cubicBezTo>
                    <a:pt x="1935" y="17448"/>
                    <a:pt x="1852" y="17460"/>
                    <a:pt x="1762" y="17477"/>
                  </a:cubicBezTo>
                  <a:cubicBezTo>
                    <a:pt x="1676" y="17495"/>
                    <a:pt x="1597" y="17551"/>
                    <a:pt x="1529" y="17644"/>
                  </a:cubicBezTo>
                  <a:cubicBezTo>
                    <a:pt x="1430" y="17832"/>
                    <a:pt x="1430" y="18096"/>
                    <a:pt x="1529" y="18430"/>
                  </a:cubicBezTo>
                  <a:cubicBezTo>
                    <a:pt x="1665" y="18834"/>
                    <a:pt x="1914" y="19186"/>
                    <a:pt x="2284" y="19488"/>
                  </a:cubicBezTo>
                  <a:cubicBezTo>
                    <a:pt x="2651" y="19796"/>
                    <a:pt x="3015" y="19945"/>
                    <a:pt x="3374" y="19945"/>
                  </a:cubicBezTo>
                  <a:lnTo>
                    <a:pt x="15242" y="19945"/>
                  </a:lnTo>
                  <a:cubicBezTo>
                    <a:pt x="15485" y="19945"/>
                    <a:pt x="15724" y="19846"/>
                    <a:pt x="15962" y="19643"/>
                  </a:cubicBezTo>
                  <a:cubicBezTo>
                    <a:pt x="16201" y="19444"/>
                    <a:pt x="16358" y="19221"/>
                    <a:pt x="16434" y="18975"/>
                  </a:cubicBezTo>
                  <a:lnTo>
                    <a:pt x="20310" y="5128"/>
                  </a:lnTo>
                  <a:cubicBezTo>
                    <a:pt x="20344" y="4979"/>
                    <a:pt x="20365" y="4841"/>
                    <a:pt x="20373" y="4715"/>
                  </a:cubicBezTo>
                  <a:cubicBezTo>
                    <a:pt x="20378" y="4592"/>
                    <a:pt x="20373" y="4460"/>
                    <a:pt x="20359" y="4319"/>
                  </a:cubicBezTo>
                  <a:moveTo>
                    <a:pt x="6285" y="8083"/>
                  </a:moveTo>
                  <a:cubicBezTo>
                    <a:pt x="6201" y="8446"/>
                    <a:pt x="6311" y="8628"/>
                    <a:pt x="6610" y="8628"/>
                  </a:cubicBezTo>
                  <a:lnTo>
                    <a:pt x="14325" y="8628"/>
                  </a:lnTo>
                  <a:cubicBezTo>
                    <a:pt x="14461" y="8628"/>
                    <a:pt x="14587" y="8578"/>
                    <a:pt x="14707" y="8473"/>
                  </a:cubicBezTo>
                  <a:cubicBezTo>
                    <a:pt x="14830" y="8370"/>
                    <a:pt x="14906" y="8238"/>
                    <a:pt x="14940" y="8083"/>
                  </a:cubicBezTo>
                  <a:lnTo>
                    <a:pt x="15242" y="7028"/>
                  </a:lnTo>
                  <a:cubicBezTo>
                    <a:pt x="15276" y="6881"/>
                    <a:pt x="15263" y="6752"/>
                    <a:pt x="15205" y="6641"/>
                  </a:cubicBezTo>
                  <a:cubicBezTo>
                    <a:pt x="15145" y="6535"/>
                    <a:pt x="15051" y="6483"/>
                    <a:pt x="14914" y="6483"/>
                  </a:cubicBezTo>
                  <a:lnTo>
                    <a:pt x="7202" y="6483"/>
                  </a:lnTo>
                  <a:cubicBezTo>
                    <a:pt x="7066" y="6483"/>
                    <a:pt x="6935" y="6532"/>
                    <a:pt x="6807" y="6638"/>
                  </a:cubicBezTo>
                  <a:cubicBezTo>
                    <a:pt x="6676" y="6740"/>
                    <a:pt x="6594" y="6869"/>
                    <a:pt x="6560" y="7028"/>
                  </a:cubicBezTo>
                  <a:lnTo>
                    <a:pt x="6285" y="8083"/>
                  </a:lnTo>
                  <a:close/>
                  <a:moveTo>
                    <a:pt x="7150" y="4867"/>
                  </a:moveTo>
                  <a:cubicBezTo>
                    <a:pt x="7116" y="5017"/>
                    <a:pt x="7132" y="5140"/>
                    <a:pt x="7195" y="5240"/>
                  </a:cubicBezTo>
                  <a:cubicBezTo>
                    <a:pt x="7257" y="5336"/>
                    <a:pt x="7354" y="5386"/>
                    <a:pt x="7488" y="5386"/>
                  </a:cubicBezTo>
                  <a:lnTo>
                    <a:pt x="15192" y="5386"/>
                  </a:lnTo>
                  <a:cubicBezTo>
                    <a:pt x="15326" y="5386"/>
                    <a:pt x="15451" y="5336"/>
                    <a:pt x="15575" y="5240"/>
                  </a:cubicBezTo>
                  <a:cubicBezTo>
                    <a:pt x="15695" y="5140"/>
                    <a:pt x="15784" y="5017"/>
                    <a:pt x="15845" y="4867"/>
                  </a:cubicBezTo>
                  <a:lnTo>
                    <a:pt x="16120" y="3771"/>
                  </a:lnTo>
                  <a:cubicBezTo>
                    <a:pt x="16154" y="3622"/>
                    <a:pt x="16141" y="3493"/>
                    <a:pt x="16083" y="3387"/>
                  </a:cubicBezTo>
                  <a:cubicBezTo>
                    <a:pt x="16023" y="3279"/>
                    <a:pt x="15923" y="3223"/>
                    <a:pt x="15782" y="3223"/>
                  </a:cubicBezTo>
                  <a:lnTo>
                    <a:pt x="8078" y="3223"/>
                  </a:lnTo>
                  <a:cubicBezTo>
                    <a:pt x="7944" y="3223"/>
                    <a:pt x="7818" y="3279"/>
                    <a:pt x="7695" y="3387"/>
                  </a:cubicBezTo>
                  <a:cubicBezTo>
                    <a:pt x="7575" y="3493"/>
                    <a:pt x="7488" y="3622"/>
                    <a:pt x="7438" y="3771"/>
                  </a:cubicBezTo>
                  <a:lnTo>
                    <a:pt x="7150" y="48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40181" tIns="40181" rIns="40181" bIns="40181" anchor="ctr"/>
            <a:lstStyle/>
            <a:p>
              <a:pPr defTabSz="361230">
                <a:defRPr/>
              </a:pPr>
              <a:endParaRPr lang="es-ES" sz="221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8605291" y="4613477"/>
            <a:ext cx="760352" cy="760352"/>
            <a:chOff x="8159204" y="4374500"/>
            <a:chExt cx="720966" cy="720966"/>
          </a:xfrm>
        </p:grpSpPr>
        <p:sp>
          <p:nvSpPr>
            <p:cNvPr id="69" name="Rounded Rectangle 68"/>
            <p:cNvSpPr/>
            <p:nvPr/>
          </p:nvSpPr>
          <p:spPr>
            <a:xfrm>
              <a:off x="8159204" y="4374500"/>
              <a:ext cx="720966" cy="720966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Freeform 328"/>
            <p:cNvSpPr>
              <a:spLocks noChangeAspect="1" noChangeArrowheads="1"/>
            </p:cNvSpPr>
            <p:nvPr/>
          </p:nvSpPr>
          <p:spPr bwMode="auto">
            <a:xfrm>
              <a:off x="8280400" y="4633093"/>
              <a:ext cx="442401" cy="246812"/>
            </a:xfrm>
            <a:custGeom>
              <a:avLst/>
              <a:gdLst>
                <a:gd name="T0" fmla="*/ 585 w 1564"/>
                <a:gd name="T1" fmla="*/ 610 h 871"/>
                <a:gd name="T2" fmla="*/ 451 w 1564"/>
                <a:gd name="T3" fmla="*/ 744 h 871"/>
                <a:gd name="T4" fmla="*/ 585 w 1564"/>
                <a:gd name="T5" fmla="*/ 870 h 871"/>
                <a:gd name="T6" fmla="*/ 710 w 1564"/>
                <a:gd name="T7" fmla="*/ 744 h 871"/>
                <a:gd name="T8" fmla="*/ 585 w 1564"/>
                <a:gd name="T9" fmla="*/ 610 h 871"/>
                <a:gd name="T10" fmla="*/ 585 w 1564"/>
                <a:gd name="T11" fmla="*/ 811 h 871"/>
                <a:gd name="T12" fmla="*/ 518 w 1564"/>
                <a:gd name="T13" fmla="*/ 744 h 871"/>
                <a:gd name="T14" fmla="*/ 585 w 1564"/>
                <a:gd name="T15" fmla="*/ 677 h 871"/>
                <a:gd name="T16" fmla="*/ 643 w 1564"/>
                <a:gd name="T17" fmla="*/ 744 h 871"/>
                <a:gd name="T18" fmla="*/ 585 w 1564"/>
                <a:gd name="T19" fmla="*/ 811 h 871"/>
                <a:gd name="T20" fmla="*/ 1563 w 1564"/>
                <a:gd name="T21" fmla="*/ 519 h 871"/>
                <a:gd name="T22" fmla="*/ 1563 w 1564"/>
                <a:gd name="T23" fmla="*/ 652 h 871"/>
                <a:gd name="T24" fmla="*/ 1505 w 1564"/>
                <a:gd name="T25" fmla="*/ 719 h 871"/>
                <a:gd name="T26" fmla="*/ 1429 w 1564"/>
                <a:gd name="T27" fmla="*/ 719 h 871"/>
                <a:gd name="T28" fmla="*/ 1262 w 1564"/>
                <a:gd name="T29" fmla="*/ 569 h 871"/>
                <a:gd name="T30" fmla="*/ 1095 w 1564"/>
                <a:gd name="T31" fmla="*/ 719 h 871"/>
                <a:gd name="T32" fmla="*/ 752 w 1564"/>
                <a:gd name="T33" fmla="*/ 719 h 871"/>
                <a:gd name="T34" fmla="*/ 585 w 1564"/>
                <a:gd name="T35" fmla="*/ 569 h 871"/>
                <a:gd name="T36" fmla="*/ 409 w 1564"/>
                <a:gd name="T37" fmla="*/ 719 h 871"/>
                <a:gd name="T38" fmla="*/ 326 w 1564"/>
                <a:gd name="T39" fmla="*/ 719 h 871"/>
                <a:gd name="T40" fmla="*/ 267 w 1564"/>
                <a:gd name="T41" fmla="*/ 652 h 871"/>
                <a:gd name="T42" fmla="*/ 267 w 1564"/>
                <a:gd name="T43" fmla="*/ 519 h 871"/>
                <a:gd name="T44" fmla="*/ 1563 w 1564"/>
                <a:gd name="T45" fmla="*/ 519 h 871"/>
                <a:gd name="T46" fmla="*/ 1262 w 1564"/>
                <a:gd name="T47" fmla="*/ 610 h 871"/>
                <a:gd name="T48" fmla="*/ 1128 w 1564"/>
                <a:gd name="T49" fmla="*/ 744 h 871"/>
                <a:gd name="T50" fmla="*/ 1262 w 1564"/>
                <a:gd name="T51" fmla="*/ 870 h 871"/>
                <a:gd name="T52" fmla="*/ 1396 w 1564"/>
                <a:gd name="T53" fmla="*/ 744 h 871"/>
                <a:gd name="T54" fmla="*/ 1262 w 1564"/>
                <a:gd name="T55" fmla="*/ 610 h 871"/>
                <a:gd name="T56" fmla="*/ 1262 w 1564"/>
                <a:gd name="T57" fmla="*/ 811 h 871"/>
                <a:gd name="T58" fmla="*/ 1195 w 1564"/>
                <a:gd name="T59" fmla="*/ 744 h 871"/>
                <a:gd name="T60" fmla="*/ 1262 w 1564"/>
                <a:gd name="T61" fmla="*/ 677 h 871"/>
                <a:gd name="T62" fmla="*/ 1329 w 1564"/>
                <a:gd name="T63" fmla="*/ 744 h 871"/>
                <a:gd name="T64" fmla="*/ 1262 w 1564"/>
                <a:gd name="T65" fmla="*/ 811 h 871"/>
                <a:gd name="T66" fmla="*/ 1538 w 1564"/>
                <a:gd name="T67" fmla="*/ 376 h 871"/>
                <a:gd name="T68" fmla="*/ 1295 w 1564"/>
                <a:gd name="T69" fmla="*/ 134 h 871"/>
                <a:gd name="T70" fmla="*/ 1229 w 1564"/>
                <a:gd name="T71" fmla="*/ 109 h 871"/>
                <a:gd name="T72" fmla="*/ 1112 w 1564"/>
                <a:gd name="T73" fmla="*/ 109 h 871"/>
                <a:gd name="T74" fmla="*/ 1112 w 1564"/>
                <a:gd name="T75" fmla="*/ 59 h 871"/>
                <a:gd name="T76" fmla="*/ 1045 w 1564"/>
                <a:gd name="T77" fmla="*/ 0 h 871"/>
                <a:gd name="T78" fmla="*/ 326 w 1564"/>
                <a:gd name="T79" fmla="*/ 0 h 871"/>
                <a:gd name="T80" fmla="*/ 267 w 1564"/>
                <a:gd name="T81" fmla="*/ 59 h 871"/>
                <a:gd name="T82" fmla="*/ 267 w 1564"/>
                <a:gd name="T83" fmla="*/ 75 h 871"/>
                <a:gd name="T84" fmla="*/ 8 w 1564"/>
                <a:gd name="T85" fmla="*/ 101 h 871"/>
                <a:gd name="T86" fmla="*/ 459 w 1564"/>
                <a:gd name="T87" fmla="*/ 159 h 871"/>
                <a:gd name="T88" fmla="*/ 0 w 1564"/>
                <a:gd name="T89" fmla="*/ 209 h 871"/>
                <a:gd name="T90" fmla="*/ 459 w 1564"/>
                <a:gd name="T91" fmla="*/ 268 h 871"/>
                <a:gd name="T92" fmla="*/ 0 w 1564"/>
                <a:gd name="T93" fmla="*/ 309 h 871"/>
                <a:gd name="T94" fmla="*/ 267 w 1564"/>
                <a:gd name="T95" fmla="*/ 360 h 871"/>
                <a:gd name="T96" fmla="*/ 267 w 1564"/>
                <a:gd name="T97" fmla="*/ 485 h 871"/>
                <a:gd name="T98" fmla="*/ 1563 w 1564"/>
                <a:gd name="T99" fmla="*/ 485 h 871"/>
                <a:gd name="T100" fmla="*/ 1563 w 1564"/>
                <a:gd name="T101" fmla="*/ 435 h 871"/>
                <a:gd name="T102" fmla="*/ 1538 w 1564"/>
                <a:gd name="T103" fmla="*/ 376 h 871"/>
                <a:gd name="T104" fmla="*/ 1429 w 1564"/>
                <a:gd name="T105" fmla="*/ 385 h 871"/>
                <a:gd name="T106" fmla="*/ 1195 w 1564"/>
                <a:gd name="T107" fmla="*/ 385 h 871"/>
                <a:gd name="T108" fmla="*/ 1178 w 1564"/>
                <a:gd name="T109" fmla="*/ 376 h 871"/>
                <a:gd name="T110" fmla="*/ 1178 w 1564"/>
                <a:gd name="T111" fmla="*/ 193 h 871"/>
                <a:gd name="T112" fmla="*/ 1195 w 1564"/>
                <a:gd name="T113" fmla="*/ 184 h 871"/>
                <a:gd name="T114" fmla="*/ 1237 w 1564"/>
                <a:gd name="T115" fmla="*/ 184 h 871"/>
                <a:gd name="T116" fmla="*/ 1245 w 1564"/>
                <a:gd name="T117" fmla="*/ 184 h 871"/>
                <a:gd name="T118" fmla="*/ 1438 w 1564"/>
                <a:gd name="T119" fmla="*/ 368 h 871"/>
                <a:gd name="T120" fmla="*/ 1429 w 1564"/>
                <a:gd name="T121" fmla="*/ 385 h 871"/>
                <a:gd name="T122" fmla="*/ 1429 w 1564"/>
                <a:gd name="T123" fmla="*/ 385 h 871"/>
                <a:gd name="T124" fmla="*/ 1429 w 1564"/>
                <a:gd name="T125" fmla="*/ 385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64" h="871">
                  <a:moveTo>
                    <a:pt x="585" y="610"/>
                  </a:moveTo>
                  <a:cubicBezTo>
                    <a:pt x="510" y="610"/>
                    <a:pt x="451" y="669"/>
                    <a:pt x="451" y="744"/>
                  </a:cubicBezTo>
                  <a:cubicBezTo>
                    <a:pt x="451" y="820"/>
                    <a:pt x="510" y="870"/>
                    <a:pt x="585" y="870"/>
                  </a:cubicBezTo>
                  <a:cubicBezTo>
                    <a:pt x="652" y="870"/>
                    <a:pt x="710" y="820"/>
                    <a:pt x="710" y="744"/>
                  </a:cubicBezTo>
                  <a:cubicBezTo>
                    <a:pt x="710" y="669"/>
                    <a:pt x="652" y="610"/>
                    <a:pt x="585" y="610"/>
                  </a:cubicBezTo>
                  <a:close/>
                  <a:moveTo>
                    <a:pt x="585" y="811"/>
                  </a:moveTo>
                  <a:cubicBezTo>
                    <a:pt x="543" y="811"/>
                    <a:pt x="518" y="778"/>
                    <a:pt x="518" y="744"/>
                  </a:cubicBezTo>
                  <a:cubicBezTo>
                    <a:pt x="518" y="711"/>
                    <a:pt x="543" y="677"/>
                    <a:pt x="585" y="677"/>
                  </a:cubicBezTo>
                  <a:cubicBezTo>
                    <a:pt x="618" y="677"/>
                    <a:pt x="643" y="711"/>
                    <a:pt x="643" y="744"/>
                  </a:cubicBezTo>
                  <a:cubicBezTo>
                    <a:pt x="643" y="778"/>
                    <a:pt x="618" y="811"/>
                    <a:pt x="585" y="811"/>
                  </a:cubicBezTo>
                  <a:close/>
                  <a:moveTo>
                    <a:pt x="1563" y="519"/>
                  </a:moveTo>
                  <a:cubicBezTo>
                    <a:pt x="1563" y="652"/>
                    <a:pt x="1563" y="652"/>
                    <a:pt x="1563" y="652"/>
                  </a:cubicBezTo>
                  <a:cubicBezTo>
                    <a:pt x="1563" y="694"/>
                    <a:pt x="1538" y="719"/>
                    <a:pt x="1505" y="719"/>
                  </a:cubicBezTo>
                  <a:cubicBezTo>
                    <a:pt x="1429" y="719"/>
                    <a:pt x="1429" y="719"/>
                    <a:pt x="1429" y="719"/>
                  </a:cubicBezTo>
                  <a:cubicBezTo>
                    <a:pt x="1421" y="636"/>
                    <a:pt x="1346" y="569"/>
                    <a:pt x="1262" y="569"/>
                  </a:cubicBezTo>
                  <a:cubicBezTo>
                    <a:pt x="1178" y="569"/>
                    <a:pt x="1103" y="636"/>
                    <a:pt x="1095" y="719"/>
                  </a:cubicBezTo>
                  <a:cubicBezTo>
                    <a:pt x="752" y="719"/>
                    <a:pt x="752" y="719"/>
                    <a:pt x="752" y="719"/>
                  </a:cubicBezTo>
                  <a:cubicBezTo>
                    <a:pt x="735" y="636"/>
                    <a:pt x="669" y="569"/>
                    <a:pt x="585" y="569"/>
                  </a:cubicBezTo>
                  <a:cubicBezTo>
                    <a:pt x="493" y="569"/>
                    <a:pt x="426" y="636"/>
                    <a:pt x="409" y="719"/>
                  </a:cubicBezTo>
                  <a:cubicBezTo>
                    <a:pt x="326" y="719"/>
                    <a:pt x="326" y="719"/>
                    <a:pt x="326" y="719"/>
                  </a:cubicBezTo>
                  <a:cubicBezTo>
                    <a:pt x="292" y="719"/>
                    <a:pt x="267" y="694"/>
                    <a:pt x="267" y="652"/>
                  </a:cubicBezTo>
                  <a:cubicBezTo>
                    <a:pt x="267" y="519"/>
                    <a:pt x="267" y="519"/>
                    <a:pt x="267" y="519"/>
                  </a:cubicBezTo>
                  <a:lnTo>
                    <a:pt x="1563" y="519"/>
                  </a:lnTo>
                  <a:close/>
                  <a:moveTo>
                    <a:pt x="1262" y="610"/>
                  </a:moveTo>
                  <a:cubicBezTo>
                    <a:pt x="1187" y="610"/>
                    <a:pt x="1128" y="669"/>
                    <a:pt x="1128" y="744"/>
                  </a:cubicBezTo>
                  <a:cubicBezTo>
                    <a:pt x="1128" y="820"/>
                    <a:pt x="1187" y="870"/>
                    <a:pt x="1262" y="870"/>
                  </a:cubicBezTo>
                  <a:cubicBezTo>
                    <a:pt x="1337" y="870"/>
                    <a:pt x="1396" y="820"/>
                    <a:pt x="1396" y="744"/>
                  </a:cubicBezTo>
                  <a:cubicBezTo>
                    <a:pt x="1396" y="669"/>
                    <a:pt x="1337" y="610"/>
                    <a:pt x="1262" y="610"/>
                  </a:cubicBezTo>
                  <a:close/>
                  <a:moveTo>
                    <a:pt x="1262" y="811"/>
                  </a:moveTo>
                  <a:cubicBezTo>
                    <a:pt x="1229" y="811"/>
                    <a:pt x="1195" y="778"/>
                    <a:pt x="1195" y="744"/>
                  </a:cubicBezTo>
                  <a:cubicBezTo>
                    <a:pt x="1195" y="711"/>
                    <a:pt x="1229" y="677"/>
                    <a:pt x="1262" y="677"/>
                  </a:cubicBezTo>
                  <a:cubicBezTo>
                    <a:pt x="1295" y="677"/>
                    <a:pt x="1329" y="711"/>
                    <a:pt x="1329" y="744"/>
                  </a:cubicBezTo>
                  <a:cubicBezTo>
                    <a:pt x="1329" y="778"/>
                    <a:pt x="1295" y="811"/>
                    <a:pt x="1262" y="811"/>
                  </a:cubicBezTo>
                  <a:close/>
                  <a:moveTo>
                    <a:pt x="1538" y="376"/>
                  </a:moveTo>
                  <a:cubicBezTo>
                    <a:pt x="1295" y="134"/>
                    <a:pt x="1295" y="134"/>
                    <a:pt x="1295" y="134"/>
                  </a:cubicBezTo>
                  <a:cubicBezTo>
                    <a:pt x="1279" y="117"/>
                    <a:pt x="1254" y="109"/>
                    <a:pt x="1229" y="109"/>
                  </a:cubicBezTo>
                  <a:cubicBezTo>
                    <a:pt x="1112" y="109"/>
                    <a:pt x="1112" y="109"/>
                    <a:pt x="1112" y="109"/>
                  </a:cubicBezTo>
                  <a:cubicBezTo>
                    <a:pt x="1112" y="59"/>
                    <a:pt x="1112" y="59"/>
                    <a:pt x="1112" y="59"/>
                  </a:cubicBezTo>
                  <a:cubicBezTo>
                    <a:pt x="1112" y="25"/>
                    <a:pt x="1078" y="0"/>
                    <a:pt x="1045" y="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292" y="0"/>
                    <a:pt x="267" y="25"/>
                    <a:pt x="267" y="59"/>
                  </a:cubicBezTo>
                  <a:cubicBezTo>
                    <a:pt x="267" y="75"/>
                    <a:pt x="267" y="75"/>
                    <a:pt x="267" y="75"/>
                  </a:cubicBezTo>
                  <a:cubicBezTo>
                    <a:pt x="8" y="101"/>
                    <a:pt x="8" y="101"/>
                    <a:pt x="8" y="101"/>
                  </a:cubicBezTo>
                  <a:cubicBezTo>
                    <a:pt x="459" y="159"/>
                    <a:pt x="459" y="159"/>
                    <a:pt x="459" y="159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267" y="360"/>
                    <a:pt x="267" y="360"/>
                    <a:pt x="267" y="360"/>
                  </a:cubicBezTo>
                  <a:cubicBezTo>
                    <a:pt x="267" y="485"/>
                    <a:pt x="267" y="485"/>
                    <a:pt x="267" y="485"/>
                  </a:cubicBezTo>
                  <a:cubicBezTo>
                    <a:pt x="1563" y="485"/>
                    <a:pt x="1563" y="485"/>
                    <a:pt x="1563" y="485"/>
                  </a:cubicBezTo>
                  <a:cubicBezTo>
                    <a:pt x="1563" y="435"/>
                    <a:pt x="1563" y="435"/>
                    <a:pt x="1563" y="435"/>
                  </a:cubicBezTo>
                  <a:cubicBezTo>
                    <a:pt x="1563" y="410"/>
                    <a:pt x="1555" y="393"/>
                    <a:pt x="1538" y="376"/>
                  </a:cubicBezTo>
                  <a:close/>
                  <a:moveTo>
                    <a:pt x="1429" y="385"/>
                  </a:moveTo>
                  <a:cubicBezTo>
                    <a:pt x="1195" y="385"/>
                    <a:pt x="1195" y="385"/>
                    <a:pt x="1195" y="385"/>
                  </a:cubicBezTo>
                  <a:cubicBezTo>
                    <a:pt x="1187" y="385"/>
                    <a:pt x="1178" y="376"/>
                    <a:pt x="1178" y="376"/>
                  </a:cubicBezTo>
                  <a:cubicBezTo>
                    <a:pt x="1178" y="193"/>
                    <a:pt x="1178" y="193"/>
                    <a:pt x="1178" y="193"/>
                  </a:cubicBezTo>
                  <a:cubicBezTo>
                    <a:pt x="1178" y="184"/>
                    <a:pt x="1187" y="184"/>
                    <a:pt x="1195" y="184"/>
                  </a:cubicBezTo>
                  <a:cubicBezTo>
                    <a:pt x="1237" y="184"/>
                    <a:pt x="1237" y="184"/>
                    <a:pt x="1237" y="184"/>
                  </a:cubicBezTo>
                  <a:lnTo>
                    <a:pt x="1245" y="184"/>
                  </a:lnTo>
                  <a:cubicBezTo>
                    <a:pt x="1438" y="368"/>
                    <a:pt x="1438" y="368"/>
                    <a:pt x="1438" y="368"/>
                  </a:cubicBezTo>
                  <a:cubicBezTo>
                    <a:pt x="1446" y="376"/>
                    <a:pt x="1438" y="385"/>
                    <a:pt x="1429" y="385"/>
                  </a:cubicBezTo>
                  <a:close/>
                  <a:moveTo>
                    <a:pt x="1429" y="385"/>
                  </a:moveTo>
                  <a:lnTo>
                    <a:pt x="1429" y="3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lIns="257103" tIns="128551" rIns="257103" bIns="128551" anchor="ctr"/>
            <a:lstStyle/>
            <a:p>
              <a:pPr>
                <a:defRPr/>
              </a:pPr>
              <a:endParaRPr lang="en-US" sz="253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3506295" y="4609193"/>
            <a:ext cx="760352" cy="760352"/>
            <a:chOff x="3324335" y="4370438"/>
            <a:chExt cx="720966" cy="720966"/>
          </a:xfrm>
        </p:grpSpPr>
        <p:sp>
          <p:nvSpPr>
            <p:cNvPr id="57" name="Rounded Rectangle 56"/>
            <p:cNvSpPr/>
            <p:nvPr/>
          </p:nvSpPr>
          <p:spPr>
            <a:xfrm>
              <a:off x="3324335" y="4370438"/>
              <a:ext cx="720966" cy="720966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67" name="Group 457"/>
            <p:cNvGrpSpPr>
              <a:grpSpLocks/>
            </p:cNvGrpSpPr>
            <p:nvPr/>
          </p:nvGrpSpPr>
          <p:grpSpPr bwMode="auto">
            <a:xfrm>
              <a:off x="3442740" y="4573738"/>
              <a:ext cx="485876" cy="306168"/>
              <a:chOff x="0" y="0"/>
              <a:chExt cx="575" cy="363"/>
            </a:xfrm>
            <a:solidFill>
              <a:schemeClr val="bg1"/>
            </a:solidFill>
          </p:grpSpPr>
          <p:sp>
            <p:nvSpPr>
              <p:cNvPr id="71" name="AutoShape 455"/>
              <p:cNvSpPr>
                <a:spLocks/>
              </p:cNvSpPr>
              <p:nvPr/>
            </p:nvSpPr>
            <p:spPr bwMode="auto">
              <a:xfrm>
                <a:off x="0" y="104"/>
                <a:ext cx="205" cy="259"/>
              </a:xfrm>
              <a:custGeom>
                <a:avLst/>
                <a:gdLst>
                  <a:gd name="T0" fmla="*/ 0 w 21470"/>
                  <a:gd name="T1" fmla="*/ 0 h 21600"/>
                  <a:gd name="T2" fmla="*/ 0 w 21470"/>
                  <a:gd name="T3" fmla="*/ 0 h 21600"/>
                  <a:gd name="T4" fmla="*/ 0 w 21470"/>
                  <a:gd name="T5" fmla="*/ 0 h 21600"/>
                  <a:gd name="T6" fmla="*/ 0 w 21470"/>
                  <a:gd name="T7" fmla="*/ 0 h 21600"/>
                  <a:gd name="T8" fmla="*/ 0 w 21470"/>
                  <a:gd name="T9" fmla="*/ 0 h 21600"/>
                  <a:gd name="T10" fmla="*/ 0 w 21470"/>
                  <a:gd name="T11" fmla="*/ 0 h 21600"/>
                  <a:gd name="T12" fmla="*/ 0 w 21470"/>
                  <a:gd name="T13" fmla="*/ 0 h 21600"/>
                  <a:gd name="T14" fmla="*/ 0 w 21470"/>
                  <a:gd name="T15" fmla="*/ 0 h 21600"/>
                  <a:gd name="T16" fmla="*/ 0 w 21470"/>
                  <a:gd name="T17" fmla="*/ 0 h 21600"/>
                  <a:gd name="T18" fmla="*/ 0 w 21470"/>
                  <a:gd name="T19" fmla="*/ 0 h 21600"/>
                  <a:gd name="T20" fmla="*/ 0 w 21470"/>
                  <a:gd name="T21" fmla="*/ 0 h 21600"/>
                  <a:gd name="T22" fmla="*/ 0 w 21470"/>
                  <a:gd name="T23" fmla="*/ 0 h 21600"/>
                  <a:gd name="T24" fmla="*/ 0 w 21470"/>
                  <a:gd name="T25" fmla="*/ 0 h 21600"/>
                  <a:gd name="T26" fmla="*/ 0 w 21470"/>
                  <a:gd name="T27" fmla="*/ 0 h 21600"/>
                  <a:gd name="T28" fmla="*/ 0 w 21470"/>
                  <a:gd name="T29" fmla="*/ 0 h 21600"/>
                  <a:gd name="T30" fmla="*/ 0 w 21470"/>
                  <a:gd name="T31" fmla="*/ 0 h 21600"/>
                  <a:gd name="T32" fmla="*/ 0 w 21470"/>
                  <a:gd name="T33" fmla="*/ 0 h 21600"/>
                  <a:gd name="T34" fmla="*/ 0 w 21470"/>
                  <a:gd name="T35" fmla="*/ 0 h 21600"/>
                  <a:gd name="T36" fmla="*/ 0 w 21470"/>
                  <a:gd name="T37" fmla="*/ 0 h 216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470" h="21600">
                    <a:moveTo>
                      <a:pt x="13938" y="18089"/>
                    </a:moveTo>
                    <a:lnTo>
                      <a:pt x="13938" y="18075"/>
                    </a:lnTo>
                    <a:cubicBezTo>
                      <a:pt x="13949" y="17312"/>
                      <a:pt x="14370" y="14919"/>
                      <a:pt x="18829" y="12741"/>
                    </a:cubicBezTo>
                    <a:cubicBezTo>
                      <a:pt x="19646" y="11856"/>
                      <a:pt x="20317" y="10649"/>
                      <a:pt x="21003" y="9256"/>
                    </a:cubicBezTo>
                    <a:cubicBezTo>
                      <a:pt x="21476" y="8293"/>
                      <a:pt x="21396" y="7471"/>
                      <a:pt x="21396" y="6302"/>
                    </a:cubicBezTo>
                    <a:cubicBezTo>
                      <a:pt x="21396" y="5437"/>
                      <a:pt x="21600" y="4050"/>
                      <a:pt x="21332" y="3287"/>
                    </a:cubicBezTo>
                    <a:cubicBezTo>
                      <a:pt x="20424" y="712"/>
                      <a:pt x="18134" y="0"/>
                      <a:pt x="15449" y="0"/>
                    </a:cubicBezTo>
                    <a:cubicBezTo>
                      <a:pt x="12764" y="0"/>
                      <a:pt x="10471" y="714"/>
                      <a:pt x="9566" y="3295"/>
                    </a:cubicBezTo>
                    <a:cubicBezTo>
                      <a:pt x="9299" y="4054"/>
                      <a:pt x="9504" y="5439"/>
                      <a:pt x="9504" y="6301"/>
                    </a:cubicBezTo>
                    <a:cubicBezTo>
                      <a:pt x="9504" y="7473"/>
                      <a:pt x="9424" y="8297"/>
                      <a:pt x="9900" y="9263"/>
                    </a:cubicBezTo>
                    <a:cubicBezTo>
                      <a:pt x="10724" y="10935"/>
                      <a:pt x="11509" y="12336"/>
                      <a:pt x="12556" y="13231"/>
                    </a:cubicBezTo>
                    <a:cubicBezTo>
                      <a:pt x="8479" y="13828"/>
                      <a:pt x="5724" y="15525"/>
                      <a:pt x="3865" y="16187"/>
                    </a:cubicBezTo>
                    <a:cubicBezTo>
                      <a:pt x="18" y="17556"/>
                      <a:pt x="0" y="19055"/>
                      <a:pt x="0" y="19055"/>
                    </a:cubicBezTo>
                    <a:lnTo>
                      <a:pt x="0" y="21600"/>
                    </a:lnTo>
                    <a:lnTo>
                      <a:pt x="13940" y="21598"/>
                    </a:lnTo>
                    <a:lnTo>
                      <a:pt x="13940" y="18100"/>
                    </a:lnTo>
                    <a:lnTo>
                      <a:pt x="13940" y="18089"/>
                    </a:lnTo>
                    <a:lnTo>
                      <a:pt x="13938" y="18089"/>
                    </a:lnTo>
                    <a:close/>
                    <a:moveTo>
                      <a:pt x="13938" y="18089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defTabSz="642868"/>
                <a:endParaRPr lang="en-US" sz="2531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" name="AutoShape 456"/>
              <p:cNvSpPr>
                <a:spLocks/>
              </p:cNvSpPr>
              <p:nvPr/>
            </p:nvSpPr>
            <p:spPr bwMode="auto">
              <a:xfrm>
                <a:off x="168" y="0"/>
                <a:ext cx="407" cy="35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1600" h="21600">
                    <a:moveTo>
                      <a:pt x="18895" y="16182"/>
                    </a:moveTo>
                    <a:cubicBezTo>
                      <a:pt x="17591" y="15518"/>
                      <a:pt x="15655" y="13809"/>
                      <a:pt x="12789" y="13222"/>
                    </a:cubicBezTo>
                    <a:cubicBezTo>
                      <a:pt x="13522" y="12323"/>
                      <a:pt x="14076" y="10920"/>
                      <a:pt x="14647" y="9256"/>
                    </a:cubicBezTo>
                    <a:cubicBezTo>
                      <a:pt x="14978" y="8292"/>
                      <a:pt x="14921" y="7470"/>
                      <a:pt x="14921" y="6300"/>
                    </a:cubicBezTo>
                    <a:cubicBezTo>
                      <a:pt x="14921" y="5435"/>
                      <a:pt x="15063" y="4048"/>
                      <a:pt x="14876" y="3287"/>
                    </a:cubicBezTo>
                    <a:cubicBezTo>
                      <a:pt x="14244" y="710"/>
                      <a:pt x="12647" y="0"/>
                      <a:pt x="10775" y="0"/>
                    </a:cubicBezTo>
                    <a:cubicBezTo>
                      <a:pt x="8902" y="0"/>
                      <a:pt x="7303" y="714"/>
                      <a:pt x="6672" y="3294"/>
                    </a:cubicBezTo>
                    <a:cubicBezTo>
                      <a:pt x="6486" y="4054"/>
                      <a:pt x="6628" y="5438"/>
                      <a:pt x="6628" y="6300"/>
                    </a:cubicBezTo>
                    <a:cubicBezTo>
                      <a:pt x="6628" y="7473"/>
                      <a:pt x="6572" y="8297"/>
                      <a:pt x="6904" y="9262"/>
                    </a:cubicBezTo>
                    <a:cubicBezTo>
                      <a:pt x="7479" y="10934"/>
                      <a:pt x="8026" y="12336"/>
                      <a:pt x="8756" y="13231"/>
                    </a:cubicBezTo>
                    <a:cubicBezTo>
                      <a:pt x="5913" y="13828"/>
                      <a:pt x="3991" y="15526"/>
                      <a:pt x="2695" y="16187"/>
                    </a:cubicBezTo>
                    <a:cubicBezTo>
                      <a:pt x="13" y="17556"/>
                      <a:pt x="0" y="19054"/>
                      <a:pt x="0" y="19054"/>
                    </a:cubicBezTo>
                    <a:lnTo>
                      <a:pt x="0" y="21600"/>
                    </a:lnTo>
                    <a:lnTo>
                      <a:pt x="21600" y="21597"/>
                    </a:lnTo>
                    <a:lnTo>
                      <a:pt x="21600" y="19054"/>
                    </a:lnTo>
                    <a:cubicBezTo>
                      <a:pt x="21600" y="19054"/>
                      <a:pt x="21587" y="17551"/>
                      <a:pt x="18895" y="16182"/>
                    </a:cubicBezTo>
                    <a:close/>
                    <a:moveTo>
                      <a:pt x="18895" y="1618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defTabSz="642868"/>
                <a:endParaRPr lang="en-US" sz="2531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" name="Group 1"/>
          <p:cNvGrpSpPr/>
          <p:nvPr/>
        </p:nvGrpSpPr>
        <p:grpSpPr>
          <a:xfrm>
            <a:off x="4472037" y="2007387"/>
            <a:ext cx="3936393" cy="3901628"/>
            <a:chOff x="4240051" y="1903405"/>
            <a:chExt cx="3732489" cy="3699524"/>
          </a:xfrm>
        </p:grpSpPr>
        <p:grpSp>
          <p:nvGrpSpPr>
            <p:cNvPr id="83" name="Group 82"/>
            <p:cNvGrpSpPr/>
            <p:nvPr/>
          </p:nvGrpSpPr>
          <p:grpSpPr>
            <a:xfrm>
              <a:off x="4240051" y="1903405"/>
              <a:ext cx="3732489" cy="3699524"/>
              <a:chOff x="4039911" y="1848202"/>
              <a:chExt cx="4108611" cy="4072324"/>
            </a:xfrm>
          </p:grpSpPr>
          <p:sp>
            <p:nvSpPr>
              <p:cNvPr id="84" name="Block Arc 83"/>
              <p:cNvSpPr/>
              <p:nvPr/>
            </p:nvSpPr>
            <p:spPr>
              <a:xfrm rot="210717">
                <a:off x="4264764" y="2073054"/>
                <a:ext cx="3662475" cy="3662475"/>
              </a:xfrm>
              <a:prstGeom prst="blockArc">
                <a:avLst>
                  <a:gd name="adj1" fmla="val 10545816"/>
                  <a:gd name="adj2" fmla="val 15728497"/>
                  <a:gd name="adj3" fmla="val 22371"/>
                </a:avLst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5" name="Block Arc 84"/>
              <p:cNvSpPr/>
              <p:nvPr/>
            </p:nvSpPr>
            <p:spPr>
              <a:xfrm rot="5610717">
                <a:off x="4261195" y="2073053"/>
                <a:ext cx="3662475" cy="3662475"/>
              </a:xfrm>
              <a:prstGeom prst="blockArc">
                <a:avLst>
                  <a:gd name="adj1" fmla="val 10545816"/>
                  <a:gd name="adj2" fmla="val 15728497"/>
                  <a:gd name="adj3" fmla="val 22371"/>
                </a:avLst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6" name="Block Arc 85"/>
              <p:cNvSpPr/>
              <p:nvPr/>
            </p:nvSpPr>
            <p:spPr>
              <a:xfrm rot="11010717">
                <a:off x="4261194" y="2033199"/>
                <a:ext cx="3662475" cy="3662475"/>
              </a:xfrm>
              <a:prstGeom prst="blockArc">
                <a:avLst>
                  <a:gd name="adj1" fmla="val 10545816"/>
                  <a:gd name="adj2" fmla="val 15728497"/>
                  <a:gd name="adj3" fmla="val 22371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7" name="Block Arc 86"/>
              <p:cNvSpPr/>
              <p:nvPr/>
            </p:nvSpPr>
            <p:spPr>
              <a:xfrm rot="16410717">
                <a:off x="4264763" y="2078584"/>
                <a:ext cx="3662475" cy="3662475"/>
              </a:xfrm>
              <a:prstGeom prst="blockArc">
                <a:avLst>
                  <a:gd name="adj1" fmla="val 10545816"/>
                  <a:gd name="adj2" fmla="val 15728497"/>
                  <a:gd name="adj3" fmla="val 22371"/>
                </a:avLst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8" name="Isosceles Triangle 87"/>
              <p:cNvSpPr/>
              <p:nvPr/>
            </p:nvSpPr>
            <p:spPr>
              <a:xfrm rot="5400000">
                <a:off x="5615079" y="2090661"/>
                <a:ext cx="1399318" cy="914400"/>
              </a:xfrm>
              <a:prstGeom prst="triangl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9" name="Isosceles Triangle 88"/>
              <p:cNvSpPr/>
              <p:nvPr/>
            </p:nvSpPr>
            <p:spPr>
              <a:xfrm rot="10800000">
                <a:off x="6749204" y="3665827"/>
                <a:ext cx="1399318" cy="914400"/>
              </a:xfrm>
              <a:prstGeom prst="triangl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0" name="Isosceles Triangle 89"/>
              <p:cNvSpPr/>
              <p:nvPr/>
            </p:nvSpPr>
            <p:spPr>
              <a:xfrm rot="16200000">
                <a:off x="5174036" y="4763667"/>
                <a:ext cx="1399318" cy="914400"/>
              </a:xfrm>
              <a:prstGeom prst="triangl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1" name="Isosceles Triangle 90"/>
              <p:cNvSpPr/>
              <p:nvPr/>
            </p:nvSpPr>
            <p:spPr>
              <a:xfrm>
                <a:off x="4039911" y="3233885"/>
                <a:ext cx="1399318" cy="914400"/>
              </a:xfrm>
              <a:prstGeom prst="triangle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3" name="TextBox 72"/>
            <p:cNvSpPr txBox="1"/>
            <p:nvPr/>
          </p:nvSpPr>
          <p:spPr>
            <a:xfrm>
              <a:off x="5886490" y="2333575"/>
              <a:ext cx="460854" cy="395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109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01</a:t>
              </a: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7106502" y="3592817"/>
              <a:ext cx="460854" cy="395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109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02</a:t>
              </a: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5886490" y="4757382"/>
              <a:ext cx="460854" cy="395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109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03</a:t>
              </a: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4645232" y="3592817"/>
              <a:ext cx="460854" cy="395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109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04</a:t>
              </a:r>
            </a:p>
          </p:txBody>
        </p:sp>
      </p:grpSp>
      <p:sp>
        <p:nvSpPr>
          <p:cNvPr id="42" name="矩形 41"/>
          <p:cNvSpPr/>
          <p:nvPr/>
        </p:nvSpPr>
        <p:spPr>
          <a:xfrm>
            <a:off x="3477210" y="170898"/>
            <a:ext cx="9380132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413" y="170898"/>
            <a:ext cx="254097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88981" y="170898"/>
            <a:ext cx="67661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71283" y="177189"/>
            <a:ext cx="26564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添加相关标题</a:t>
            </a:r>
            <a:endParaRPr lang="en-US" altLang="zh-CN" sz="3200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Content Placeholder 2"/>
          <p:cNvSpPr txBox="1">
            <a:spLocks/>
          </p:cNvSpPr>
          <p:nvPr/>
        </p:nvSpPr>
        <p:spPr>
          <a:xfrm>
            <a:off x="10605610" y="192575"/>
            <a:ext cx="1906380" cy="553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597" b="1">
                <a:solidFill>
                  <a:schemeClr val="bg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LOGO</a:t>
            </a:r>
            <a:endParaRPr lang="en-US" sz="3597" b="1">
              <a:solidFill>
                <a:schemeClr val="bg1"/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98412" y="729609"/>
            <a:ext cx="28022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ANNUAL WORK SUMMARY</a:t>
            </a:r>
          </a:p>
        </p:txBody>
      </p:sp>
    </p:spTree>
    <p:extLst>
      <p:ext uri="{BB962C8B-B14F-4D97-AF65-F5344CB8AC3E}">
        <p14:creationId xmlns:p14="http://schemas.microsoft.com/office/powerpoint/2010/main" val="25342847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reeform 62"/>
          <p:cNvSpPr>
            <a:spLocks/>
          </p:cNvSpPr>
          <p:nvPr/>
        </p:nvSpPr>
        <p:spPr bwMode="auto">
          <a:xfrm>
            <a:off x="5760528" y="5906670"/>
            <a:ext cx="1637643" cy="1325981"/>
          </a:xfrm>
          <a:custGeom>
            <a:avLst/>
            <a:gdLst>
              <a:gd name="T0" fmla="*/ 234 w 289"/>
              <a:gd name="T1" fmla="*/ 234 h 234"/>
              <a:gd name="T2" fmla="*/ 54 w 289"/>
              <a:gd name="T3" fmla="*/ 234 h 234"/>
              <a:gd name="T4" fmla="*/ 0 w 289"/>
              <a:gd name="T5" fmla="*/ 0 h 234"/>
              <a:gd name="T6" fmla="*/ 289 w 289"/>
              <a:gd name="T7" fmla="*/ 0 h 234"/>
              <a:gd name="T8" fmla="*/ 234 w 289"/>
              <a:gd name="T9" fmla="*/ 234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9" h="234">
                <a:moveTo>
                  <a:pt x="234" y="234"/>
                </a:moveTo>
                <a:lnTo>
                  <a:pt x="54" y="234"/>
                </a:lnTo>
                <a:lnTo>
                  <a:pt x="0" y="0"/>
                </a:lnTo>
                <a:lnTo>
                  <a:pt x="289" y="0"/>
                </a:lnTo>
                <a:lnTo>
                  <a:pt x="234" y="23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Freeform 70"/>
          <p:cNvSpPr>
            <a:spLocks/>
          </p:cNvSpPr>
          <p:nvPr/>
        </p:nvSpPr>
        <p:spPr bwMode="auto">
          <a:xfrm>
            <a:off x="5783194" y="6054002"/>
            <a:ext cx="793321" cy="1178649"/>
          </a:xfrm>
          <a:custGeom>
            <a:avLst/>
            <a:gdLst>
              <a:gd name="T0" fmla="*/ 140 w 140"/>
              <a:gd name="T1" fmla="*/ 0 h 208"/>
              <a:gd name="T2" fmla="*/ 0 w 140"/>
              <a:gd name="T3" fmla="*/ 0 h 208"/>
              <a:gd name="T4" fmla="*/ 50 w 140"/>
              <a:gd name="T5" fmla="*/ 208 h 208"/>
              <a:gd name="T6" fmla="*/ 140 w 140"/>
              <a:gd name="T7" fmla="*/ 208 h 208"/>
              <a:gd name="T8" fmla="*/ 140 w 140"/>
              <a:gd name="T9" fmla="*/ 0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0" h="208">
                <a:moveTo>
                  <a:pt x="140" y="0"/>
                </a:moveTo>
                <a:lnTo>
                  <a:pt x="0" y="0"/>
                </a:lnTo>
                <a:lnTo>
                  <a:pt x="50" y="208"/>
                </a:lnTo>
                <a:lnTo>
                  <a:pt x="140" y="208"/>
                </a:lnTo>
                <a:lnTo>
                  <a:pt x="14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Freeform 78"/>
          <p:cNvSpPr/>
          <p:nvPr/>
        </p:nvSpPr>
        <p:spPr>
          <a:xfrm>
            <a:off x="4333152" y="4847610"/>
            <a:ext cx="532175" cy="1208838"/>
          </a:xfrm>
          <a:custGeom>
            <a:avLst/>
            <a:gdLst>
              <a:gd name="connsiteX0" fmla="*/ 515155 w 515155"/>
              <a:gd name="connsiteY0" fmla="*/ 0 h 1146220"/>
              <a:gd name="connsiteX1" fmla="*/ 193184 w 515155"/>
              <a:gd name="connsiteY1" fmla="*/ 0 h 1146220"/>
              <a:gd name="connsiteX2" fmla="*/ 193184 w 515155"/>
              <a:gd name="connsiteY2" fmla="*/ 1146220 h 1146220"/>
              <a:gd name="connsiteX3" fmla="*/ 0 w 515155"/>
              <a:gd name="connsiteY3" fmla="*/ 1146220 h 1146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5155" h="1146220">
                <a:moveTo>
                  <a:pt x="515155" y="0"/>
                </a:moveTo>
                <a:lnTo>
                  <a:pt x="193184" y="0"/>
                </a:lnTo>
                <a:lnTo>
                  <a:pt x="193184" y="1146220"/>
                </a:lnTo>
                <a:lnTo>
                  <a:pt x="0" y="1146220"/>
                </a:lnTo>
              </a:path>
            </a:pathLst>
          </a:custGeom>
          <a:noFill/>
          <a:ln w="6350">
            <a:solidFill>
              <a:schemeClr val="bg1">
                <a:lumMod val="75000"/>
              </a:schemeClr>
            </a:solidFill>
            <a:prstDash val="sysDash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Freeform 79"/>
          <p:cNvSpPr/>
          <p:nvPr/>
        </p:nvSpPr>
        <p:spPr>
          <a:xfrm>
            <a:off x="3979325" y="3066551"/>
            <a:ext cx="744214" cy="1213215"/>
          </a:xfrm>
          <a:custGeom>
            <a:avLst/>
            <a:gdLst>
              <a:gd name="connsiteX0" fmla="*/ 798491 w 798491"/>
              <a:gd name="connsiteY0" fmla="*/ 0 h 914400"/>
              <a:gd name="connsiteX1" fmla="*/ 437882 w 798491"/>
              <a:gd name="connsiteY1" fmla="*/ 0 h 914400"/>
              <a:gd name="connsiteX2" fmla="*/ 437882 w 798491"/>
              <a:gd name="connsiteY2" fmla="*/ 914400 h 914400"/>
              <a:gd name="connsiteX3" fmla="*/ 0 w 798491"/>
              <a:gd name="connsiteY3" fmla="*/ 9144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8491" h="914400">
                <a:moveTo>
                  <a:pt x="798491" y="0"/>
                </a:moveTo>
                <a:lnTo>
                  <a:pt x="437882" y="0"/>
                </a:lnTo>
                <a:lnTo>
                  <a:pt x="437882" y="914400"/>
                </a:lnTo>
                <a:lnTo>
                  <a:pt x="0" y="914400"/>
                </a:lnTo>
              </a:path>
            </a:pathLst>
          </a:custGeom>
          <a:noFill/>
          <a:ln w="6350">
            <a:solidFill>
              <a:schemeClr val="bg1">
                <a:lumMod val="75000"/>
              </a:schemeClr>
            </a:solidFill>
            <a:prstDash val="sysDash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81" name="Elbow Connector 80"/>
          <p:cNvCxnSpPr/>
          <p:nvPr/>
        </p:nvCxnSpPr>
        <p:spPr>
          <a:xfrm rot="10800000" flipV="1">
            <a:off x="4142065" y="2269966"/>
            <a:ext cx="1218316" cy="298494"/>
          </a:xfrm>
          <a:prstGeom prst="bentConnector3">
            <a:avLst/>
          </a:prstGeom>
          <a:ln w="6350">
            <a:solidFill>
              <a:schemeClr val="bg1">
                <a:lumMod val="75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Elbow Connector 81"/>
          <p:cNvCxnSpPr/>
          <p:nvPr/>
        </p:nvCxnSpPr>
        <p:spPr>
          <a:xfrm>
            <a:off x="7173257" y="2269966"/>
            <a:ext cx="1252044" cy="298494"/>
          </a:xfrm>
          <a:prstGeom prst="bentConnector3">
            <a:avLst>
              <a:gd name="adj1" fmla="val 50000"/>
            </a:avLst>
          </a:prstGeom>
          <a:ln>
            <a:solidFill>
              <a:schemeClr val="bg1">
                <a:lumMod val="75000"/>
              </a:schemeClr>
            </a:solidFill>
            <a:prstDash val="sys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Freeform 82"/>
          <p:cNvSpPr/>
          <p:nvPr/>
        </p:nvSpPr>
        <p:spPr>
          <a:xfrm>
            <a:off x="7742345" y="2905227"/>
            <a:ext cx="961527" cy="1374540"/>
          </a:xfrm>
          <a:custGeom>
            <a:avLst/>
            <a:gdLst>
              <a:gd name="connsiteX0" fmla="*/ 0 w 811369"/>
              <a:gd name="connsiteY0" fmla="*/ 0 h 1275009"/>
              <a:gd name="connsiteX1" fmla="*/ 347729 w 811369"/>
              <a:gd name="connsiteY1" fmla="*/ 0 h 1275009"/>
              <a:gd name="connsiteX2" fmla="*/ 347729 w 811369"/>
              <a:gd name="connsiteY2" fmla="*/ 1275009 h 1275009"/>
              <a:gd name="connsiteX3" fmla="*/ 811369 w 811369"/>
              <a:gd name="connsiteY3" fmla="*/ 1275009 h 1275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1369" h="1275009">
                <a:moveTo>
                  <a:pt x="0" y="0"/>
                </a:moveTo>
                <a:lnTo>
                  <a:pt x="347729" y="0"/>
                </a:lnTo>
                <a:lnTo>
                  <a:pt x="347729" y="1275009"/>
                </a:lnTo>
                <a:lnTo>
                  <a:pt x="811369" y="1275009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prstDash val="sysDash"/>
            <a:headEnd type="none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Freeform 83"/>
          <p:cNvSpPr/>
          <p:nvPr/>
        </p:nvSpPr>
        <p:spPr>
          <a:xfrm>
            <a:off x="7701596" y="4398916"/>
            <a:ext cx="597563" cy="1657532"/>
          </a:xfrm>
          <a:custGeom>
            <a:avLst/>
            <a:gdLst>
              <a:gd name="connsiteX0" fmla="*/ 0 w 425003"/>
              <a:gd name="connsiteY0" fmla="*/ 0 h 1751527"/>
              <a:gd name="connsiteX1" fmla="*/ 193183 w 425003"/>
              <a:gd name="connsiteY1" fmla="*/ 0 h 1751527"/>
              <a:gd name="connsiteX2" fmla="*/ 193183 w 425003"/>
              <a:gd name="connsiteY2" fmla="*/ 1751527 h 1751527"/>
              <a:gd name="connsiteX3" fmla="*/ 425003 w 425003"/>
              <a:gd name="connsiteY3" fmla="*/ 1751527 h 1751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5003" h="1751527">
                <a:moveTo>
                  <a:pt x="0" y="0"/>
                </a:moveTo>
                <a:lnTo>
                  <a:pt x="193183" y="0"/>
                </a:lnTo>
                <a:lnTo>
                  <a:pt x="193183" y="1751527"/>
                </a:lnTo>
                <a:lnTo>
                  <a:pt x="425003" y="1751527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prstDash val="sysDash"/>
            <a:headEnd type="none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5" name="Group 84"/>
          <p:cNvGrpSpPr/>
          <p:nvPr/>
        </p:nvGrpSpPr>
        <p:grpSpPr>
          <a:xfrm>
            <a:off x="1248339" y="1951297"/>
            <a:ext cx="2775703" cy="899654"/>
            <a:chOff x="2007314" y="2260900"/>
            <a:chExt cx="2631922" cy="853052"/>
          </a:xfrm>
        </p:grpSpPr>
        <p:sp>
          <p:nvSpPr>
            <p:cNvPr id="86" name="Text Placeholder 2"/>
            <p:cNvSpPr txBox="1">
              <a:spLocks/>
            </p:cNvSpPr>
            <p:nvPr/>
          </p:nvSpPr>
          <p:spPr>
            <a:xfrm>
              <a:off x="2625776" y="2260900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Product</a:t>
              </a: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2007314" y="2559832"/>
              <a:ext cx="2551664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Porem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, cot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adipicing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.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Sed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imperun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velit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laoreet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facilisisan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raesent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dala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encari</a:t>
              </a:r>
              <a:endPara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1033670" y="3662051"/>
            <a:ext cx="2775703" cy="1094450"/>
            <a:chOff x="2007314" y="2260900"/>
            <a:chExt cx="2631922" cy="1037758"/>
          </a:xfrm>
        </p:grpSpPr>
        <p:sp>
          <p:nvSpPr>
            <p:cNvPr id="89" name="Text Placeholder 2"/>
            <p:cNvSpPr txBox="1">
              <a:spLocks/>
            </p:cNvSpPr>
            <p:nvPr/>
          </p:nvSpPr>
          <p:spPr>
            <a:xfrm>
              <a:off x="2625776" y="2260900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Product</a:t>
              </a: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2007314" y="2559832"/>
              <a:ext cx="2551664" cy="73882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Porem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, cot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adipicing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.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Sed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imperun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velit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laoreet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facilisisan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raesent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dala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encari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rinadewnita</a:t>
              </a:r>
              <a:endPara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1447066" y="5430439"/>
            <a:ext cx="2775703" cy="899654"/>
            <a:chOff x="2007314" y="2260900"/>
            <a:chExt cx="2631922" cy="853052"/>
          </a:xfrm>
        </p:grpSpPr>
        <p:sp>
          <p:nvSpPr>
            <p:cNvPr id="92" name="Text Placeholder 2"/>
            <p:cNvSpPr txBox="1">
              <a:spLocks/>
            </p:cNvSpPr>
            <p:nvPr/>
          </p:nvSpPr>
          <p:spPr>
            <a:xfrm>
              <a:off x="2625776" y="2260900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Product</a:t>
              </a: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2007314" y="2559832"/>
              <a:ext cx="2551664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Porem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, cot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adipicing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.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Sed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imperun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velit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laoreet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facilisisan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raesent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dala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encari</a:t>
              </a:r>
              <a:endPara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626630" y="1807603"/>
            <a:ext cx="3345644" cy="5001395"/>
            <a:chOff x="4386637" y="1713969"/>
            <a:chExt cx="3172340" cy="4742324"/>
          </a:xfrm>
        </p:grpSpPr>
        <p:sp>
          <p:nvSpPr>
            <p:cNvPr id="3" name="Freeform 25"/>
            <p:cNvSpPr>
              <a:spLocks/>
            </p:cNvSpPr>
            <p:nvPr/>
          </p:nvSpPr>
          <p:spPr bwMode="auto">
            <a:xfrm>
              <a:off x="6977000" y="3064063"/>
              <a:ext cx="483574" cy="343875"/>
            </a:xfrm>
            <a:custGeom>
              <a:avLst/>
              <a:gdLst>
                <a:gd name="T0" fmla="*/ 14 w 38"/>
                <a:gd name="T1" fmla="*/ 4 h 27"/>
                <a:gd name="T2" fmla="*/ 38 w 38"/>
                <a:gd name="T3" fmla="*/ 4 h 27"/>
                <a:gd name="T4" fmla="*/ 23 w 38"/>
                <a:gd name="T5" fmla="*/ 23 h 27"/>
                <a:gd name="T6" fmla="*/ 0 w 38"/>
                <a:gd name="T7" fmla="*/ 22 h 27"/>
                <a:gd name="T8" fmla="*/ 14 w 38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7">
                  <a:moveTo>
                    <a:pt x="14" y="4"/>
                  </a:moveTo>
                  <a:cubicBezTo>
                    <a:pt x="22" y="0"/>
                    <a:pt x="32" y="0"/>
                    <a:pt x="38" y="4"/>
                  </a:cubicBezTo>
                  <a:cubicBezTo>
                    <a:pt x="37" y="11"/>
                    <a:pt x="32" y="19"/>
                    <a:pt x="23" y="23"/>
                  </a:cubicBezTo>
                  <a:cubicBezTo>
                    <a:pt x="15" y="27"/>
                    <a:pt x="6" y="26"/>
                    <a:pt x="0" y="22"/>
                  </a:cubicBezTo>
                  <a:cubicBezTo>
                    <a:pt x="0" y="15"/>
                    <a:pt x="6" y="8"/>
                    <a:pt x="14" y="4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" name="Freeform 26"/>
            <p:cNvSpPr>
              <a:spLocks/>
            </p:cNvSpPr>
            <p:nvPr/>
          </p:nvSpPr>
          <p:spPr bwMode="auto">
            <a:xfrm>
              <a:off x="7003866" y="3117793"/>
              <a:ext cx="456711" cy="279399"/>
            </a:xfrm>
            <a:custGeom>
              <a:avLst/>
              <a:gdLst>
                <a:gd name="T0" fmla="*/ 36 w 36"/>
                <a:gd name="T1" fmla="*/ 0 h 22"/>
                <a:gd name="T2" fmla="*/ 0 w 36"/>
                <a:gd name="T3" fmla="*/ 17 h 22"/>
                <a:gd name="T4" fmla="*/ 0 w 36"/>
                <a:gd name="T5" fmla="*/ 20 h 22"/>
                <a:gd name="T6" fmla="*/ 9 w 36"/>
                <a:gd name="T7" fmla="*/ 22 h 22"/>
                <a:gd name="T8" fmla="*/ 21 w 36"/>
                <a:gd name="T9" fmla="*/ 19 h 22"/>
                <a:gd name="T10" fmla="*/ 36 w 36"/>
                <a:gd name="T11" fmla="*/ 0 h 22"/>
                <a:gd name="T12" fmla="*/ 36 w 36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2">
                  <a:moveTo>
                    <a:pt x="36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3" y="21"/>
                    <a:pt x="6" y="22"/>
                    <a:pt x="9" y="22"/>
                  </a:cubicBezTo>
                  <a:cubicBezTo>
                    <a:pt x="13" y="22"/>
                    <a:pt x="17" y="21"/>
                    <a:pt x="21" y="19"/>
                  </a:cubicBezTo>
                  <a:cubicBezTo>
                    <a:pt x="30" y="15"/>
                    <a:pt x="35" y="7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978224" y="4058076"/>
              <a:ext cx="327758" cy="241789"/>
            </a:xfrm>
            <a:custGeom>
              <a:avLst/>
              <a:gdLst>
                <a:gd name="T0" fmla="*/ 10 w 26"/>
                <a:gd name="T1" fmla="*/ 3 h 19"/>
                <a:gd name="T2" fmla="*/ 26 w 26"/>
                <a:gd name="T3" fmla="*/ 3 h 19"/>
                <a:gd name="T4" fmla="*/ 16 w 26"/>
                <a:gd name="T5" fmla="*/ 16 h 19"/>
                <a:gd name="T6" fmla="*/ 0 w 26"/>
                <a:gd name="T7" fmla="*/ 16 h 19"/>
                <a:gd name="T8" fmla="*/ 10 w 26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9">
                  <a:moveTo>
                    <a:pt x="10" y="3"/>
                  </a:moveTo>
                  <a:cubicBezTo>
                    <a:pt x="16" y="0"/>
                    <a:pt x="22" y="1"/>
                    <a:pt x="26" y="3"/>
                  </a:cubicBezTo>
                  <a:cubicBezTo>
                    <a:pt x="26" y="8"/>
                    <a:pt x="22" y="13"/>
                    <a:pt x="16" y="16"/>
                  </a:cubicBezTo>
                  <a:cubicBezTo>
                    <a:pt x="11" y="19"/>
                    <a:pt x="4" y="19"/>
                    <a:pt x="0" y="16"/>
                  </a:cubicBezTo>
                  <a:cubicBezTo>
                    <a:pt x="1" y="11"/>
                    <a:pt x="4" y="6"/>
                    <a:pt x="10" y="3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Freeform 28"/>
            <p:cNvSpPr>
              <a:spLocks/>
            </p:cNvSpPr>
            <p:nvPr/>
          </p:nvSpPr>
          <p:spPr bwMode="auto">
            <a:xfrm>
              <a:off x="4988970" y="4095689"/>
              <a:ext cx="317011" cy="193430"/>
            </a:xfrm>
            <a:custGeom>
              <a:avLst/>
              <a:gdLst>
                <a:gd name="T0" fmla="*/ 25 w 25"/>
                <a:gd name="T1" fmla="*/ 0 h 15"/>
                <a:gd name="T2" fmla="*/ 0 w 25"/>
                <a:gd name="T3" fmla="*/ 13 h 15"/>
                <a:gd name="T4" fmla="*/ 0 w 25"/>
                <a:gd name="T5" fmla="*/ 13 h 15"/>
                <a:gd name="T6" fmla="*/ 1 w 25"/>
                <a:gd name="T7" fmla="*/ 14 h 15"/>
                <a:gd name="T8" fmla="*/ 7 w 25"/>
                <a:gd name="T9" fmla="*/ 15 h 15"/>
                <a:gd name="T10" fmla="*/ 7 w 25"/>
                <a:gd name="T11" fmla="*/ 15 h 15"/>
                <a:gd name="T12" fmla="*/ 15 w 25"/>
                <a:gd name="T13" fmla="*/ 13 h 15"/>
                <a:gd name="T14" fmla="*/ 25 w 25"/>
                <a:gd name="T15" fmla="*/ 0 h 15"/>
                <a:gd name="T16" fmla="*/ 25 w 25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5">
                  <a:moveTo>
                    <a:pt x="25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3" y="14"/>
                    <a:pt x="5" y="14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10" y="15"/>
                    <a:pt x="13" y="15"/>
                    <a:pt x="15" y="13"/>
                  </a:cubicBezTo>
                  <a:cubicBezTo>
                    <a:pt x="21" y="10"/>
                    <a:pt x="25" y="5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6987746" y="4149419"/>
              <a:ext cx="333130" cy="225668"/>
            </a:xfrm>
            <a:custGeom>
              <a:avLst/>
              <a:gdLst>
                <a:gd name="T0" fmla="*/ 9 w 26"/>
                <a:gd name="T1" fmla="*/ 2 h 18"/>
                <a:gd name="T2" fmla="*/ 26 w 26"/>
                <a:gd name="T3" fmla="*/ 3 h 18"/>
                <a:gd name="T4" fmla="*/ 16 w 26"/>
                <a:gd name="T5" fmla="*/ 16 h 18"/>
                <a:gd name="T6" fmla="*/ 0 w 26"/>
                <a:gd name="T7" fmla="*/ 15 h 18"/>
                <a:gd name="T8" fmla="*/ 9 w 26"/>
                <a:gd name="T9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8">
                  <a:moveTo>
                    <a:pt x="9" y="2"/>
                  </a:moveTo>
                  <a:cubicBezTo>
                    <a:pt x="15" y="0"/>
                    <a:pt x="21" y="0"/>
                    <a:pt x="26" y="3"/>
                  </a:cubicBezTo>
                  <a:cubicBezTo>
                    <a:pt x="25" y="8"/>
                    <a:pt x="21" y="13"/>
                    <a:pt x="16" y="16"/>
                  </a:cubicBezTo>
                  <a:cubicBezTo>
                    <a:pt x="10" y="18"/>
                    <a:pt x="4" y="18"/>
                    <a:pt x="0" y="15"/>
                  </a:cubicBezTo>
                  <a:cubicBezTo>
                    <a:pt x="0" y="10"/>
                    <a:pt x="4" y="5"/>
                    <a:pt x="9" y="2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30"/>
            <p:cNvSpPr>
              <a:spLocks/>
            </p:cNvSpPr>
            <p:nvPr/>
          </p:nvSpPr>
          <p:spPr bwMode="auto">
            <a:xfrm>
              <a:off x="7003866" y="4187029"/>
              <a:ext cx="317011" cy="177312"/>
            </a:xfrm>
            <a:custGeom>
              <a:avLst/>
              <a:gdLst>
                <a:gd name="T0" fmla="*/ 25 w 25"/>
                <a:gd name="T1" fmla="*/ 0 h 14"/>
                <a:gd name="T2" fmla="*/ 0 w 25"/>
                <a:gd name="T3" fmla="*/ 11 h 14"/>
                <a:gd name="T4" fmla="*/ 0 w 25"/>
                <a:gd name="T5" fmla="*/ 13 h 14"/>
                <a:gd name="T6" fmla="*/ 6 w 25"/>
                <a:gd name="T7" fmla="*/ 14 h 14"/>
                <a:gd name="T8" fmla="*/ 15 w 25"/>
                <a:gd name="T9" fmla="*/ 13 h 14"/>
                <a:gd name="T10" fmla="*/ 25 w 25"/>
                <a:gd name="T11" fmla="*/ 0 h 14"/>
                <a:gd name="T12" fmla="*/ 25 w 25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4">
                  <a:moveTo>
                    <a:pt x="25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" y="14"/>
                    <a:pt x="4" y="14"/>
                    <a:pt x="6" y="14"/>
                  </a:cubicBezTo>
                  <a:cubicBezTo>
                    <a:pt x="9" y="14"/>
                    <a:pt x="12" y="14"/>
                    <a:pt x="15" y="13"/>
                  </a:cubicBezTo>
                  <a:cubicBezTo>
                    <a:pt x="20" y="10"/>
                    <a:pt x="24" y="5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31"/>
            <p:cNvSpPr>
              <a:spLocks/>
            </p:cNvSpPr>
            <p:nvPr/>
          </p:nvSpPr>
          <p:spPr bwMode="auto">
            <a:xfrm>
              <a:off x="6224772" y="4133298"/>
              <a:ext cx="279399" cy="204176"/>
            </a:xfrm>
            <a:custGeom>
              <a:avLst/>
              <a:gdLst>
                <a:gd name="T0" fmla="*/ 8 w 22"/>
                <a:gd name="T1" fmla="*/ 2 h 16"/>
                <a:gd name="T2" fmla="*/ 22 w 22"/>
                <a:gd name="T3" fmla="*/ 2 h 16"/>
                <a:gd name="T4" fmla="*/ 13 w 22"/>
                <a:gd name="T5" fmla="*/ 13 h 16"/>
                <a:gd name="T6" fmla="*/ 0 w 22"/>
                <a:gd name="T7" fmla="*/ 13 h 16"/>
                <a:gd name="T8" fmla="*/ 8 w 22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6">
                  <a:moveTo>
                    <a:pt x="8" y="2"/>
                  </a:moveTo>
                  <a:cubicBezTo>
                    <a:pt x="13" y="0"/>
                    <a:pt x="18" y="0"/>
                    <a:pt x="22" y="2"/>
                  </a:cubicBezTo>
                  <a:cubicBezTo>
                    <a:pt x="21" y="7"/>
                    <a:pt x="18" y="11"/>
                    <a:pt x="13" y="13"/>
                  </a:cubicBezTo>
                  <a:cubicBezTo>
                    <a:pt x="9" y="16"/>
                    <a:pt x="3" y="15"/>
                    <a:pt x="0" y="13"/>
                  </a:cubicBezTo>
                  <a:cubicBezTo>
                    <a:pt x="0" y="9"/>
                    <a:pt x="3" y="5"/>
                    <a:pt x="8" y="2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6273132" y="4160166"/>
              <a:ext cx="231043" cy="166567"/>
            </a:xfrm>
            <a:custGeom>
              <a:avLst/>
              <a:gdLst>
                <a:gd name="T0" fmla="*/ 18 w 18"/>
                <a:gd name="T1" fmla="*/ 0 h 13"/>
                <a:gd name="T2" fmla="*/ 0 w 18"/>
                <a:gd name="T3" fmla="*/ 9 h 13"/>
                <a:gd name="T4" fmla="*/ 0 w 18"/>
                <a:gd name="T5" fmla="*/ 13 h 13"/>
                <a:gd name="T6" fmla="*/ 2 w 18"/>
                <a:gd name="T7" fmla="*/ 13 h 13"/>
                <a:gd name="T8" fmla="*/ 9 w 18"/>
                <a:gd name="T9" fmla="*/ 11 h 13"/>
                <a:gd name="T10" fmla="*/ 18 w 18"/>
                <a:gd name="T11" fmla="*/ 0 h 13"/>
                <a:gd name="T12" fmla="*/ 18 w 18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3">
                  <a:moveTo>
                    <a:pt x="18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2" y="13"/>
                    <a:pt x="2" y="13"/>
                  </a:cubicBezTo>
                  <a:cubicBezTo>
                    <a:pt x="5" y="13"/>
                    <a:pt x="7" y="12"/>
                    <a:pt x="9" y="11"/>
                  </a:cubicBezTo>
                  <a:cubicBezTo>
                    <a:pt x="14" y="9"/>
                    <a:pt x="17" y="5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33"/>
            <p:cNvSpPr>
              <a:spLocks/>
            </p:cNvSpPr>
            <p:nvPr/>
          </p:nvSpPr>
          <p:spPr bwMode="auto">
            <a:xfrm>
              <a:off x="5499411" y="2757797"/>
              <a:ext cx="214922" cy="155821"/>
            </a:xfrm>
            <a:custGeom>
              <a:avLst/>
              <a:gdLst>
                <a:gd name="T0" fmla="*/ 7 w 17"/>
                <a:gd name="T1" fmla="*/ 2 h 12"/>
                <a:gd name="T2" fmla="*/ 17 w 17"/>
                <a:gd name="T3" fmla="*/ 2 h 12"/>
                <a:gd name="T4" fmla="*/ 11 w 17"/>
                <a:gd name="T5" fmla="*/ 10 h 12"/>
                <a:gd name="T6" fmla="*/ 0 w 17"/>
                <a:gd name="T7" fmla="*/ 10 h 12"/>
                <a:gd name="T8" fmla="*/ 7 w 17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2">
                  <a:moveTo>
                    <a:pt x="7" y="2"/>
                  </a:moveTo>
                  <a:cubicBezTo>
                    <a:pt x="10" y="0"/>
                    <a:pt x="14" y="0"/>
                    <a:pt x="17" y="2"/>
                  </a:cubicBezTo>
                  <a:cubicBezTo>
                    <a:pt x="17" y="5"/>
                    <a:pt x="14" y="9"/>
                    <a:pt x="11" y="10"/>
                  </a:cubicBezTo>
                  <a:cubicBezTo>
                    <a:pt x="7" y="12"/>
                    <a:pt x="3" y="12"/>
                    <a:pt x="0" y="10"/>
                  </a:cubicBezTo>
                  <a:cubicBezTo>
                    <a:pt x="1" y="7"/>
                    <a:pt x="3" y="4"/>
                    <a:pt x="7" y="2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5526275" y="2784664"/>
              <a:ext cx="188058" cy="128953"/>
            </a:xfrm>
            <a:custGeom>
              <a:avLst/>
              <a:gdLst>
                <a:gd name="T0" fmla="*/ 15 w 15"/>
                <a:gd name="T1" fmla="*/ 0 h 10"/>
                <a:gd name="T2" fmla="*/ 0 w 15"/>
                <a:gd name="T3" fmla="*/ 8 h 10"/>
                <a:gd name="T4" fmla="*/ 0 w 15"/>
                <a:gd name="T5" fmla="*/ 9 h 10"/>
                <a:gd name="T6" fmla="*/ 3 w 15"/>
                <a:gd name="T7" fmla="*/ 10 h 10"/>
                <a:gd name="T8" fmla="*/ 9 w 15"/>
                <a:gd name="T9" fmla="*/ 8 h 10"/>
                <a:gd name="T10" fmla="*/ 15 w 15"/>
                <a:gd name="T11" fmla="*/ 0 h 10"/>
                <a:gd name="T12" fmla="*/ 15 w 15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0">
                  <a:moveTo>
                    <a:pt x="15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2" y="10"/>
                    <a:pt x="3" y="10"/>
                  </a:cubicBezTo>
                  <a:cubicBezTo>
                    <a:pt x="5" y="10"/>
                    <a:pt x="7" y="9"/>
                    <a:pt x="9" y="8"/>
                  </a:cubicBezTo>
                  <a:cubicBezTo>
                    <a:pt x="12" y="7"/>
                    <a:pt x="15" y="3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6412831" y="2849140"/>
              <a:ext cx="204176" cy="150446"/>
            </a:xfrm>
            <a:custGeom>
              <a:avLst/>
              <a:gdLst>
                <a:gd name="T0" fmla="*/ 6 w 16"/>
                <a:gd name="T1" fmla="*/ 1 h 12"/>
                <a:gd name="T2" fmla="*/ 16 w 16"/>
                <a:gd name="T3" fmla="*/ 1 h 12"/>
                <a:gd name="T4" fmla="*/ 10 w 16"/>
                <a:gd name="T5" fmla="*/ 10 h 12"/>
                <a:gd name="T6" fmla="*/ 0 w 16"/>
                <a:gd name="T7" fmla="*/ 10 h 12"/>
                <a:gd name="T8" fmla="*/ 6 w 16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2">
                  <a:moveTo>
                    <a:pt x="6" y="1"/>
                  </a:moveTo>
                  <a:cubicBezTo>
                    <a:pt x="10" y="0"/>
                    <a:pt x="14" y="0"/>
                    <a:pt x="16" y="1"/>
                  </a:cubicBezTo>
                  <a:cubicBezTo>
                    <a:pt x="16" y="5"/>
                    <a:pt x="14" y="8"/>
                    <a:pt x="10" y="10"/>
                  </a:cubicBezTo>
                  <a:cubicBezTo>
                    <a:pt x="6" y="12"/>
                    <a:pt x="2" y="11"/>
                    <a:pt x="0" y="10"/>
                  </a:cubicBezTo>
                  <a:cubicBezTo>
                    <a:pt x="0" y="6"/>
                    <a:pt x="2" y="3"/>
                    <a:pt x="6" y="1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36"/>
            <p:cNvSpPr>
              <a:spLocks/>
            </p:cNvSpPr>
            <p:nvPr/>
          </p:nvSpPr>
          <p:spPr bwMode="auto">
            <a:xfrm>
              <a:off x="6412831" y="2859886"/>
              <a:ext cx="204176" cy="128953"/>
            </a:xfrm>
            <a:custGeom>
              <a:avLst/>
              <a:gdLst>
                <a:gd name="T0" fmla="*/ 16 w 16"/>
                <a:gd name="T1" fmla="*/ 0 h 10"/>
                <a:gd name="T2" fmla="*/ 0 w 16"/>
                <a:gd name="T3" fmla="*/ 8 h 10"/>
                <a:gd name="T4" fmla="*/ 0 w 16"/>
                <a:gd name="T5" fmla="*/ 9 h 10"/>
                <a:gd name="T6" fmla="*/ 5 w 16"/>
                <a:gd name="T7" fmla="*/ 10 h 10"/>
                <a:gd name="T8" fmla="*/ 10 w 16"/>
                <a:gd name="T9" fmla="*/ 9 h 10"/>
                <a:gd name="T10" fmla="*/ 16 w 16"/>
                <a:gd name="T11" fmla="*/ 0 h 10"/>
                <a:gd name="T12" fmla="*/ 16 w 16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0">
                  <a:moveTo>
                    <a:pt x="16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0"/>
                    <a:pt x="3" y="10"/>
                    <a:pt x="5" y="10"/>
                  </a:cubicBezTo>
                  <a:cubicBezTo>
                    <a:pt x="7" y="10"/>
                    <a:pt x="8" y="10"/>
                    <a:pt x="10" y="9"/>
                  </a:cubicBezTo>
                  <a:cubicBezTo>
                    <a:pt x="14" y="7"/>
                    <a:pt x="16" y="4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08" name="Group 107"/>
            <p:cNvGrpSpPr/>
            <p:nvPr/>
          </p:nvGrpSpPr>
          <p:grpSpPr>
            <a:xfrm>
              <a:off x="4645095" y="3891513"/>
              <a:ext cx="333130" cy="241789"/>
              <a:chOff x="4645095" y="3891513"/>
              <a:chExt cx="333130" cy="241789"/>
            </a:xfrm>
          </p:grpSpPr>
          <p:sp>
            <p:nvSpPr>
              <p:cNvPr id="15" name="Freeform 37"/>
              <p:cNvSpPr>
                <a:spLocks/>
              </p:cNvSpPr>
              <p:nvPr/>
            </p:nvSpPr>
            <p:spPr bwMode="auto">
              <a:xfrm>
                <a:off x="4645095" y="3891513"/>
                <a:ext cx="333130" cy="241789"/>
              </a:xfrm>
              <a:custGeom>
                <a:avLst/>
                <a:gdLst>
                  <a:gd name="T0" fmla="*/ 16 w 26"/>
                  <a:gd name="T1" fmla="*/ 3 h 19"/>
                  <a:gd name="T2" fmla="*/ 0 w 26"/>
                  <a:gd name="T3" fmla="*/ 3 h 19"/>
                  <a:gd name="T4" fmla="*/ 10 w 26"/>
                  <a:gd name="T5" fmla="*/ 16 h 19"/>
                  <a:gd name="T6" fmla="*/ 26 w 26"/>
                  <a:gd name="T7" fmla="*/ 16 h 19"/>
                  <a:gd name="T8" fmla="*/ 16 w 26"/>
                  <a:gd name="T9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9">
                    <a:moveTo>
                      <a:pt x="16" y="3"/>
                    </a:moveTo>
                    <a:cubicBezTo>
                      <a:pt x="11" y="0"/>
                      <a:pt x="4" y="1"/>
                      <a:pt x="0" y="3"/>
                    </a:cubicBezTo>
                    <a:cubicBezTo>
                      <a:pt x="1" y="8"/>
                      <a:pt x="4" y="13"/>
                      <a:pt x="10" y="16"/>
                    </a:cubicBezTo>
                    <a:cubicBezTo>
                      <a:pt x="16" y="19"/>
                      <a:pt x="22" y="19"/>
                      <a:pt x="26" y="16"/>
                    </a:cubicBezTo>
                    <a:cubicBezTo>
                      <a:pt x="26" y="11"/>
                      <a:pt x="22" y="6"/>
                      <a:pt x="16" y="3"/>
                    </a:cubicBezTo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38"/>
              <p:cNvSpPr>
                <a:spLocks/>
              </p:cNvSpPr>
              <p:nvPr/>
            </p:nvSpPr>
            <p:spPr bwMode="auto">
              <a:xfrm>
                <a:off x="4645095" y="3929123"/>
                <a:ext cx="290145" cy="193430"/>
              </a:xfrm>
              <a:custGeom>
                <a:avLst/>
                <a:gdLst>
                  <a:gd name="T0" fmla="*/ 0 w 23"/>
                  <a:gd name="T1" fmla="*/ 0 h 15"/>
                  <a:gd name="T2" fmla="*/ 0 w 23"/>
                  <a:gd name="T3" fmla="*/ 0 h 15"/>
                  <a:gd name="T4" fmla="*/ 10 w 23"/>
                  <a:gd name="T5" fmla="*/ 13 h 15"/>
                  <a:gd name="T6" fmla="*/ 18 w 23"/>
                  <a:gd name="T7" fmla="*/ 15 h 15"/>
                  <a:gd name="T8" fmla="*/ 23 w 23"/>
                  <a:gd name="T9" fmla="*/ 14 h 15"/>
                  <a:gd name="T10" fmla="*/ 23 w 23"/>
                  <a:gd name="T11" fmla="*/ 12 h 15"/>
                  <a:gd name="T12" fmla="*/ 0 w 23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1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5"/>
                      <a:pt x="4" y="10"/>
                      <a:pt x="10" y="13"/>
                    </a:cubicBezTo>
                    <a:cubicBezTo>
                      <a:pt x="13" y="15"/>
                      <a:pt x="16" y="15"/>
                      <a:pt x="18" y="15"/>
                    </a:cubicBezTo>
                    <a:cubicBezTo>
                      <a:pt x="20" y="15"/>
                      <a:pt x="22" y="15"/>
                      <a:pt x="23" y="14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7" name="Freeform 39"/>
            <p:cNvSpPr>
              <a:spLocks/>
            </p:cNvSpPr>
            <p:nvPr/>
          </p:nvSpPr>
          <p:spPr bwMode="auto">
            <a:xfrm>
              <a:off x="6643870" y="4364341"/>
              <a:ext cx="333130" cy="241789"/>
            </a:xfrm>
            <a:custGeom>
              <a:avLst/>
              <a:gdLst>
                <a:gd name="T0" fmla="*/ 16 w 26"/>
                <a:gd name="T1" fmla="*/ 3 h 19"/>
                <a:gd name="T2" fmla="*/ 0 w 26"/>
                <a:gd name="T3" fmla="*/ 3 h 19"/>
                <a:gd name="T4" fmla="*/ 10 w 26"/>
                <a:gd name="T5" fmla="*/ 16 h 19"/>
                <a:gd name="T6" fmla="*/ 26 w 26"/>
                <a:gd name="T7" fmla="*/ 16 h 19"/>
                <a:gd name="T8" fmla="*/ 16 w 26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9">
                  <a:moveTo>
                    <a:pt x="16" y="3"/>
                  </a:moveTo>
                  <a:cubicBezTo>
                    <a:pt x="10" y="0"/>
                    <a:pt x="4" y="0"/>
                    <a:pt x="0" y="3"/>
                  </a:cubicBezTo>
                  <a:cubicBezTo>
                    <a:pt x="1" y="8"/>
                    <a:pt x="4" y="13"/>
                    <a:pt x="10" y="16"/>
                  </a:cubicBezTo>
                  <a:cubicBezTo>
                    <a:pt x="16" y="19"/>
                    <a:pt x="22" y="19"/>
                    <a:pt x="26" y="16"/>
                  </a:cubicBezTo>
                  <a:cubicBezTo>
                    <a:pt x="26" y="11"/>
                    <a:pt x="22" y="6"/>
                    <a:pt x="16" y="3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6643870" y="4401951"/>
              <a:ext cx="317011" cy="193430"/>
            </a:xfrm>
            <a:custGeom>
              <a:avLst/>
              <a:gdLst>
                <a:gd name="T0" fmla="*/ 0 w 25"/>
                <a:gd name="T1" fmla="*/ 0 h 15"/>
                <a:gd name="T2" fmla="*/ 0 w 25"/>
                <a:gd name="T3" fmla="*/ 0 h 15"/>
                <a:gd name="T4" fmla="*/ 10 w 25"/>
                <a:gd name="T5" fmla="*/ 13 h 15"/>
                <a:gd name="T6" fmla="*/ 18 w 25"/>
                <a:gd name="T7" fmla="*/ 15 h 15"/>
                <a:gd name="T8" fmla="*/ 25 w 25"/>
                <a:gd name="T9" fmla="*/ 13 h 15"/>
                <a:gd name="T10" fmla="*/ 25 w 25"/>
                <a:gd name="T11" fmla="*/ 12 h 15"/>
                <a:gd name="T12" fmla="*/ 0 w 25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5"/>
                    <a:pt x="4" y="10"/>
                    <a:pt x="10" y="13"/>
                  </a:cubicBezTo>
                  <a:cubicBezTo>
                    <a:pt x="13" y="14"/>
                    <a:pt x="15" y="15"/>
                    <a:pt x="18" y="15"/>
                  </a:cubicBezTo>
                  <a:cubicBezTo>
                    <a:pt x="21" y="15"/>
                    <a:pt x="23" y="14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891643" y="4783439"/>
              <a:ext cx="333130" cy="241789"/>
            </a:xfrm>
            <a:custGeom>
              <a:avLst/>
              <a:gdLst>
                <a:gd name="T0" fmla="*/ 16 w 26"/>
                <a:gd name="T1" fmla="*/ 3 h 19"/>
                <a:gd name="T2" fmla="*/ 0 w 26"/>
                <a:gd name="T3" fmla="*/ 3 h 19"/>
                <a:gd name="T4" fmla="*/ 9 w 26"/>
                <a:gd name="T5" fmla="*/ 16 h 19"/>
                <a:gd name="T6" fmla="*/ 26 w 26"/>
                <a:gd name="T7" fmla="*/ 16 h 19"/>
                <a:gd name="T8" fmla="*/ 16 w 26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9">
                  <a:moveTo>
                    <a:pt x="16" y="3"/>
                  </a:moveTo>
                  <a:cubicBezTo>
                    <a:pt x="10" y="0"/>
                    <a:pt x="4" y="0"/>
                    <a:pt x="0" y="3"/>
                  </a:cubicBezTo>
                  <a:cubicBezTo>
                    <a:pt x="0" y="8"/>
                    <a:pt x="4" y="13"/>
                    <a:pt x="9" y="16"/>
                  </a:cubicBezTo>
                  <a:cubicBezTo>
                    <a:pt x="15" y="19"/>
                    <a:pt x="21" y="19"/>
                    <a:pt x="26" y="16"/>
                  </a:cubicBezTo>
                  <a:cubicBezTo>
                    <a:pt x="25" y="11"/>
                    <a:pt x="21" y="6"/>
                    <a:pt x="16" y="3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42"/>
            <p:cNvSpPr>
              <a:spLocks/>
            </p:cNvSpPr>
            <p:nvPr/>
          </p:nvSpPr>
          <p:spPr bwMode="auto">
            <a:xfrm>
              <a:off x="5891643" y="4821049"/>
              <a:ext cx="306266" cy="193430"/>
            </a:xfrm>
            <a:custGeom>
              <a:avLst/>
              <a:gdLst>
                <a:gd name="T0" fmla="*/ 0 w 24"/>
                <a:gd name="T1" fmla="*/ 0 h 15"/>
                <a:gd name="T2" fmla="*/ 0 w 24"/>
                <a:gd name="T3" fmla="*/ 0 h 15"/>
                <a:gd name="T4" fmla="*/ 9 w 24"/>
                <a:gd name="T5" fmla="*/ 13 h 15"/>
                <a:gd name="T6" fmla="*/ 18 w 24"/>
                <a:gd name="T7" fmla="*/ 15 h 15"/>
                <a:gd name="T8" fmla="*/ 24 w 24"/>
                <a:gd name="T9" fmla="*/ 14 h 15"/>
                <a:gd name="T10" fmla="*/ 24 w 24"/>
                <a:gd name="T11" fmla="*/ 12 h 15"/>
                <a:gd name="T12" fmla="*/ 0 w 24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4" y="10"/>
                    <a:pt x="9" y="13"/>
                  </a:cubicBezTo>
                  <a:cubicBezTo>
                    <a:pt x="12" y="14"/>
                    <a:pt x="15" y="15"/>
                    <a:pt x="18" y="15"/>
                  </a:cubicBezTo>
                  <a:cubicBezTo>
                    <a:pt x="20" y="15"/>
                    <a:pt x="22" y="15"/>
                    <a:pt x="24" y="14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6009850" y="3751814"/>
              <a:ext cx="204176" cy="139699"/>
            </a:xfrm>
            <a:custGeom>
              <a:avLst/>
              <a:gdLst>
                <a:gd name="T0" fmla="*/ 10 w 16"/>
                <a:gd name="T1" fmla="*/ 1 h 11"/>
                <a:gd name="T2" fmla="*/ 0 w 16"/>
                <a:gd name="T3" fmla="*/ 2 h 11"/>
                <a:gd name="T4" fmla="*/ 6 w 16"/>
                <a:gd name="T5" fmla="*/ 9 h 11"/>
                <a:gd name="T6" fmla="*/ 16 w 16"/>
                <a:gd name="T7" fmla="*/ 9 h 11"/>
                <a:gd name="T8" fmla="*/ 10 w 16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1">
                  <a:moveTo>
                    <a:pt x="10" y="1"/>
                  </a:moveTo>
                  <a:cubicBezTo>
                    <a:pt x="7" y="0"/>
                    <a:pt x="3" y="0"/>
                    <a:pt x="0" y="2"/>
                  </a:cubicBezTo>
                  <a:cubicBezTo>
                    <a:pt x="1" y="5"/>
                    <a:pt x="3" y="8"/>
                    <a:pt x="6" y="9"/>
                  </a:cubicBezTo>
                  <a:cubicBezTo>
                    <a:pt x="10" y="11"/>
                    <a:pt x="14" y="11"/>
                    <a:pt x="16" y="9"/>
                  </a:cubicBezTo>
                  <a:cubicBezTo>
                    <a:pt x="16" y="6"/>
                    <a:pt x="14" y="3"/>
                    <a:pt x="10" y="1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6009850" y="3778677"/>
              <a:ext cx="188058" cy="112836"/>
            </a:xfrm>
            <a:custGeom>
              <a:avLst/>
              <a:gdLst>
                <a:gd name="T0" fmla="*/ 0 w 15"/>
                <a:gd name="T1" fmla="*/ 0 h 9"/>
                <a:gd name="T2" fmla="*/ 0 w 15"/>
                <a:gd name="T3" fmla="*/ 0 h 9"/>
                <a:gd name="T4" fmla="*/ 6 w 15"/>
                <a:gd name="T5" fmla="*/ 7 h 9"/>
                <a:gd name="T6" fmla="*/ 11 w 15"/>
                <a:gd name="T7" fmla="*/ 9 h 9"/>
                <a:gd name="T8" fmla="*/ 15 w 15"/>
                <a:gd name="T9" fmla="*/ 8 h 9"/>
                <a:gd name="T10" fmla="*/ 15 w 15"/>
                <a:gd name="T11" fmla="*/ 7 h 9"/>
                <a:gd name="T12" fmla="*/ 0 w 15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3" y="6"/>
                    <a:pt x="6" y="7"/>
                  </a:cubicBezTo>
                  <a:cubicBezTo>
                    <a:pt x="8" y="8"/>
                    <a:pt x="10" y="9"/>
                    <a:pt x="11" y="9"/>
                  </a:cubicBezTo>
                  <a:cubicBezTo>
                    <a:pt x="13" y="9"/>
                    <a:pt x="14" y="8"/>
                    <a:pt x="15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47"/>
            <p:cNvSpPr>
              <a:spLocks/>
            </p:cNvSpPr>
            <p:nvPr/>
          </p:nvSpPr>
          <p:spPr bwMode="auto">
            <a:xfrm>
              <a:off x="6187162" y="2730933"/>
              <a:ext cx="188058" cy="155821"/>
            </a:xfrm>
            <a:custGeom>
              <a:avLst/>
              <a:gdLst>
                <a:gd name="T0" fmla="*/ 10 w 15"/>
                <a:gd name="T1" fmla="*/ 2 h 12"/>
                <a:gd name="T2" fmla="*/ 0 w 15"/>
                <a:gd name="T3" fmla="*/ 2 h 12"/>
                <a:gd name="T4" fmla="*/ 6 w 15"/>
                <a:gd name="T5" fmla="*/ 10 h 12"/>
                <a:gd name="T6" fmla="*/ 15 w 15"/>
                <a:gd name="T7" fmla="*/ 10 h 12"/>
                <a:gd name="T8" fmla="*/ 10 w 15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2">
                  <a:moveTo>
                    <a:pt x="10" y="2"/>
                  </a:moveTo>
                  <a:cubicBezTo>
                    <a:pt x="6" y="0"/>
                    <a:pt x="2" y="0"/>
                    <a:pt x="0" y="2"/>
                  </a:cubicBezTo>
                  <a:cubicBezTo>
                    <a:pt x="0" y="5"/>
                    <a:pt x="2" y="8"/>
                    <a:pt x="6" y="10"/>
                  </a:cubicBezTo>
                  <a:cubicBezTo>
                    <a:pt x="9" y="12"/>
                    <a:pt x="13" y="11"/>
                    <a:pt x="15" y="10"/>
                  </a:cubicBezTo>
                  <a:cubicBezTo>
                    <a:pt x="15" y="7"/>
                    <a:pt x="13" y="4"/>
                    <a:pt x="10" y="2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48"/>
            <p:cNvSpPr>
              <a:spLocks/>
            </p:cNvSpPr>
            <p:nvPr/>
          </p:nvSpPr>
          <p:spPr bwMode="auto">
            <a:xfrm>
              <a:off x="6187162" y="2757797"/>
              <a:ext cx="188058" cy="118207"/>
            </a:xfrm>
            <a:custGeom>
              <a:avLst/>
              <a:gdLst>
                <a:gd name="T0" fmla="*/ 0 w 15"/>
                <a:gd name="T1" fmla="*/ 0 h 9"/>
                <a:gd name="T2" fmla="*/ 0 w 15"/>
                <a:gd name="T3" fmla="*/ 0 h 9"/>
                <a:gd name="T4" fmla="*/ 6 w 15"/>
                <a:gd name="T5" fmla="*/ 8 h 9"/>
                <a:gd name="T6" fmla="*/ 11 w 15"/>
                <a:gd name="T7" fmla="*/ 9 h 9"/>
                <a:gd name="T8" fmla="*/ 15 w 15"/>
                <a:gd name="T9" fmla="*/ 8 h 9"/>
                <a:gd name="T10" fmla="*/ 15 w 15"/>
                <a:gd name="T11" fmla="*/ 7 h 9"/>
                <a:gd name="T12" fmla="*/ 0 w 15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2" y="6"/>
                    <a:pt x="6" y="8"/>
                  </a:cubicBezTo>
                  <a:cubicBezTo>
                    <a:pt x="7" y="9"/>
                    <a:pt x="9" y="9"/>
                    <a:pt x="11" y="9"/>
                  </a:cubicBezTo>
                  <a:cubicBezTo>
                    <a:pt x="12" y="9"/>
                    <a:pt x="13" y="9"/>
                    <a:pt x="15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Freeform 49"/>
            <p:cNvSpPr>
              <a:spLocks/>
            </p:cNvSpPr>
            <p:nvPr/>
          </p:nvSpPr>
          <p:spPr bwMode="auto">
            <a:xfrm>
              <a:off x="4935240" y="3037195"/>
              <a:ext cx="1316399" cy="2412502"/>
            </a:xfrm>
            <a:custGeom>
              <a:avLst/>
              <a:gdLst>
                <a:gd name="T0" fmla="*/ 240 w 245"/>
                <a:gd name="T1" fmla="*/ 449 h 449"/>
                <a:gd name="T2" fmla="*/ 0 w 245"/>
                <a:gd name="T3" fmla="*/ 287 h 449"/>
                <a:gd name="T4" fmla="*/ 0 w 245"/>
                <a:gd name="T5" fmla="*/ 0 h 449"/>
                <a:gd name="T6" fmla="*/ 10 w 245"/>
                <a:gd name="T7" fmla="*/ 0 h 449"/>
                <a:gd name="T8" fmla="*/ 10 w 245"/>
                <a:gd name="T9" fmla="*/ 283 h 449"/>
                <a:gd name="T10" fmla="*/ 245 w 245"/>
                <a:gd name="T11" fmla="*/ 441 h 449"/>
                <a:gd name="T12" fmla="*/ 240 w 245"/>
                <a:gd name="T13" fmla="*/ 44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5" h="449">
                  <a:moveTo>
                    <a:pt x="240" y="449"/>
                  </a:moveTo>
                  <a:lnTo>
                    <a:pt x="0" y="287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83"/>
                  </a:lnTo>
                  <a:lnTo>
                    <a:pt x="245" y="441"/>
                  </a:lnTo>
                  <a:lnTo>
                    <a:pt x="240" y="44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50"/>
            <p:cNvSpPr>
              <a:spLocks/>
            </p:cNvSpPr>
            <p:nvPr/>
          </p:nvSpPr>
          <p:spPr bwMode="auto">
            <a:xfrm>
              <a:off x="4935240" y="3037195"/>
              <a:ext cx="1316399" cy="2412502"/>
            </a:xfrm>
            <a:custGeom>
              <a:avLst/>
              <a:gdLst>
                <a:gd name="T0" fmla="*/ 240 w 245"/>
                <a:gd name="T1" fmla="*/ 449 h 449"/>
                <a:gd name="T2" fmla="*/ 0 w 245"/>
                <a:gd name="T3" fmla="*/ 287 h 449"/>
                <a:gd name="T4" fmla="*/ 0 w 245"/>
                <a:gd name="T5" fmla="*/ 0 h 449"/>
                <a:gd name="T6" fmla="*/ 10 w 245"/>
                <a:gd name="T7" fmla="*/ 0 h 449"/>
                <a:gd name="T8" fmla="*/ 10 w 245"/>
                <a:gd name="T9" fmla="*/ 283 h 449"/>
                <a:gd name="T10" fmla="*/ 245 w 245"/>
                <a:gd name="T11" fmla="*/ 441 h 449"/>
                <a:gd name="T12" fmla="*/ 240 w 245"/>
                <a:gd name="T13" fmla="*/ 44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5" h="449">
                  <a:moveTo>
                    <a:pt x="240" y="449"/>
                  </a:moveTo>
                  <a:lnTo>
                    <a:pt x="0" y="287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83"/>
                  </a:lnTo>
                  <a:lnTo>
                    <a:pt x="245" y="441"/>
                  </a:lnTo>
                  <a:lnTo>
                    <a:pt x="240" y="44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51"/>
            <p:cNvSpPr>
              <a:spLocks/>
            </p:cNvSpPr>
            <p:nvPr/>
          </p:nvSpPr>
          <p:spPr bwMode="auto">
            <a:xfrm>
              <a:off x="5827166" y="3230626"/>
              <a:ext cx="424473" cy="1273415"/>
            </a:xfrm>
            <a:custGeom>
              <a:avLst/>
              <a:gdLst>
                <a:gd name="T0" fmla="*/ 74 w 79"/>
                <a:gd name="T1" fmla="*/ 237 h 237"/>
                <a:gd name="T2" fmla="*/ 0 w 79"/>
                <a:gd name="T3" fmla="*/ 183 h 237"/>
                <a:gd name="T4" fmla="*/ 0 w 79"/>
                <a:gd name="T5" fmla="*/ 0 h 237"/>
                <a:gd name="T6" fmla="*/ 8 w 79"/>
                <a:gd name="T7" fmla="*/ 0 h 237"/>
                <a:gd name="T8" fmla="*/ 8 w 79"/>
                <a:gd name="T9" fmla="*/ 180 h 237"/>
                <a:gd name="T10" fmla="*/ 79 w 79"/>
                <a:gd name="T11" fmla="*/ 230 h 237"/>
                <a:gd name="T12" fmla="*/ 74 w 79"/>
                <a:gd name="T13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237">
                  <a:moveTo>
                    <a:pt x="74" y="237"/>
                  </a:moveTo>
                  <a:lnTo>
                    <a:pt x="0" y="183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180"/>
                  </a:lnTo>
                  <a:lnTo>
                    <a:pt x="79" y="230"/>
                  </a:lnTo>
                  <a:lnTo>
                    <a:pt x="74" y="237"/>
                  </a:lnTo>
                  <a:close/>
                </a:path>
              </a:pathLst>
            </a:custGeom>
            <a:solidFill>
              <a:srgbClr val="96A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52"/>
            <p:cNvSpPr>
              <a:spLocks/>
            </p:cNvSpPr>
            <p:nvPr/>
          </p:nvSpPr>
          <p:spPr bwMode="auto">
            <a:xfrm>
              <a:off x="5827166" y="3230626"/>
              <a:ext cx="424473" cy="1273415"/>
            </a:xfrm>
            <a:custGeom>
              <a:avLst/>
              <a:gdLst>
                <a:gd name="T0" fmla="*/ 74 w 79"/>
                <a:gd name="T1" fmla="*/ 237 h 237"/>
                <a:gd name="T2" fmla="*/ 0 w 79"/>
                <a:gd name="T3" fmla="*/ 183 h 237"/>
                <a:gd name="T4" fmla="*/ 0 w 79"/>
                <a:gd name="T5" fmla="*/ 0 h 237"/>
                <a:gd name="T6" fmla="*/ 8 w 79"/>
                <a:gd name="T7" fmla="*/ 0 h 237"/>
                <a:gd name="T8" fmla="*/ 8 w 79"/>
                <a:gd name="T9" fmla="*/ 180 h 237"/>
                <a:gd name="T10" fmla="*/ 79 w 79"/>
                <a:gd name="T11" fmla="*/ 230 h 237"/>
                <a:gd name="T12" fmla="*/ 74 w 79"/>
                <a:gd name="T13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237">
                  <a:moveTo>
                    <a:pt x="74" y="237"/>
                  </a:moveTo>
                  <a:lnTo>
                    <a:pt x="0" y="183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180"/>
                  </a:lnTo>
                  <a:lnTo>
                    <a:pt x="79" y="230"/>
                  </a:lnTo>
                  <a:lnTo>
                    <a:pt x="74" y="237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53"/>
            <p:cNvSpPr>
              <a:spLocks/>
            </p:cNvSpPr>
            <p:nvPr/>
          </p:nvSpPr>
          <p:spPr bwMode="auto">
            <a:xfrm>
              <a:off x="5472545" y="2290344"/>
              <a:ext cx="397606" cy="1499084"/>
            </a:xfrm>
            <a:custGeom>
              <a:avLst/>
              <a:gdLst>
                <a:gd name="T0" fmla="*/ 69 w 74"/>
                <a:gd name="T1" fmla="*/ 279 h 279"/>
                <a:gd name="T2" fmla="*/ 0 w 74"/>
                <a:gd name="T3" fmla="*/ 215 h 279"/>
                <a:gd name="T4" fmla="*/ 0 w 74"/>
                <a:gd name="T5" fmla="*/ 0 h 279"/>
                <a:gd name="T6" fmla="*/ 10 w 74"/>
                <a:gd name="T7" fmla="*/ 0 h 279"/>
                <a:gd name="T8" fmla="*/ 10 w 74"/>
                <a:gd name="T9" fmla="*/ 211 h 279"/>
                <a:gd name="T10" fmla="*/ 74 w 74"/>
                <a:gd name="T11" fmla="*/ 272 h 279"/>
                <a:gd name="T12" fmla="*/ 69 w 74"/>
                <a:gd name="T13" fmla="*/ 27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279">
                  <a:moveTo>
                    <a:pt x="69" y="279"/>
                  </a:moveTo>
                  <a:lnTo>
                    <a:pt x="0" y="215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11"/>
                  </a:lnTo>
                  <a:lnTo>
                    <a:pt x="74" y="272"/>
                  </a:lnTo>
                  <a:lnTo>
                    <a:pt x="69" y="27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54"/>
            <p:cNvSpPr>
              <a:spLocks/>
            </p:cNvSpPr>
            <p:nvPr/>
          </p:nvSpPr>
          <p:spPr bwMode="auto">
            <a:xfrm>
              <a:off x="5472545" y="2290344"/>
              <a:ext cx="397606" cy="1499084"/>
            </a:xfrm>
            <a:custGeom>
              <a:avLst/>
              <a:gdLst>
                <a:gd name="T0" fmla="*/ 69 w 74"/>
                <a:gd name="T1" fmla="*/ 279 h 279"/>
                <a:gd name="T2" fmla="*/ 0 w 74"/>
                <a:gd name="T3" fmla="*/ 215 h 279"/>
                <a:gd name="T4" fmla="*/ 0 w 74"/>
                <a:gd name="T5" fmla="*/ 0 h 279"/>
                <a:gd name="T6" fmla="*/ 10 w 74"/>
                <a:gd name="T7" fmla="*/ 0 h 279"/>
                <a:gd name="T8" fmla="*/ 10 w 74"/>
                <a:gd name="T9" fmla="*/ 211 h 279"/>
                <a:gd name="T10" fmla="*/ 74 w 74"/>
                <a:gd name="T11" fmla="*/ 272 h 279"/>
                <a:gd name="T12" fmla="*/ 69 w 74"/>
                <a:gd name="T13" fmla="*/ 27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279">
                  <a:moveTo>
                    <a:pt x="69" y="279"/>
                  </a:moveTo>
                  <a:lnTo>
                    <a:pt x="0" y="215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11"/>
                  </a:lnTo>
                  <a:lnTo>
                    <a:pt x="74" y="272"/>
                  </a:lnTo>
                  <a:lnTo>
                    <a:pt x="69" y="27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55"/>
            <p:cNvSpPr>
              <a:spLocks/>
            </p:cNvSpPr>
            <p:nvPr/>
          </p:nvSpPr>
          <p:spPr bwMode="auto">
            <a:xfrm>
              <a:off x="6224772" y="2811528"/>
              <a:ext cx="779094" cy="2369518"/>
            </a:xfrm>
            <a:custGeom>
              <a:avLst/>
              <a:gdLst>
                <a:gd name="T0" fmla="*/ 5 w 145"/>
                <a:gd name="T1" fmla="*/ 441 h 441"/>
                <a:gd name="T2" fmla="*/ 0 w 145"/>
                <a:gd name="T3" fmla="*/ 434 h 441"/>
                <a:gd name="T4" fmla="*/ 137 w 145"/>
                <a:gd name="T5" fmla="*/ 353 h 441"/>
                <a:gd name="T6" fmla="*/ 137 w 145"/>
                <a:gd name="T7" fmla="*/ 0 h 441"/>
                <a:gd name="T8" fmla="*/ 145 w 145"/>
                <a:gd name="T9" fmla="*/ 0 h 441"/>
                <a:gd name="T10" fmla="*/ 145 w 145"/>
                <a:gd name="T11" fmla="*/ 358 h 441"/>
                <a:gd name="T12" fmla="*/ 5 w 145"/>
                <a:gd name="T13" fmla="*/ 441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441">
                  <a:moveTo>
                    <a:pt x="5" y="441"/>
                  </a:moveTo>
                  <a:lnTo>
                    <a:pt x="0" y="434"/>
                  </a:lnTo>
                  <a:lnTo>
                    <a:pt x="137" y="353"/>
                  </a:lnTo>
                  <a:lnTo>
                    <a:pt x="137" y="0"/>
                  </a:lnTo>
                  <a:lnTo>
                    <a:pt x="145" y="0"/>
                  </a:lnTo>
                  <a:lnTo>
                    <a:pt x="145" y="358"/>
                  </a:lnTo>
                  <a:lnTo>
                    <a:pt x="5" y="44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56"/>
            <p:cNvSpPr>
              <a:spLocks/>
            </p:cNvSpPr>
            <p:nvPr/>
          </p:nvSpPr>
          <p:spPr bwMode="auto">
            <a:xfrm>
              <a:off x="6224772" y="2811528"/>
              <a:ext cx="779094" cy="2369518"/>
            </a:xfrm>
            <a:custGeom>
              <a:avLst/>
              <a:gdLst>
                <a:gd name="T0" fmla="*/ 5 w 145"/>
                <a:gd name="T1" fmla="*/ 441 h 441"/>
                <a:gd name="T2" fmla="*/ 0 w 145"/>
                <a:gd name="T3" fmla="*/ 434 h 441"/>
                <a:gd name="T4" fmla="*/ 137 w 145"/>
                <a:gd name="T5" fmla="*/ 353 h 441"/>
                <a:gd name="T6" fmla="*/ 137 w 145"/>
                <a:gd name="T7" fmla="*/ 0 h 441"/>
                <a:gd name="T8" fmla="*/ 145 w 145"/>
                <a:gd name="T9" fmla="*/ 0 h 441"/>
                <a:gd name="T10" fmla="*/ 145 w 145"/>
                <a:gd name="T11" fmla="*/ 358 h 441"/>
                <a:gd name="T12" fmla="*/ 5 w 145"/>
                <a:gd name="T13" fmla="*/ 441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441">
                  <a:moveTo>
                    <a:pt x="5" y="441"/>
                  </a:moveTo>
                  <a:lnTo>
                    <a:pt x="0" y="434"/>
                  </a:lnTo>
                  <a:lnTo>
                    <a:pt x="137" y="353"/>
                  </a:lnTo>
                  <a:lnTo>
                    <a:pt x="137" y="0"/>
                  </a:lnTo>
                  <a:lnTo>
                    <a:pt x="145" y="0"/>
                  </a:lnTo>
                  <a:lnTo>
                    <a:pt x="145" y="358"/>
                  </a:lnTo>
                  <a:lnTo>
                    <a:pt x="5" y="44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Freeform 57"/>
            <p:cNvSpPr>
              <a:spLocks/>
            </p:cNvSpPr>
            <p:nvPr/>
          </p:nvSpPr>
          <p:spPr bwMode="auto">
            <a:xfrm>
              <a:off x="6375217" y="2263476"/>
              <a:ext cx="628649" cy="1542067"/>
            </a:xfrm>
            <a:custGeom>
              <a:avLst/>
              <a:gdLst>
                <a:gd name="T0" fmla="*/ 109 w 117"/>
                <a:gd name="T1" fmla="*/ 287 h 287"/>
                <a:gd name="T2" fmla="*/ 0 w 117"/>
                <a:gd name="T3" fmla="*/ 161 h 287"/>
                <a:gd name="T4" fmla="*/ 0 w 117"/>
                <a:gd name="T5" fmla="*/ 0 h 287"/>
                <a:gd name="T6" fmla="*/ 7 w 117"/>
                <a:gd name="T7" fmla="*/ 0 h 287"/>
                <a:gd name="T8" fmla="*/ 7 w 117"/>
                <a:gd name="T9" fmla="*/ 159 h 287"/>
                <a:gd name="T10" fmla="*/ 117 w 117"/>
                <a:gd name="T11" fmla="*/ 282 h 287"/>
                <a:gd name="T12" fmla="*/ 109 w 117"/>
                <a:gd name="T13" fmla="*/ 28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287">
                  <a:moveTo>
                    <a:pt x="109" y="287"/>
                  </a:moveTo>
                  <a:lnTo>
                    <a:pt x="0" y="161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159"/>
                  </a:lnTo>
                  <a:lnTo>
                    <a:pt x="117" y="282"/>
                  </a:lnTo>
                  <a:lnTo>
                    <a:pt x="109" y="28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58"/>
            <p:cNvSpPr>
              <a:spLocks/>
            </p:cNvSpPr>
            <p:nvPr/>
          </p:nvSpPr>
          <p:spPr bwMode="auto">
            <a:xfrm>
              <a:off x="6375217" y="2263476"/>
              <a:ext cx="628649" cy="1542067"/>
            </a:xfrm>
            <a:custGeom>
              <a:avLst/>
              <a:gdLst>
                <a:gd name="T0" fmla="*/ 109 w 117"/>
                <a:gd name="T1" fmla="*/ 287 h 287"/>
                <a:gd name="T2" fmla="*/ 0 w 117"/>
                <a:gd name="T3" fmla="*/ 161 h 287"/>
                <a:gd name="T4" fmla="*/ 0 w 117"/>
                <a:gd name="T5" fmla="*/ 0 h 287"/>
                <a:gd name="T6" fmla="*/ 7 w 117"/>
                <a:gd name="T7" fmla="*/ 0 h 287"/>
                <a:gd name="T8" fmla="*/ 7 w 117"/>
                <a:gd name="T9" fmla="*/ 159 h 287"/>
                <a:gd name="T10" fmla="*/ 117 w 117"/>
                <a:gd name="T11" fmla="*/ 282 h 287"/>
                <a:gd name="T12" fmla="*/ 109 w 117"/>
                <a:gd name="T13" fmla="*/ 28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287">
                  <a:moveTo>
                    <a:pt x="109" y="287"/>
                  </a:moveTo>
                  <a:lnTo>
                    <a:pt x="0" y="161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159"/>
                  </a:lnTo>
                  <a:lnTo>
                    <a:pt x="117" y="282"/>
                  </a:lnTo>
                  <a:lnTo>
                    <a:pt x="109" y="28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59"/>
            <p:cNvSpPr>
              <a:spLocks/>
            </p:cNvSpPr>
            <p:nvPr/>
          </p:nvSpPr>
          <p:spPr bwMode="auto">
            <a:xfrm>
              <a:off x="6197908" y="3563755"/>
              <a:ext cx="75222" cy="2353396"/>
            </a:xfrm>
            <a:custGeom>
              <a:avLst/>
              <a:gdLst>
                <a:gd name="T0" fmla="*/ 3 w 6"/>
                <a:gd name="T1" fmla="*/ 185 h 185"/>
                <a:gd name="T2" fmla="*/ 0 w 6"/>
                <a:gd name="T3" fmla="*/ 181 h 185"/>
                <a:gd name="T4" fmla="*/ 0 w 6"/>
                <a:gd name="T5" fmla="*/ 4 h 185"/>
                <a:gd name="T6" fmla="*/ 3 w 6"/>
                <a:gd name="T7" fmla="*/ 0 h 185"/>
                <a:gd name="T8" fmla="*/ 6 w 6"/>
                <a:gd name="T9" fmla="*/ 4 h 185"/>
                <a:gd name="T10" fmla="*/ 6 w 6"/>
                <a:gd name="T11" fmla="*/ 181 h 185"/>
                <a:gd name="T12" fmla="*/ 3 w 6"/>
                <a:gd name="T13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85">
                  <a:moveTo>
                    <a:pt x="3" y="185"/>
                  </a:moveTo>
                  <a:cubicBezTo>
                    <a:pt x="1" y="185"/>
                    <a:pt x="0" y="183"/>
                    <a:pt x="0" y="18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0"/>
                    <a:pt x="6" y="2"/>
                    <a:pt x="6" y="4"/>
                  </a:cubicBezTo>
                  <a:cubicBezTo>
                    <a:pt x="6" y="181"/>
                    <a:pt x="6" y="181"/>
                    <a:pt x="6" y="181"/>
                  </a:cubicBezTo>
                  <a:cubicBezTo>
                    <a:pt x="6" y="183"/>
                    <a:pt x="5" y="185"/>
                    <a:pt x="3" y="185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reeform 60"/>
            <p:cNvSpPr>
              <a:spLocks/>
            </p:cNvSpPr>
            <p:nvPr/>
          </p:nvSpPr>
          <p:spPr bwMode="auto">
            <a:xfrm>
              <a:off x="5687467" y="5535666"/>
              <a:ext cx="1112224" cy="214922"/>
            </a:xfrm>
            <a:custGeom>
              <a:avLst/>
              <a:gdLst>
                <a:gd name="T0" fmla="*/ 11 w 87"/>
                <a:gd name="T1" fmla="*/ 5 h 17"/>
                <a:gd name="T2" fmla="*/ 12 w 87"/>
                <a:gd name="T3" fmla="*/ 5 h 17"/>
                <a:gd name="T4" fmla="*/ 20 w 87"/>
                <a:gd name="T5" fmla="*/ 6 h 17"/>
                <a:gd name="T6" fmla="*/ 24 w 87"/>
                <a:gd name="T7" fmla="*/ 4 h 17"/>
                <a:gd name="T8" fmla="*/ 27 w 87"/>
                <a:gd name="T9" fmla="*/ 5 h 17"/>
                <a:gd name="T10" fmla="*/ 29 w 87"/>
                <a:gd name="T11" fmla="*/ 6 h 17"/>
                <a:gd name="T12" fmla="*/ 34 w 87"/>
                <a:gd name="T13" fmla="*/ 2 h 17"/>
                <a:gd name="T14" fmla="*/ 37 w 87"/>
                <a:gd name="T15" fmla="*/ 3 h 17"/>
                <a:gd name="T16" fmla="*/ 40 w 87"/>
                <a:gd name="T17" fmla="*/ 3 h 17"/>
                <a:gd name="T18" fmla="*/ 42 w 87"/>
                <a:gd name="T19" fmla="*/ 1 h 17"/>
                <a:gd name="T20" fmla="*/ 47 w 87"/>
                <a:gd name="T21" fmla="*/ 2 h 17"/>
                <a:gd name="T22" fmla="*/ 50 w 87"/>
                <a:gd name="T23" fmla="*/ 1 h 17"/>
                <a:gd name="T24" fmla="*/ 53 w 87"/>
                <a:gd name="T25" fmla="*/ 1 h 17"/>
                <a:gd name="T26" fmla="*/ 59 w 87"/>
                <a:gd name="T27" fmla="*/ 5 h 17"/>
                <a:gd name="T28" fmla="*/ 64 w 87"/>
                <a:gd name="T29" fmla="*/ 2 h 17"/>
                <a:gd name="T30" fmla="*/ 69 w 87"/>
                <a:gd name="T31" fmla="*/ 5 h 17"/>
                <a:gd name="T32" fmla="*/ 75 w 87"/>
                <a:gd name="T33" fmla="*/ 5 h 17"/>
                <a:gd name="T34" fmla="*/ 81 w 87"/>
                <a:gd name="T35" fmla="*/ 8 h 17"/>
                <a:gd name="T36" fmla="*/ 84 w 87"/>
                <a:gd name="T37" fmla="*/ 9 h 17"/>
                <a:gd name="T38" fmla="*/ 84 w 87"/>
                <a:gd name="T39" fmla="*/ 16 h 17"/>
                <a:gd name="T40" fmla="*/ 76 w 87"/>
                <a:gd name="T41" fmla="*/ 17 h 17"/>
                <a:gd name="T42" fmla="*/ 54 w 87"/>
                <a:gd name="T43" fmla="*/ 17 h 17"/>
                <a:gd name="T44" fmla="*/ 31 w 87"/>
                <a:gd name="T45" fmla="*/ 15 h 17"/>
                <a:gd name="T46" fmla="*/ 15 w 87"/>
                <a:gd name="T47" fmla="*/ 14 h 17"/>
                <a:gd name="T48" fmla="*/ 13 w 87"/>
                <a:gd name="T49" fmla="*/ 14 h 17"/>
                <a:gd name="T50" fmla="*/ 4 w 87"/>
                <a:gd name="T51" fmla="*/ 8 h 17"/>
                <a:gd name="T52" fmla="*/ 11 w 87"/>
                <a:gd name="T53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7" h="17">
                  <a:moveTo>
                    <a:pt x="11" y="5"/>
                  </a:moveTo>
                  <a:cubicBezTo>
                    <a:pt x="12" y="5"/>
                    <a:pt x="12" y="5"/>
                    <a:pt x="12" y="5"/>
                  </a:cubicBezTo>
                  <a:cubicBezTo>
                    <a:pt x="16" y="3"/>
                    <a:pt x="17" y="3"/>
                    <a:pt x="20" y="6"/>
                  </a:cubicBezTo>
                  <a:cubicBezTo>
                    <a:pt x="20" y="7"/>
                    <a:pt x="23" y="4"/>
                    <a:pt x="24" y="4"/>
                  </a:cubicBezTo>
                  <a:cubicBezTo>
                    <a:pt x="25" y="4"/>
                    <a:pt x="26" y="5"/>
                    <a:pt x="27" y="5"/>
                  </a:cubicBezTo>
                  <a:cubicBezTo>
                    <a:pt x="28" y="5"/>
                    <a:pt x="28" y="6"/>
                    <a:pt x="29" y="6"/>
                  </a:cubicBezTo>
                  <a:cubicBezTo>
                    <a:pt x="32" y="6"/>
                    <a:pt x="32" y="3"/>
                    <a:pt x="34" y="2"/>
                  </a:cubicBezTo>
                  <a:cubicBezTo>
                    <a:pt x="35" y="2"/>
                    <a:pt x="36" y="2"/>
                    <a:pt x="37" y="3"/>
                  </a:cubicBezTo>
                  <a:cubicBezTo>
                    <a:pt x="38" y="3"/>
                    <a:pt x="39" y="4"/>
                    <a:pt x="40" y="3"/>
                  </a:cubicBezTo>
                  <a:cubicBezTo>
                    <a:pt x="41" y="3"/>
                    <a:pt x="41" y="1"/>
                    <a:pt x="42" y="1"/>
                  </a:cubicBezTo>
                  <a:cubicBezTo>
                    <a:pt x="44" y="0"/>
                    <a:pt x="45" y="2"/>
                    <a:pt x="47" y="2"/>
                  </a:cubicBezTo>
                  <a:cubicBezTo>
                    <a:pt x="48" y="2"/>
                    <a:pt x="49" y="2"/>
                    <a:pt x="50" y="1"/>
                  </a:cubicBezTo>
                  <a:cubicBezTo>
                    <a:pt x="51" y="1"/>
                    <a:pt x="52" y="0"/>
                    <a:pt x="53" y="1"/>
                  </a:cubicBezTo>
                  <a:cubicBezTo>
                    <a:pt x="56" y="1"/>
                    <a:pt x="57" y="3"/>
                    <a:pt x="59" y="5"/>
                  </a:cubicBezTo>
                  <a:cubicBezTo>
                    <a:pt x="59" y="2"/>
                    <a:pt x="62" y="2"/>
                    <a:pt x="64" y="2"/>
                  </a:cubicBezTo>
                  <a:cubicBezTo>
                    <a:pt x="67" y="1"/>
                    <a:pt x="68" y="3"/>
                    <a:pt x="69" y="5"/>
                  </a:cubicBezTo>
                  <a:cubicBezTo>
                    <a:pt x="69" y="4"/>
                    <a:pt x="74" y="4"/>
                    <a:pt x="75" y="5"/>
                  </a:cubicBezTo>
                  <a:cubicBezTo>
                    <a:pt x="77" y="5"/>
                    <a:pt x="79" y="7"/>
                    <a:pt x="81" y="8"/>
                  </a:cubicBezTo>
                  <a:cubicBezTo>
                    <a:pt x="82" y="8"/>
                    <a:pt x="83" y="8"/>
                    <a:pt x="84" y="9"/>
                  </a:cubicBezTo>
                  <a:cubicBezTo>
                    <a:pt x="86" y="11"/>
                    <a:pt x="87" y="15"/>
                    <a:pt x="84" y="16"/>
                  </a:cubicBezTo>
                  <a:cubicBezTo>
                    <a:pt x="81" y="17"/>
                    <a:pt x="78" y="17"/>
                    <a:pt x="76" y="17"/>
                  </a:cubicBezTo>
                  <a:cubicBezTo>
                    <a:pt x="68" y="17"/>
                    <a:pt x="61" y="17"/>
                    <a:pt x="54" y="17"/>
                  </a:cubicBezTo>
                  <a:cubicBezTo>
                    <a:pt x="46" y="16"/>
                    <a:pt x="39" y="15"/>
                    <a:pt x="31" y="15"/>
                  </a:cubicBezTo>
                  <a:cubicBezTo>
                    <a:pt x="26" y="15"/>
                    <a:pt x="21" y="14"/>
                    <a:pt x="15" y="14"/>
                  </a:cubicBezTo>
                  <a:cubicBezTo>
                    <a:pt x="15" y="14"/>
                    <a:pt x="14" y="14"/>
                    <a:pt x="13" y="14"/>
                  </a:cubicBezTo>
                  <a:cubicBezTo>
                    <a:pt x="9" y="14"/>
                    <a:pt x="0" y="14"/>
                    <a:pt x="4" y="8"/>
                  </a:cubicBezTo>
                  <a:cubicBezTo>
                    <a:pt x="6" y="5"/>
                    <a:pt x="9" y="6"/>
                    <a:pt x="11" y="5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Freeform 61"/>
            <p:cNvSpPr>
              <a:spLocks/>
            </p:cNvSpPr>
            <p:nvPr/>
          </p:nvSpPr>
          <p:spPr bwMode="auto">
            <a:xfrm>
              <a:off x="5461799" y="5831183"/>
              <a:ext cx="1552813" cy="625110"/>
            </a:xfrm>
            <a:custGeom>
              <a:avLst/>
              <a:gdLst>
                <a:gd name="T0" fmla="*/ 234 w 289"/>
                <a:gd name="T1" fmla="*/ 234 h 234"/>
                <a:gd name="T2" fmla="*/ 54 w 289"/>
                <a:gd name="T3" fmla="*/ 234 h 234"/>
                <a:gd name="T4" fmla="*/ 0 w 289"/>
                <a:gd name="T5" fmla="*/ 0 h 234"/>
                <a:gd name="T6" fmla="*/ 289 w 289"/>
                <a:gd name="T7" fmla="*/ 0 h 234"/>
                <a:gd name="T8" fmla="*/ 234 w 289"/>
                <a:gd name="T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234">
                  <a:moveTo>
                    <a:pt x="234" y="234"/>
                  </a:moveTo>
                  <a:lnTo>
                    <a:pt x="54" y="234"/>
                  </a:lnTo>
                  <a:lnTo>
                    <a:pt x="0" y="0"/>
                  </a:lnTo>
                  <a:lnTo>
                    <a:pt x="289" y="0"/>
                  </a:lnTo>
                  <a:lnTo>
                    <a:pt x="234" y="23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Freeform 63"/>
            <p:cNvSpPr>
              <a:spLocks noEditPoints="1"/>
            </p:cNvSpPr>
            <p:nvPr/>
          </p:nvSpPr>
          <p:spPr bwMode="auto">
            <a:xfrm>
              <a:off x="5397322" y="5664619"/>
              <a:ext cx="1681767" cy="306265"/>
            </a:xfrm>
            <a:custGeom>
              <a:avLst/>
              <a:gdLst>
                <a:gd name="T0" fmla="*/ 313 w 313"/>
                <a:gd name="T1" fmla="*/ 54 h 57"/>
                <a:gd name="T2" fmla="*/ 296 w 313"/>
                <a:gd name="T3" fmla="*/ 54 h 57"/>
                <a:gd name="T4" fmla="*/ 296 w 313"/>
                <a:gd name="T5" fmla="*/ 57 h 57"/>
                <a:gd name="T6" fmla="*/ 313 w 313"/>
                <a:gd name="T7" fmla="*/ 57 h 57"/>
                <a:gd name="T8" fmla="*/ 313 w 313"/>
                <a:gd name="T9" fmla="*/ 54 h 57"/>
                <a:gd name="T10" fmla="*/ 0 w 313"/>
                <a:gd name="T11" fmla="*/ 0 h 57"/>
                <a:gd name="T12" fmla="*/ 0 w 313"/>
                <a:gd name="T13" fmla="*/ 0 h 57"/>
                <a:gd name="T14" fmla="*/ 0 w 313"/>
                <a:gd name="T15" fmla="*/ 57 h 57"/>
                <a:gd name="T16" fmla="*/ 16 w 313"/>
                <a:gd name="T17" fmla="*/ 57 h 57"/>
                <a:gd name="T18" fmla="*/ 16 w 313"/>
                <a:gd name="T19" fmla="*/ 54 h 57"/>
                <a:gd name="T20" fmla="*/ 0 w 313"/>
                <a:gd name="T21" fmla="*/ 54 h 57"/>
                <a:gd name="T22" fmla="*/ 0 w 313"/>
                <a:gd name="T2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3" h="57">
                  <a:moveTo>
                    <a:pt x="313" y="54"/>
                  </a:moveTo>
                  <a:lnTo>
                    <a:pt x="296" y="54"/>
                  </a:lnTo>
                  <a:lnTo>
                    <a:pt x="296" y="57"/>
                  </a:lnTo>
                  <a:lnTo>
                    <a:pt x="313" y="57"/>
                  </a:lnTo>
                  <a:lnTo>
                    <a:pt x="313" y="54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57"/>
                  </a:lnTo>
                  <a:lnTo>
                    <a:pt x="16" y="57"/>
                  </a:lnTo>
                  <a:lnTo>
                    <a:pt x="16" y="54"/>
                  </a:lnTo>
                  <a:lnTo>
                    <a:pt x="0" y="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912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64"/>
            <p:cNvSpPr>
              <a:spLocks noEditPoints="1"/>
            </p:cNvSpPr>
            <p:nvPr/>
          </p:nvSpPr>
          <p:spPr bwMode="auto">
            <a:xfrm>
              <a:off x="5397322" y="5664619"/>
              <a:ext cx="1681767" cy="306265"/>
            </a:xfrm>
            <a:custGeom>
              <a:avLst/>
              <a:gdLst>
                <a:gd name="T0" fmla="*/ 313 w 313"/>
                <a:gd name="T1" fmla="*/ 54 h 57"/>
                <a:gd name="T2" fmla="*/ 296 w 313"/>
                <a:gd name="T3" fmla="*/ 54 h 57"/>
                <a:gd name="T4" fmla="*/ 296 w 313"/>
                <a:gd name="T5" fmla="*/ 57 h 57"/>
                <a:gd name="T6" fmla="*/ 313 w 313"/>
                <a:gd name="T7" fmla="*/ 57 h 57"/>
                <a:gd name="T8" fmla="*/ 313 w 313"/>
                <a:gd name="T9" fmla="*/ 54 h 57"/>
                <a:gd name="T10" fmla="*/ 0 w 313"/>
                <a:gd name="T11" fmla="*/ 0 h 57"/>
                <a:gd name="T12" fmla="*/ 0 w 313"/>
                <a:gd name="T13" fmla="*/ 0 h 57"/>
                <a:gd name="T14" fmla="*/ 0 w 313"/>
                <a:gd name="T15" fmla="*/ 57 h 57"/>
                <a:gd name="T16" fmla="*/ 16 w 313"/>
                <a:gd name="T17" fmla="*/ 57 h 57"/>
                <a:gd name="T18" fmla="*/ 16 w 313"/>
                <a:gd name="T19" fmla="*/ 54 h 57"/>
                <a:gd name="T20" fmla="*/ 0 w 313"/>
                <a:gd name="T21" fmla="*/ 54 h 57"/>
                <a:gd name="T22" fmla="*/ 0 w 313"/>
                <a:gd name="T2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3" h="57">
                  <a:moveTo>
                    <a:pt x="313" y="54"/>
                  </a:moveTo>
                  <a:lnTo>
                    <a:pt x="296" y="54"/>
                  </a:lnTo>
                  <a:lnTo>
                    <a:pt x="296" y="57"/>
                  </a:lnTo>
                  <a:lnTo>
                    <a:pt x="313" y="57"/>
                  </a:lnTo>
                  <a:lnTo>
                    <a:pt x="313" y="54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57"/>
                  </a:lnTo>
                  <a:lnTo>
                    <a:pt x="16" y="57"/>
                  </a:lnTo>
                  <a:lnTo>
                    <a:pt x="16" y="54"/>
                  </a:lnTo>
                  <a:lnTo>
                    <a:pt x="0" y="5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65"/>
            <p:cNvSpPr>
              <a:spLocks noEditPoints="1"/>
            </p:cNvSpPr>
            <p:nvPr/>
          </p:nvSpPr>
          <p:spPr bwMode="auto">
            <a:xfrm>
              <a:off x="5483291" y="5954764"/>
              <a:ext cx="1504455" cy="16121"/>
            </a:xfrm>
            <a:custGeom>
              <a:avLst/>
              <a:gdLst>
                <a:gd name="T0" fmla="*/ 0 w 280"/>
                <a:gd name="T1" fmla="*/ 0 h 3"/>
                <a:gd name="T2" fmla="*/ 0 w 280"/>
                <a:gd name="T3" fmla="*/ 0 h 3"/>
                <a:gd name="T4" fmla="*/ 0 w 280"/>
                <a:gd name="T5" fmla="*/ 3 h 3"/>
                <a:gd name="T6" fmla="*/ 0 w 280"/>
                <a:gd name="T7" fmla="*/ 3 h 3"/>
                <a:gd name="T8" fmla="*/ 0 w 280"/>
                <a:gd name="T9" fmla="*/ 0 h 3"/>
                <a:gd name="T10" fmla="*/ 280 w 280"/>
                <a:gd name="T11" fmla="*/ 0 h 3"/>
                <a:gd name="T12" fmla="*/ 140 w 280"/>
                <a:gd name="T13" fmla="*/ 0 h 3"/>
                <a:gd name="T14" fmla="*/ 140 w 280"/>
                <a:gd name="T15" fmla="*/ 3 h 3"/>
                <a:gd name="T16" fmla="*/ 280 w 280"/>
                <a:gd name="T17" fmla="*/ 3 h 3"/>
                <a:gd name="T18" fmla="*/ 280 w 280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0" h="3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close/>
                  <a:moveTo>
                    <a:pt x="280" y="0"/>
                  </a:moveTo>
                  <a:lnTo>
                    <a:pt x="140" y="0"/>
                  </a:lnTo>
                  <a:lnTo>
                    <a:pt x="140" y="3"/>
                  </a:lnTo>
                  <a:lnTo>
                    <a:pt x="280" y="3"/>
                  </a:lnTo>
                  <a:lnTo>
                    <a:pt x="280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66"/>
            <p:cNvSpPr>
              <a:spLocks noEditPoints="1"/>
            </p:cNvSpPr>
            <p:nvPr/>
          </p:nvSpPr>
          <p:spPr bwMode="auto">
            <a:xfrm>
              <a:off x="5483291" y="5954764"/>
              <a:ext cx="1504455" cy="16121"/>
            </a:xfrm>
            <a:custGeom>
              <a:avLst/>
              <a:gdLst>
                <a:gd name="T0" fmla="*/ 0 w 280"/>
                <a:gd name="T1" fmla="*/ 0 h 3"/>
                <a:gd name="T2" fmla="*/ 0 w 280"/>
                <a:gd name="T3" fmla="*/ 0 h 3"/>
                <a:gd name="T4" fmla="*/ 0 w 280"/>
                <a:gd name="T5" fmla="*/ 3 h 3"/>
                <a:gd name="T6" fmla="*/ 0 w 280"/>
                <a:gd name="T7" fmla="*/ 3 h 3"/>
                <a:gd name="T8" fmla="*/ 0 w 280"/>
                <a:gd name="T9" fmla="*/ 0 h 3"/>
                <a:gd name="T10" fmla="*/ 280 w 280"/>
                <a:gd name="T11" fmla="*/ 0 h 3"/>
                <a:gd name="T12" fmla="*/ 140 w 280"/>
                <a:gd name="T13" fmla="*/ 0 h 3"/>
                <a:gd name="T14" fmla="*/ 140 w 280"/>
                <a:gd name="T15" fmla="*/ 3 h 3"/>
                <a:gd name="T16" fmla="*/ 280 w 280"/>
                <a:gd name="T17" fmla="*/ 3 h 3"/>
                <a:gd name="T18" fmla="*/ 280 w 280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0" h="3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moveTo>
                    <a:pt x="280" y="0"/>
                  </a:moveTo>
                  <a:lnTo>
                    <a:pt x="140" y="0"/>
                  </a:lnTo>
                  <a:lnTo>
                    <a:pt x="140" y="3"/>
                  </a:lnTo>
                  <a:lnTo>
                    <a:pt x="280" y="3"/>
                  </a:lnTo>
                  <a:lnTo>
                    <a:pt x="280" y="0"/>
                  </a:ln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Rectangle 67"/>
            <p:cNvSpPr>
              <a:spLocks noChangeArrowheads="1"/>
            </p:cNvSpPr>
            <p:nvPr/>
          </p:nvSpPr>
          <p:spPr bwMode="auto">
            <a:xfrm>
              <a:off x="5397322" y="5653873"/>
              <a:ext cx="1681767" cy="30089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Rectangle 68"/>
            <p:cNvSpPr>
              <a:spLocks noChangeArrowheads="1"/>
            </p:cNvSpPr>
            <p:nvPr/>
          </p:nvSpPr>
          <p:spPr bwMode="auto">
            <a:xfrm>
              <a:off x="5397322" y="5653873"/>
              <a:ext cx="1681767" cy="300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69"/>
            <p:cNvSpPr>
              <a:spLocks/>
            </p:cNvSpPr>
            <p:nvPr/>
          </p:nvSpPr>
          <p:spPr bwMode="auto">
            <a:xfrm>
              <a:off x="5483291" y="5970882"/>
              <a:ext cx="752227" cy="485411"/>
            </a:xfrm>
            <a:custGeom>
              <a:avLst/>
              <a:gdLst>
                <a:gd name="T0" fmla="*/ 140 w 140"/>
                <a:gd name="T1" fmla="*/ 0 h 208"/>
                <a:gd name="T2" fmla="*/ 0 w 140"/>
                <a:gd name="T3" fmla="*/ 0 h 208"/>
                <a:gd name="T4" fmla="*/ 50 w 140"/>
                <a:gd name="T5" fmla="*/ 208 h 208"/>
                <a:gd name="T6" fmla="*/ 140 w 140"/>
                <a:gd name="T7" fmla="*/ 208 h 208"/>
                <a:gd name="T8" fmla="*/ 140 w 140"/>
                <a:gd name="T9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08">
                  <a:moveTo>
                    <a:pt x="140" y="0"/>
                  </a:moveTo>
                  <a:lnTo>
                    <a:pt x="0" y="0"/>
                  </a:lnTo>
                  <a:lnTo>
                    <a:pt x="50" y="208"/>
                  </a:lnTo>
                  <a:lnTo>
                    <a:pt x="140" y="208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Rectangle 71"/>
            <p:cNvSpPr>
              <a:spLocks noChangeArrowheads="1"/>
            </p:cNvSpPr>
            <p:nvPr/>
          </p:nvSpPr>
          <p:spPr bwMode="auto">
            <a:xfrm>
              <a:off x="5483291" y="5954764"/>
              <a:ext cx="752227" cy="1612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Rectangle 72"/>
            <p:cNvSpPr>
              <a:spLocks noChangeArrowheads="1"/>
            </p:cNvSpPr>
            <p:nvPr/>
          </p:nvSpPr>
          <p:spPr bwMode="auto">
            <a:xfrm>
              <a:off x="5483291" y="5954764"/>
              <a:ext cx="752227" cy="1612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73"/>
            <p:cNvSpPr>
              <a:spLocks/>
            </p:cNvSpPr>
            <p:nvPr/>
          </p:nvSpPr>
          <p:spPr bwMode="auto">
            <a:xfrm>
              <a:off x="5397322" y="5653873"/>
              <a:ext cx="838196" cy="300891"/>
            </a:xfrm>
            <a:custGeom>
              <a:avLst/>
              <a:gdLst>
                <a:gd name="T0" fmla="*/ 156 w 156"/>
                <a:gd name="T1" fmla="*/ 0 h 56"/>
                <a:gd name="T2" fmla="*/ 0 w 156"/>
                <a:gd name="T3" fmla="*/ 0 h 56"/>
                <a:gd name="T4" fmla="*/ 0 w 156"/>
                <a:gd name="T5" fmla="*/ 56 h 56"/>
                <a:gd name="T6" fmla="*/ 16 w 156"/>
                <a:gd name="T7" fmla="*/ 56 h 56"/>
                <a:gd name="T8" fmla="*/ 156 w 156"/>
                <a:gd name="T9" fmla="*/ 56 h 56"/>
                <a:gd name="T10" fmla="*/ 156 w 156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56">
                  <a:moveTo>
                    <a:pt x="156" y="0"/>
                  </a:moveTo>
                  <a:lnTo>
                    <a:pt x="0" y="0"/>
                  </a:lnTo>
                  <a:lnTo>
                    <a:pt x="0" y="56"/>
                  </a:lnTo>
                  <a:lnTo>
                    <a:pt x="16" y="56"/>
                  </a:lnTo>
                  <a:lnTo>
                    <a:pt x="156" y="56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74"/>
            <p:cNvSpPr>
              <a:spLocks/>
            </p:cNvSpPr>
            <p:nvPr/>
          </p:nvSpPr>
          <p:spPr bwMode="auto">
            <a:xfrm>
              <a:off x="5397322" y="5653873"/>
              <a:ext cx="838196" cy="300891"/>
            </a:xfrm>
            <a:custGeom>
              <a:avLst/>
              <a:gdLst>
                <a:gd name="T0" fmla="*/ 156 w 156"/>
                <a:gd name="T1" fmla="*/ 0 h 56"/>
                <a:gd name="T2" fmla="*/ 0 w 156"/>
                <a:gd name="T3" fmla="*/ 0 h 56"/>
                <a:gd name="T4" fmla="*/ 0 w 156"/>
                <a:gd name="T5" fmla="*/ 56 h 56"/>
                <a:gd name="T6" fmla="*/ 16 w 156"/>
                <a:gd name="T7" fmla="*/ 56 h 56"/>
                <a:gd name="T8" fmla="*/ 156 w 156"/>
                <a:gd name="T9" fmla="*/ 56 h 56"/>
                <a:gd name="T10" fmla="*/ 156 w 156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56">
                  <a:moveTo>
                    <a:pt x="156" y="0"/>
                  </a:moveTo>
                  <a:lnTo>
                    <a:pt x="0" y="0"/>
                  </a:lnTo>
                  <a:lnTo>
                    <a:pt x="0" y="56"/>
                  </a:lnTo>
                  <a:lnTo>
                    <a:pt x="16" y="56"/>
                  </a:lnTo>
                  <a:lnTo>
                    <a:pt x="156" y="56"/>
                  </a:lnTo>
                  <a:lnTo>
                    <a:pt x="15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Rectangle 195"/>
            <p:cNvSpPr>
              <a:spLocks noChangeArrowheads="1"/>
            </p:cNvSpPr>
            <p:nvPr/>
          </p:nvSpPr>
          <p:spPr bwMode="auto">
            <a:xfrm>
              <a:off x="7116699" y="3026449"/>
              <a:ext cx="5375" cy="5375"/>
            </a:xfrm>
            <a:prstGeom prst="rect">
              <a:avLst/>
            </a:prstGeom>
            <a:solidFill>
              <a:srgbClr val="F15A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6706345" y="2579235"/>
              <a:ext cx="564172" cy="395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0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6125369" y="2001630"/>
              <a:ext cx="564172" cy="395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0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217325" y="2013811"/>
              <a:ext cx="564172" cy="395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0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</a:p>
          </p:txBody>
        </p:sp>
        <p:sp>
          <p:nvSpPr>
            <p:cNvPr id="112" name="Freeform 25"/>
            <p:cNvSpPr>
              <a:spLocks/>
            </p:cNvSpPr>
            <p:nvPr/>
          </p:nvSpPr>
          <p:spPr bwMode="auto">
            <a:xfrm>
              <a:off x="6073135" y="3064063"/>
              <a:ext cx="483574" cy="343875"/>
            </a:xfrm>
            <a:custGeom>
              <a:avLst/>
              <a:gdLst>
                <a:gd name="T0" fmla="*/ 14 w 38"/>
                <a:gd name="T1" fmla="*/ 4 h 27"/>
                <a:gd name="T2" fmla="*/ 38 w 38"/>
                <a:gd name="T3" fmla="*/ 4 h 27"/>
                <a:gd name="T4" fmla="*/ 23 w 38"/>
                <a:gd name="T5" fmla="*/ 23 h 27"/>
                <a:gd name="T6" fmla="*/ 0 w 38"/>
                <a:gd name="T7" fmla="*/ 22 h 27"/>
                <a:gd name="T8" fmla="*/ 14 w 38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7">
                  <a:moveTo>
                    <a:pt x="14" y="4"/>
                  </a:moveTo>
                  <a:cubicBezTo>
                    <a:pt x="22" y="0"/>
                    <a:pt x="32" y="0"/>
                    <a:pt x="38" y="4"/>
                  </a:cubicBezTo>
                  <a:cubicBezTo>
                    <a:pt x="37" y="11"/>
                    <a:pt x="32" y="19"/>
                    <a:pt x="23" y="23"/>
                  </a:cubicBezTo>
                  <a:cubicBezTo>
                    <a:pt x="15" y="27"/>
                    <a:pt x="6" y="26"/>
                    <a:pt x="0" y="22"/>
                  </a:cubicBezTo>
                  <a:cubicBezTo>
                    <a:pt x="0" y="15"/>
                    <a:pt x="6" y="8"/>
                    <a:pt x="14" y="4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3" name="Freeform 26"/>
            <p:cNvSpPr>
              <a:spLocks/>
            </p:cNvSpPr>
            <p:nvPr/>
          </p:nvSpPr>
          <p:spPr bwMode="auto">
            <a:xfrm>
              <a:off x="6100001" y="3117793"/>
              <a:ext cx="456711" cy="279399"/>
            </a:xfrm>
            <a:custGeom>
              <a:avLst/>
              <a:gdLst>
                <a:gd name="T0" fmla="*/ 36 w 36"/>
                <a:gd name="T1" fmla="*/ 0 h 22"/>
                <a:gd name="T2" fmla="*/ 0 w 36"/>
                <a:gd name="T3" fmla="*/ 17 h 22"/>
                <a:gd name="T4" fmla="*/ 0 w 36"/>
                <a:gd name="T5" fmla="*/ 20 h 22"/>
                <a:gd name="T6" fmla="*/ 9 w 36"/>
                <a:gd name="T7" fmla="*/ 22 h 22"/>
                <a:gd name="T8" fmla="*/ 21 w 36"/>
                <a:gd name="T9" fmla="*/ 19 h 22"/>
                <a:gd name="T10" fmla="*/ 36 w 36"/>
                <a:gd name="T11" fmla="*/ 0 h 22"/>
                <a:gd name="T12" fmla="*/ 36 w 36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2">
                  <a:moveTo>
                    <a:pt x="36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3" y="21"/>
                    <a:pt x="6" y="22"/>
                    <a:pt x="9" y="22"/>
                  </a:cubicBezTo>
                  <a:cubicBezTo>
                    <a:pt x="13" y="22"/>
                    <a:pt x="17" y="21"/>
                    <a:pt x="21" y="19"/>
                  </a:cubicBezTo>
                  <a:cubicBezTo>
                    <a:pt x="30" y="15"/>
                    <a:pt x="35" y="7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4" name="Rectangle 195"/>
            <p:cNvSpPr>
              <a:spLocks noChangeArrowheads="1"/>
            </p:cNvSpPr>
            <p:nvPr/>
          </p:nvSpPr>
          <p:spPr bwMode="auto">
            <a:xfrm>
              <a:off x="6212834" y="3026449"/>
              <a:ext cx="5375" cy="5375"/>
            </a:xfrm>
            <a:prstGeom prst="rect">
              <a:avLst/>
            </a:prstGeom>
            <a:solidFill>
              <a:srgbClr val="F15A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15" name="Group 114"/>
            <p:cNvGrpSpPr/>
            <p:nvPr/>
          </p:nvGrpSpPr>
          <p:grpSpPr>
            <a:xfrm rot="18230051">
              <a:off x="4534132" y="2574353"/>
              <a:ext cx="349170" cy="644159"/>
              <a:chOff x="349642" y="4554719"/>
              <a:chExt cx="663575" cy="1224182"/>
            </a:xfrm>
          </p:grpSpPr>
          <p:sp>
            <p:nvSpPr>
              <p:cNvPr id="116" name="Freeform 23"/>
              <p:cNvSpPr>
                <a:spLocks/>
              </p:cNvSpPr>
              <p:nvPr/>
            </p:nvSpPr>
            <p:spPr bwMode="auto">
              <a:xfrm>
                <a:off x="349642" y="4554719"/>
                <a:ext cx="329499" cy="1224182"/>
              </a:xfrm>
              <a:custGeom>
                <a:avLst/>
                <a:gdLst/>
                <a:ahLst/>
                <a:cxnLst>
                  <a:cxn ang="0">
                    <a:pos x="144" y="0"/>
                  </a:cxn>
                  <a:cxn ang="0">
                    <a:pos x="144" y="6"/>
                  </a:cxn>
                  <a:cxn ang="0">
                    <a:pos x="144" y="535"/>
                  </a:cxn>
                  <a:cxn ang="0">
                    <a:pos x="144" y="535"/>
                  </a:cxn>
                  <a:cxn ang="0">
                    <a:pos x="138" y="535"/>
                  </a:cxn>
                  <a:cxn ang="0">
                    <a:pos x="122" y="529"/>
                  </a:cxn>
                  <a:cxn ang="0">
                    <a:pos x="100" y="521"/>
                  </a:cxn>
                  <a:cxn ang="0">
                    <a:pos x="86" y="513"/>
                  </a:cxn>
                  <a:cxn ang="0">
                    <a:pos x="72" y="503"/>
                  </a:cxn>
                  <a:cxn ang="0">
                    <a:pos x="58" y="493"/>
                  </a:cxn>
                  <a:cxn ang="0">
                    <a:pos x="46" y="479"/>
                  </a:cxn>
                  <a:cxn ang="0">
                    <a:pos x="34" y="463"/>
                  </a:cxn>
                  <a:cxn ang="0">
                    <a:pos x="22" y="445"/>
                  </a:cxn>
                  <a:cxn ang="0">
                    <a:pos x="14" y="423"/>
                  </a:cxn>
                  <a:cxn ang="0">
                    <a:pos x="6" y="399"/>
                  </a:cxn>
                  <a:cxn ang="0">
                    <a:pos x="2" y="371"/>
                  </a:cxn>
                  <a:cxn ang="0">
                    <a:pos x="0" y="339"/>
                  </a:cxn>
                  <a:cxn ang="0">
                    <a:pos x="0" y="339"/>
                  </a:cxn>
                  <a:cxn ang="0">
                    <a:pos x="2" y="309"/>
                  </a:cxn>
                  <a:cxn ang="0">
                    <a:pos x="6" y="280"/>
                  </a:cxn>
                  <a:cxn ang="0">
                    <a:pos x="14" y="250"/>
                  </a:cxn>
                  <a:cxn ang="0">
                    <a:pos x="22" y="220"/>
                  </a:cxn>
                  <a:cxn ang="0">
                    <a:pos x="34" y="190"/>
                  </a:cxn>
                  <a:cxn ang="0">
                    <a:pos x="46" y="162"/>
                  </a:cxn>
                  <a:cxn ang="0">
                    <a:pos x="72" y="110"/>
                  </a:cxn>
                  <a:cxn ang="0">
                    <a:pos x="100" y="66"/>
                  </a:cxn>
                  <a:cxn ang="0">
                    <a:pos x="122" y="32"/>
                  </a:cxn>
                  <a:cxn ang="0">
                    <a:pos x="144" y="0"/>
                  </a:cxn>
                  <a:cxn ang="0">
                    <a:pos x="144" y="0"/>
                  </a:cxn>
                </a:cxnLst>
                <a:rect l="0" t="0" r="r" b="b"/>
                <a:pathLst>
                  <a:path w="144" h="535">
                    <a:moveTo>
                      <a:pt x="144" y="0"/>
                    </a:moveTo>
                    <a:lnTo>
                      <a:pt x="144" y="6"/>
                    </a:lnTo>
                    <a:lnTo>
                      <a:pt x="144" y="535"/>
                    </a:lnTo>
                    <a:lnTo>
                      <a:pt x="144" y="535"/>
                    </a:lnTo>
                    <a:lnTo>
                      <a:pt x="138" y="535"/>
                    </a:lnTo>
                    <a:lnTo>
                      <a:pt x="122" y="529"/>
                    </a:lnTo>
                    <a:lnTo>
                      <a:pt x="100" y="521"/>
                    </a:lnTo>
                    <a:lnTo>
                      <a:pt x="86" y="513"/>
                    </a:lnTo>
                    <a:lnTo>
                      <a:pt x="72" y="503"/>
                    </a:lnTo>
                    <a:lnTo>
                      <a:pt x="58" y="493"/>
                    </a:lnTo>
                    <a:lnTo>
                      <a:pt x="46" y="479"/>
                    </a:lnTo>
                    <a:lnTo>
                      <a:pt x="34" y="463"/>
                    </a:lnTo>
                    <a:lnTo>
                      <a:pt x="22" y="445"/>
                    </a:lnTo>
                    <a:lnTo>
                      <a:pt x="14" y="423"/>
                    </a:lnTo>
                    <a:lnTo>
                      <a:pt x="6" y="399"/>
                    </a:lnTo>
                    <a:lnTo>
                      <a:pt x="2" y="371"/>
                    </a:lnTo>
                    <a:lnTo>
                      <a:pt x="0" y="339"/>
                    </a:lnTo>
                    <a:lnTo>
                      <a:pt x="0" y="339"/>
                    </a:lnTo>
                    <a:lnTo>
                      <a:pt x="2" y="309"/>
                    </a:lnTo>
                    <a:lnTo>
                      <a:pt x="6" y="280"/>
                    </a:lnTo>
                    <a:lnTo>
                      <a:pt x="14" y="250"/>
                    </a:lnTo>
                    <a:lnTo>
                      <a:pt x="22" y="220"/>
                    </a:lnTo>
                    <a:lnTo>
                      <a:pt x="34" y="190"/>
                    </a:lnTo>
                    <a:lnTo>
                      <a:pt x="46" y="162"/>
                    </a:lnTo>
                    <a:lnTo>
                      <a:pt x="72" y="110"/>
                    </a:lnTo>
                    <a:lnTo>
                      <a:pt x="100" y="66"/>
                    </a:lnTo>
                    <a:lnTo>
                      <a:pt x="122" y="32"/>
                    </a:lnTo>
                    <a:lnTo>
                      <a:pt x="144" y="0"/>
                    </a:lnTo>
                    <a:lnTo>
                      <a:pt x="144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964326" rtl="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SA" sz="1898" kern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17" name="Freeform 24"/>
              <p:cNvSpPr>
                <a:spLocks/>
              </p:cNvSpPr>
              <p:nvPr/>
            </p:nvSpPr>
            <p:spPr bwMode="auto">
              <a:xfrm>
                <a:off x="679141" y="4554719"/>
                <a:ext cx="334076" cy="122418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6"/>
                  </a:cxn>
                  <a:cxn ang="0">
                    <a:pos x="0" y="535"/>
                  </a:cxn>
                  <a:cxn ang="0">
                    <a:pos x="0" y="535"/>
                  </a:cxn>
                  <a:cxn ang="0">
                    <a:pos x="8" y="535"/>
                  </a:cxn>
                  <a:cxn ang="0">
                    <a:pos x="24" y="529"/>
                  </a:cxn>
                  <a:cxn ang="0">
                    <a:pos x="46" y="521"/>
                  </a:cxn>
                  <a:cxn ang="0">
                    <a:pos x="60" y="513"/>
                  </a:cxn>
                  <a:cxn ang="0">
                    <a:pos x="74" y="503"/>
                  </a:cxn>
                  <a:cxn ang="0">
                    <a:pos x="86" y="493"/>
                  </a:cxn>
                  <a:cxn ang="0">
                    <a:pos x="100" y="479"/>
                  </a:cxn>
                  <a:cxn ang="0">
                    <a:pos x="112" y="463"/>
                  </a:cxn>
                  <a:cxn ang="0">
                    <a:pos x="124" y="445"/>
                  </a:cxn>
                  <a:cxn ang="0">
                    <a:pos x="132" y="423"/>
                  </a:cxn>
                  <a:cxn ang="0">
                    <a:pos x="140" y="399"/>
                  </a:cxn>
                  <a:cxn ang="0">
                    <a:pos x="144" y="371"/>
                  </a:cxn>
                  <a:cxn ang="0">
                    <a:pos x="146" y="339"/>
                  </a:cxn>
                  <a:cxn ang="0">
                    <a:pos x="146" y="339"/>
                  </a:cxn>
                  <a:cxn ang="0">
                    <a:pos x="144" y="309"/>
                  </a:cxn>
                  <a:cxn ang="0">
                    <a:pos x="140" y="280"/>
                  </a:cxn>
                  <a:cxn ang="0">
                    <a:pos x="132" y="250"/>
                  </a:cxn>
                  <a:cxn ang="0">
                    <a:pos x="124" y="220"/>
                  </a:cxn>
                  <a:cxn ang="0">
                    <a:pos x="112" y="190"/>
                  </a:cxn>
                  <a:cxn ang="0">
                    <a:pos x="100" y="162"/>
                  </a:cxn>
                  <a:cxn ang="0">
                    <a:pos x="74" y="110"/>
                  </a:cxn>
                  <a:cxn ang="0">
                    <a:pos x="46" y="66"/>
                  </a:cxn>
                  <a:cxn ang="0">
                    <a:pos x="24" y="3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46" h="535">
                    <a:moveTo>
                      <a:pt x="0" y="0"/>
                    </a:moveTo>
                    <a:lnTo>
                      <a:pt x="0" y="6"/>
                    </a:lnTo>
                    <a:lnTo>
                      <a:pt x="0" y="535"/>
                    </a:lnTo>
                    <a:lnTo>
                      <a:pt x="0" y="535"/>
                    </a:lnTo>
                    <a:lnTo>
                      <a:pt x="8" y="535"/>
                    </a:lnTo>
                    <a:lnTo>
                      <a:pt x="24" y="529"/>
                    </a:lnTo>
                    <a:lnTo>
                      <a:pt x="46" y="521"/>
                    </a:lnTo>
                    <a:lnTo>
                      <a:pt x="60" y="513"/>
                    </a:lnTo>
                    <a:lnTo>
                      <a:pt x="74" y="503"/>
                    </a:lnTo>
                    <a:lnTo>
                      <a:pt x="86" y="493"/>
                    </a:lnTo>
                    <a:lnTo>
                      <a:pt x="100" y="479"/>
                    </a:lnTo>
                    <a:lnTo>
                      <a:pt x="112" y="463"/>
                    </a:lnTo>
                    <a:lnTo>
                      <a:pt x="124" y="445"/>
                    </a:lnTo>
                    <a:lnTo>
                      <a:pt x="132" y="423"/>
                    </a:lnTo>
                    <a:lnTo>
                      <a:pt x="140" y="399"/>
                    </a:lnTo>
                    <a:lnTo>
                      <a:pt x="144" y="371"/>
                    </a:lnTo>
                    <a:lnTo>
                      <a:pt x="146" y="339"/>
                    </a:lnTo>
                    <a:lnTo>
                      <a:pt x="146" y="339"/>
                    </a:lnTo>
                    <a:lnTo>
                      <a:pt x="144" y="309"/>
                    </a:lnTo>
                    <a:lnTo>
                      <a:pt x="140" y="280"/>
                    </a:lnTo>
                    <a:lnTo>
                      <a:pt x="132" y="250"/>
                    </a:lnTo>
                    <a:lnTo>
                      <a:pt x="124" y="220"/>
                    </a:lnTo>
                    <a:lnTo>
                      <a:pt x="112" y="190"/>
                    </a:lnTo>
                    <a:lnTo>
                      <a:pt x="100" y="162"/>
                    </a:lnTo>
                    <a:lnTo>
                      <a:pt x="74" y="110"/>
                    </a:lnTo>
                    <a:lnTo>
                      <a:pt x="46" y="66"/>
                    </a:lnTo>
                    <a:lnTo>
                      <a:pt x="24" y="3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964326" rtl="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SA" sz="1898" kern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18" name="Group 117"/>
            <p:cNvGrpSpPr/>
            <p:nvPr/>
          </p:nvGrpSpPr>
          <p:grpSpPr>
            <a:xfrm rot="18230051">
              <a:off x="4784108" y="1465881"/>
              <a:ext cx="587309" cy="1083485"/>
              <a:chOff x="349642" y="4554719"/>
              <a:chExt cx="663575" cy="1224182"/>
            </a:xfrm>
          </p:grpSpPr>
          <p:sp>
            <p:nvSpPr>
              <p:cNvPr id="119" name="Freeform 23"/>
              <p:cNvSpPr>
                <a:spLocks/>
              </p:cNvSpPr>
              <p:nvPr/>
            </p:nvSpPr>
            <p:spPr bwMode="auto">
              <a:xfrm>
                <a:off x="349642" y="4554719"/>
                <a:ext cx="329499" cy="1224182"/>
              </a:xfrm>
              <a:custGeom>
                <a:avLst/>
                <a:gdLst/>
                <a:ahLst/>
                <a:cxnLst>
                  <a:cxn ang="0">
                    <a:pos x="144" y="0"/>
                  </a:cxn>
                  <a:cxn ang="0">
                    <a:pos x="144" y="6"/>
                  </a:cxn>
                  <a:cxn ang="0">
                    <a:pos x="144" y="535"/>
                  </a:cxn>
                  <a:cxn ang="0">
                    <a:pos x="144" y="535"/>
                  </a:cxn>
                  <a:cxn ang="0">
                    <a:pos x="138" y="535"/>
                  </a:cxn>
                  <a:cxn ang="0">
                    <a:pos x="122" y="529"/>
                  </a:cxn>
                  <a:cxn ang="0">
                    <a:pos x="100" y="521"/>
                  </a:cxn>
                  <a:cxn ang="0">
                    <a:pos x="86" y="513"/>
                  </a:cxn>
                  <a:cxn ang="0">
                    <a:pos x="72" y="503"/>
                  </a:cxn>
                  <a:cxn ang="0">
                    <a:pos x="58" y="493"/>
                  </a:cxn>
                  <a:cxn ang="0">
                    <a:pos x="46" y="479"/>
                  </a:cxn>
                  <a:cxn ang="0">
                    <a:pos x="34" y="463"/>
                  </a:cxn>
                  <a:cxn ang="0">
                    <a:pos x="22" y="445"/>
                  </a:cxn>
                  <a:cxn ang="0">
                    <a:pos x="14" y="423"/>
                  </a:cxn>
                  <a:cxn ang="0">
                    <a:pos x="6" y="399"/>
                  </a:cxn>
                  <a:cxn ang="0">
                    <a:pos x="2" y="371"/>
                  </a:cxn>
                  <a:cxn ang="0">
                    <a:pos x="0" y="339"/>
                  </a:cxn>
                  <a:cxn ang="0">
                    <a:pos x="0" y="339"/>
                  </a:cxn>
                  <a:cxn ang="0">
                    <a:pos x="2" y="309"/>
                  </a:cxn>
                  <a:cxn ang="0">
                    <a:pos x="6" y="280"/>
                  </a:cxn>
                  <a:cxn ang="0">
                    <a:pos x="14" y="250"/>
                  </a:cxn>
                  <a:cxn ang="0">
                    <a:pos x="22" y="220"/>
                  </a:cxn>
                  <a:cxn ang="0">
                    <a:pos x="34" y="190"/>
                  </a:cxn>
                  <a:cxn ang="0">
                    <a:pos x="46" y="162"/>
                  </a:cxn>
                  <a:cxn ang="0">
                    <a:pos x="72" y="110"/>
                  </a:cxn>
                  <a:cxn ang="0">
                    <a:pos x="100" y="66"/>
                  </a:cxn>
                  <a:cxn ang="0">
                    <a:pos x="122" y="32"/>
                  </a:cxn>
                  <a:cxn ang="0">
                    <a:pos x="144" y="0"/>
                  </a:cxn>
                  <a:cxn ang="0">
                    <a:pos x="144" y="0"/>
                  </a:cxn>
                </a:cxnLst>
                <a:rect l="0" t="0" r="r" b="b"/>
                <a:pathLst>
                  <a:path w="144" h="535">
                    <a:moveTo>
                      <a:pt x="144" y="0"/>
                    </a:moveTo>
                    <a:lnTo>
                      <a:pt x="144" y="6"/>
                    </a:lnTo>
                    <a:lnTo>
                      <a:pt x="144" y="535"/>
                    </a:lnTo>
                    <a:lnTo>
                      <a:pt x="144" y="535"/>
                    </a:lnTo>
                    <a:lnTo>
                      <a:pt x="138" y="535"/>
                    </a:lnTo>
                    <a:lnTo>
                      <a:pt x="122" y="529"/>
                    </a:lnTo>
                    <a:lnTo>
                      <a:pt x="100" y="521"/>
                    </a:lnTo>
                    <a:lnTo>
                      <a:pt x="86" y="513"/>
                    </a:lnTo>
                    <a:lnTo>
                      <a:pt x="72" y="503"/>
                    </a:lnTo>
                    <a:lnTo>
                      <a:pt x="58" y="493"/>
                    </a:lnTo>
                    <a:lnTo>
                      <a:pt x="46" y="479"/>
                    </a:lnTo>
                    <a:lnTo>
                      <a:pt x="34" y="463"/>
                    </a:lnTo>
                    <a:lnTo>
                      <a:pt x="22" y="445"/>
                    </a:lnTo>
                    <a:lnTo>
                      <a:pt x="14" y="423"/>
                    </a:lnTo>
                    <a:lnTo>
                      <a:pt x="6" y="399"/>
                    </a:lnTo>
                    <a:lnTo>
                      <a:pt x="2" y="371"/>
                    </a:lnTo>
                    <a:lnTo>
                      <a:pt x="0" y="339"/>
                    </a:lnTo>
                    <a:lnTo>
                      <a:pt x="0" y="339"/>
                    </a:lnTo>
                    <a:lnTo>
                      <a:pt x="2" y="309"/>
                    </a:lnTo>
                    <a:lnTo>
                      <a:pt x="6" y="280"/>
                    </a:lnTo>
                    <a:lnTo>
                      <a:pt x="14" y="250"/>
                    </a:lnTo>
                    <a:lnTo>
                      <a:pt x="22" y="220"/>
                    </a:lnTo>
                    <a:lnTo>
                      <a:pt x="34" y="190"/>
                    </a:lnTo>
                    <a:lnTo>
                      <a:pt x="46" y="162"/>
                    </a:lnTo>
                    <a:lnTo>
                      <a:pt x="72" y="110"/>
                    </a:lnTo>
                    <a:lnTo>
                      <a:pt x="100" y="66"/>
                    </a:lnTo>
                    <a:lnTo>
                      <a:pt x="122" y="32"/>
                    </a:lnTo>
                    <a:lnTo>
                      <a:pt x="144" y="0"/>
                    </a:lnTo>
                    <a:lnTo>
                      <a:pt x="144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964326" rtl="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SA" sz="1898" kern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20" name="Freeform 24"/>
              <p:cNvSpPr>
                <a:spLocks/>
              </p:cNvSpPr>
              <p:nvPr/>
            </p:nvSpPr>
            <p:spPr bwMode="auto">
              <a:xfrm>
                <a:off x="679141" y="4554719"/>
                <a:ext cx="334076" cy="122418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6"/>
                  </a:cxn>
                  <a:cxn ang="0">
                    <a:pos x="0" y="535"/>
                  </a:cxn>
                  <a:cxn ang="0">
                    <a:pos x="0" y="535"/>
                  </a:cxn>
                  <a:cxn ang="0">
                    <a:pos x="8" y="535"/>
                  </a:cxn>
                  <a:cxn ang="0">
                    <a:pos x="24" y="529"/>
                  </a:cxn>
                  <a:cxn ang="0">
                    <a:pos x="46" y="521"/>
                  </a:cxn>
                  <a:cxn ang="0">
                    <a:pos x="60" y="513"/>
                  </a:cxn>
                  <a:cxn ang="0">
                    <a:pos x="74" y="503"/>
                  </a:cxn>
                  <a:cxn ang="0">
                    <a:pos x="86" y="493"/>
                  </a:cxn>
                  <a:cxn ang="0">
                    <a:pos x="100" y="479"/>
                  </a:cxn>
                  <a:cxn ang="0">
                    <a:pos x="112" y="463"/>
                  </a:cxn>
                  <a:cxn ang="0">
                    <a:pos x="124" y="445"/>
                  </a:cxn>
                  <a:cxn ang="0">
                    <a:pos x="132" y="423"/>
                  </a:cxn>
                  <a:cxn ang="0">
                    <a:pos x="140" y="399"/>
                  </a:cxn>
                  <a:cxn ang="0">
                    <a:pos x="144" y="371"/>
                  </a:cxn>
                  <a:cxn ang="0">
                    <a:pos x="146" y="339"/>
                  </a:cxn>
                  <a:cxn ang="0">
                    <a:pos x="146" y="339"/>
                  </a:cxn>
                  <a:cxn ang="0">
                    <a:pos x="144" y="309"/>
                  </a:cxn>
                  <a:cxn ang="0">
                    <a:pos x="140" y="280"/>
                  </a:cxn>
                  <a:cxn ang="0">
                    <a:pos x="132" y="250"/>
                  </a:cxn>
                  <a:cxn ang="0">
                    <a:pos x="124" y="220"/>
                  </a:cxn>
                  <a:cxn ang="0">
                    <a:pos x="112" y="190"/>
                  </a:cxn>
                  <a:cxn ang="0">
                    <a:pos x="100" y="162"/>
                  </a:cxn>
                  <a:cxn ang="0">
                    <a:pos x="74" y="110"/>
                  </a:cxn>
                  <a:cxn ang="0">
                    <a:pos x="46" y="66"/>
                  </a:cxn>
                  <a:cxn ang="0">
                    <a:pos x="24" y="3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46" h="535">
                    <a:moveTo>
                      <a:pt x="0" y="0"/>
                    </a:moveTo>
                    <a:lnTo>
                      <a:pt x="0" y="6"/>
                    </a:lnTo>
                    <a:lnTo>
                      <a:pt x="0" y="535"/>
                    </a:lnTo>
                    <a:lnTo>
                      <a:pt x="0" y="535"/>
                    </a:lnTo>
                    <a:lnTo>
                      <a:pt x="8" y="535"/>
                    </a:lnTo>
                    <a:lnTo>
                      <a:pt x="24" y="529"/>
                    </a:lnTo>
                    <a:lnTo>
                      <a:pt x="46" y="521"/>
                    </a:lnTo>
                    <a:lnTo>
                      <a:pt x="60" y="513"/>
                    </a:lnTo>
                    <a:lnTo>
                      <a:pt x="74" y="503"/>
                    </a:lnTo>
                    <a:lnTo>
                      <a:pt x="86" y="493"/>
                    </a:lnTo>
                    <a:lnTo>
                      <a:pt x="100" y="479"/>
                    </a:lnTo>
                    <a:lnTo>
                      <a:pt x="112" y="463"/>
                    </a:lnTo>
                    <a:lnTo>
                      <a:pt x="124" y="445"/>
                    </a:lnTo>
                    <a:lnTo>
                      <a:pt x="132" y="423"/>
                    </a:lnTo>
                    <a:lnTo>
                      <a:pt x="140" y="399"/>
                    </a:lnTo>
                    <a:lnTo>
                      <a:pt x="144" y="371"/>
                    </a:lnTo>
                    <a:lnTo>
                      <a:pt x="146" y="339"/>
                    </a:lnTo>
                    <a:lnTo>
                      <a:pt x="146" y="339"/>
                    </a:lnTo>
                    <a:lnTo>
                      <a:pt x="144" y="309"/>
                    </a:lnTo>
                    <a:lnTo>
                      <a:pt x="140" y="280"/>
                    </a:lnTo>
                    <a:lnTo>
                      <a:pt x="132" y="250"/>
                    </a:lnTo>
                    <a:lnTo>
                      <a:pt x="124" y="220"/>
                    </a:lnTo>
                    <a:lnTo>
                      <a:pt x="112" y="190"/>
                    </a:lnTo>
                    <a:lnTo>
                      <a:pt x="100" y="162"/>
                    </a:lnTo>
                    <a:lnTo>
                      <a:pt x="74" y="110"/>
                    </a:lnTo>
                    <a:lnTo>
                      <a:pt x="46" y="66"/>
                    </a:lnTo>
                    <a:lnTo>
                      <a:pt x="24" y="3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964326" rtl="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SA" sz="1898" kern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1" name="Group 120"/>
            <p:cNvGrpSpPr/>
            <p:nvPr/>
          </p:nvGrpSpPr>
          <p:grpSpPr>
            <a:xfrm rot="3369949" flipH="1">
              <a:off x="6535096" y="1478112"/>
              <a:ext cx="587309" cy="1083485"/>
              <a:chOff x="349642" y="4554719"/>
              <a:chExt cx="663575" cy="1224182"/>
            </a:xfrm>
          </p:grpSpPr>
          <p:sp>
            <p:nvSpPr>
              <p:cNvPr id="122" name="Freeform 23"/>
              <p:cNvSpPr>
                <a:spLocks/>
              </p:cNvSpPr>
              <p:nvPr/>
            </p:nvSpPr>
            <p:spPr bwMode="auto">
              <a:xfrm>
                <a:off x="349642" y="4554719"/>
                <a:ext cx="329499" cy="1224182"/>
              </a:xfrm>
              <a:custGeom>
                <a:avLst/>
                <a:gdLst/>
                <a:ahLst/>
                <a:cxnLst>
                  <a:cxn ang="0">
                    <a:pos x="144" y="0"/>
                  </a:cxn>
                  <a:cxn ang="0">
                    <a:pos x="144" y="6"/>
                  </a:cxn>
                  <a:cxn ang="0">
                    <a:pos x="144" y="535"/>
                  </a:cxn>
                  <a:cxn ang="0">
                    <a:pos x="144" y="535"/>
                  </a:cxn>
                  <a:cxn ang="0">
                    <a:pos x="138" y="535"/>
                  </a:cxn>
                  <a:cxn ang="0">
                    <a:pos x="122" y="529"/>
                  </a:cxn>
                  <a:cxn ang="0">
                    <a:pos x="100" y="521"/>
                  </a:cxn>
                  <a:cxn ang="0">
                    <a:pos x="86" y="513"/>
                  </a:cxn>
                  <a:cxn ang="0">
                    <a:pos x="72" y="503"/>
                  </a:cxn>
                  <a:cxn ang="0">
                    <a:pos x="58" y="493"/>
                  </a:cxn>
                  <a:cxn ang="0">
                    <a:pos x="46" y="479"/>
                  </a:cxn>
                  <a:cxn ang="0">
                    <a:pos x="34" y="463"/>
                  </a:cxn>
                  <a:cxn ang="0">
                    <a:pos x="22" y="445"/>
                  </a:cxn>
                  <a:cxn ang="0">
                    <a:pos x="14" y="423"/>
                  </a:cxn>
                  <a:cxn ang="0">
                    <a:pos x="6" y="399"/>
                  </a:cxn>
                  <a:cxn ang="0">
                    <a:pos x="2" y="371"/>
                  </a:cxn>
                  <a:cxn ang="0">
                    <a:pos x="0" y="339"/>
                  </a:cxn>
                  <a:cxn ang="0">
                    <a:pos x="0" y="339"/>
                  </a:cxn>
                  <a:cxn ang="0">
                    <a:pos x="2" y="309"/>
                  </a:cxn>
                  <a:cxn ang="0">
                    <a:pos x="6" y="280"/>
                  </a:cxn>
                  <a:cxn ang="0">
                    <a:pos x="14" y="250"/>
                  </a:cxn>
                  <a:cxn ang="0">
                    <a:pos x="22" y="220"/>
                  </a:cxn>
                  <a:cxn ang="0">
                    <a:pos x="34" y="190"/>
                  </a:cxn>
                  <a:cxn ang="0">
                    <a:pos x="46" y="162"/>
                  </a:cxn>
                  <a:cxn ang="0">
                    <a:pos x="72" y="110"/>
                  </a:cxn>
                  <a:cxn ang="0">
                    <a:pos x="100" y="66"/>
                  </a:cxn>
                  <a:cxn ang="0">
                    <a:pos x="122" y="32"/>
                  </a:cxn>
                  <a:cxn ang="0">
                    <a:pos x="144" y="0"/>
                  </a:cxn>
                  <a:cxn ang="0">
                    <a:pos x="144" y="0"/>
                  </a:cxn>
                </a:cxnLst>
                <a:rect l="0" t="0" r="r" b="b"/>
                <a:pathLst>
                  <a:path w="144" h="535">
                    <a:moveTo>
                      <a:pt x="144" y="0"/>
                    </a:moveTo>
                    <a:lnTo>
                      <a:pt x="144" y="6"/>
                    </a:lnTo>
                    <a:lnTo>
                      <a:pt x="144" y="535"/>
                    </a:lnTo>
                    <a:lnTo>
                      <a:pt x="144" y="535"/>
                    </a:lnTo>
                    <a:lnTo>
                      <a:pt x="138" y="535"/>
                    </a:lnTo>
                    <a:lnTo>
                      <a:pt x="122" y="529"/>
                    </a:lnTo>
                    <a:lnTo>
                      <a:pt x="100" y="521"/>
                    </a:lnTo>
                    <a:lnTo>
                      <a:pt x="86" y="513"/>
                    </a:lnTo>
                    <a:lnTo>
                      <a:pt x="72" y="503"/>
                    </a:lnTo>
                    <a:lnTo>
                      <a:pt x="58" y="493"/>
                    </a:lnTo>
                    <a:lnTo>
                      <a:pt x="46" y="479"/>
                    </a:lnTo>
                    <a:lnTo>
                      <a:pt x="34" y="463"/>
                    </a:lnTo>
                    <a:lnTo>
                      <a:pt x="22" y="445"/>
                    </a:lnTo>
                    <a:lnTo>
                      <a:pt x="14" y="423"/>
                    </a:lnTo>
                    <a:lnTo>
                      <a:pt x="6" y="399"/>
                    </a:lnTo>
                    <a:lnTo>
                      <a:pt x="2" y="371"/>
                    </a:lnTo>
                    <a:lnTo>
                      <a:pt x="0" y="339"/>
                    </a:lnTo>
                    <a:lnTo>
                      <a:pt x="0" y="339"/>
                    </a:lnTo>
                    <a:lnTo>
                      <a:pt x="2" y="309"/>
                    </a:lnTo>
                    <a:lnTo>
                      <a:pt x="6" y="280"/>
                    </a:lnTo>
                    <a:lnTo>
                      <a:pt x="14" y="250"/>
                    </a:lnTo>
                    <a:lnTo>
                      <a:pt x="22" y="220"/>
                    </a:lnTo>
                    <a:lnTo>
                      <a:pt x="34" y="190"/>
                    </a:lnTo>
                    <a:lnTo>
                      <a:pt x="46" y="162"/>
                    </a:lnTo>
                    <a:lnTo>
                      <a:pt x="72" y="110"/>
                    </a:lnTo>
                    <a:lnTo>
                      <a:pt x="100" y="66"/>
                    </a:lnTo>
                    <a:lnTo>
                      <a:pt x="122" y="32"/>
                    </a:lnTo>
                    <a:lnTo>
                      <a:pt x="144" y="0"/>
                    </a:lnTo>
                    <a:lnTo>
                      <a:pt x="144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964326" rtl="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SA" sz="1898" kern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23" name="Freeform 24"/>
              <p:cNvSpPr>
                <a:spLocks/>
              </p:cNvSpPr>
              <p:nvPr/>
            </p:nvSpPr>
            <p:spPr bwMode="auto">
              <a:xfrm>
                <a:off x="679141" y="4554719"/>
                <a:ext cx="334076" cy="122418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6"/>
                  </a:cxn>
                  <a:cxn ang="0">
                    <a:pos x="0" y="535"/>
                  </a:cxn>
                  <a:cxn ang="0">
                    <a:pos x="0" y="535"/>
                  </a:cxn>
                  <a:cxn ang="0">
                    <a:pos x="8" y="535"/>
                  </a:cxn>
                  <a:cxn ang="0">
                    <a:pos x="24" y="529"/>
                  </a:cxn>
                  <a:cxn ang="0">
                    <a:pos x="46" y="521"/>
                  </a:cxn>
                  <a:cxn ang="0">
                    <a:pos x="60" y="513"/>
                  </a:cxn>
                  <a:cxn ang="0">
                    <a:pos x="74" y="503"/>
                  </a:cxn>
                  <a:cxn ang="0">
                    <a:pos x="86" y="493"/>
                  </a:cxn>
                  <a:cxn ang="0">
                    <a:pos x="100" y="479"/>
                  </a:cxn>
                  <a:cxn ang="0">
                    <a:pos x="112" y="463"/>
                  </a:cxn>
                  <a:cxn ang="0">
                    <a:pos x="124" y="445"/>
                  </a:cxn>
                  <a:cxn ang="0">
                    <a:pos x="132" y="423"/>
                  </a:cxn>
                  <a:cxn ang="0">
                    <a:pos x="140" y="399"/>
                  </a:cxn>
                  <a:cxn ang="0">
                    <a:pos x="144" y="371"/>
                  </a:cxn>
                  <a:cxn ang="0">
                    <a:pos x="146" y="339"/>
                  </a:cxn>
                  <a:cxn ang="0">
                    <a:pos x="146" y="339"/>
                  </a:cxn>
                  <a:cxn ang="0">
                    <a:pos x="144" y="309"/>
                  </a:cxn>
                  <a:cxn ang="0">
                    <a:pos x="140" y="280"/>
                  </a:cxn>
                  <a:cxn ang="0">
                    <a:pos x="132" y="250"/>
                  </a:cxn>
                  <a:cxn ang="0">
                    <a:pos x="124" y="220"/>
                  </a:cxn>
                  <a:cxn ang="0">
                    <a:pos x="112" y="190"/>
                  </a:cxn>
                  <a:cxn ang="0">
                    <a:pos x="100" y="162"/>
                  </a:cxn>
                  <a:cxn ang="0">
                    <a:pos x="74" y="110"/>
                  </a:cxn>
                  <a:cxn ang="0">
                    <a:pos x="46" y="66"/>
                  </a:cxn>
                  <a:cxn ang="0">
                    <a:pos x="24" y="3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46" h="535">
                    <a:moveTo>
                      <a:pt x="0" y="0"/>
                    </a:moveTo>
                    <a:lnTo>
                      <a:pt x="0" y="6"/>
                    </a:lnTo>
                    <a:lnTo>
                      <a:pt x="0" y="535"/>
                    </a:lnTo>
                    <a:lnTo>
                      <a:pt x="0" y="535"/>
                    </a:lnTo>
                    <a:lnTo>
                      <a:pt x="8" y="535"/>
                    </a:lnTo>
                    <a:lnTo>
                      <a:pt x="24" y="529"/>
                    </a:lnTo>
                    <a:lnTo>
                      <a:pt x="46" y="521"/>
                    </a:lnTo>
                    <a:lnTo>
                      <a:pt x="60" y="513"/>
                    </a:lnTo>
                    <a:lnTo>
                      <a:pt x="74" y="503"/>
                    </a:lnTo>
                    <a:lnTo>
                      <a:pt x="86" y="493"/>
                    </a:lnTo>
                    <a:lnTo>
                      <a:pt x="100" y="479"/>
                    </a:lnTo>
                    <a:lnTo>
                      <a:pt x="112" y="463"/>
                    </a:lnTo>
                    <a:lnTo>
                      <a:pt x="124" y="445"/>
                    </a:lnTo>
                    <a:lnTo>
                      <a:pt x="132" y="423"/>
                    </a:lnTo>
                    <a:lnTo>
                      <a:pt x="140" y="399"/>
                    </a:lnTo>
                    <a:lnTo>
                      <a:pt x="144" y="371"/>
                    </a:lnTo>
                    <a:lnTo>
                      <a:pt x="146" y="339"/>
                    </a:lnTo>
                    <a:lnTo>
                      <a:pt x="146" y="339"/>
                    </a:lnTo>
                    <a:lnTo>
                      <a:pt x="144" y="309"/>
                    </a:lnTo>
                    <a:lnTo>
                      <a:pt x="140" y="280"/>
                    </a:lnTo>
                    <a:lnTo>
                      <a:pt x="132" y="250"/>
                    </a:lnTo>
                    <a:lnTo>
                      <a:pt x="124" y="220"/>
                    </a:lnTo>
                    <a:lnTo>
                      <a:pt x="112" y="190"/>
                    </a:lnTo>
                    <a:lnTo>
                      <a:pt x="100" y="162"/>
                    </a:lnTo>
                    <a:lnTo>
                      <a:pt x="74" y="110"/>
                    </a:lnTo>
                    <a:lnTo>
                      <a:pt x="46" y="66"/>
                    </a:lnTo>
                    <a:lnTo>
                      <a:pt x="24" y="3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964326" rtl="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SA" sz="1898" kern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4" name="Group 123"/>
            <p:cNvGrpSpPr/>
            <p:nvPr/>
          </p:nvGrpSpPr>
          <p:grpSpPr>
            <a:xfrm rot="12830051">
              <a:off x="4562237" y="4489833"/>
              <a:ext cx="411446" cy="759048"/>
              <a:chOff x="349642" y="4554719"/>
              <a:chExt cx="663575" cy="1224182"/>
            </a:xfrm>
          </p:grpSpPr>
          <p:sp>
            <p:nvSpPr>
              <p:cNvPr id="125" name="Freeform 23"/>
              <p:cNvSpPr>
                <a:spLocks/>
              </p:cNvSpPr>
              <p:nvPr/>
            </p:nvSpPr>
            <p:spPr bwMode="auto">
              <a:xfrm>
                <a:off x="349642" y="4554719"/>
                <a:ext cx="329499" cy="1224182"/>
              </a:xfrm>
              <a:custGeom>
                <a:avLst/>
                <a:gdLst/>
                <a:ahLst/>
                <a:cxnLst>
                  <a:cxn ang="0">
                    <a:pos x="144" y="0"/>
                  </a:cxn>
                  <a:cxn ang="0">
                    <a:pos x="144" y="6"/>
                  </a:cxn>
                  <a:cxn ang="0">
                    <a:pos x="144" y="535"/>
                  </a:cxn>
                  <a:cxn ang="0">
                    <a:pos x="144" y="535"/>
                  </a:cxn>
                  <a:cxn ang="0">
                    <a:pos x="138" y="535"/>
                  </a:cxn>
                  <a:cxn ang="0">
                    <a:pos x="122" y="529"/>
                  </a:cxn>
                  <a:cxn ang="0">
                    <a:pos x="100" y="521"/>
                  </a:cxn>
                  <a:cxn ang="0">
                    <a:pos x="86" y="513"/>
                  </a:cxn>
                  <a:cxn ang="0">
                    <a:pos x="72" y="503"/>
                  </a:cxn>
                  <a:cxn ang="0">
                    <a:pos x="58" y="493"/>
                  </a:cxn>
                  <a:cxn ang="0">
                    <a:pos x="46" y="479"/>
                  </a:cxn>
                  <a:cxn ang="0">
                    <a:pos x="34" y="463"/>
                  </a:cxn>
                  <a:cxn ang="0">
                    <a:pos x="22" y="445"/>
                  </a:cxn>
                  <a:cxn ang="0">
                    <a:pos x="14" y="423"/>
                  </a:cxn>
                  <a:cxn ang="0">
                    <a:pos x="6" y="399"/>
                  </a:cxn>
                  <a:cxn ang="0">
                    <a:pos x="2" y="371"/>
                  </a:cxn>
                  <a:cxn ang="0">
                    <a:pos x="0" y="339"/>
                  </a:cxn>
                  <a:cxn ang="0">
                    <a:pos x="0" y="339"/>
                  </a:cxn>
                  <a:cxn ang="0">
                    <a:pos x="2" y="309"/>
                  </a:cxn>
                  <a:cxn ang="0">
                    <a:pos x="6" y="280"/>
                  </a:cxn>
                  <a:cxn ang="0">
                    <a:pos x="14" y="250"/>
                  </a:cxn>
                  <a:cxn ang="0">
                    <a:pos x="22" y="220"/>
                  </a:cxn>
                  <a:cxn ang="0">
                    <a:pos x="34" y="190"/>
                  </a:cxn>
                  <a:cxn ang="0">
                    <a:pos x="46" y="162"/>
                  </a:cxn>
                  <a:cxn ang="0">
                    <a:pos x="72" y="110"/>
                  </a:cxn>
                  <a:cxn ang="0">
                    <a:pos x="100" y="66"/>
                  </a:cxn>
                  <a:cxn ang="0">
                    <a:pos x="122" y="32"/>
                  </a:cxn>
                  <a:cxn ang="0">
                    <a:pos x="144" y="0"/>
                  </a:cxn>
                  <a:cxn ang="0">
                    <a:pos x="144" y="0"/>
                  </a:cxn>
                </a:cxnLst>
                <a:rect l="0" t="0" r="r" b="b"/>
                <a:pathLst>
                  <a:path w="144" h="535">
                    <a:moveTo>
                      <a:pt x="144" y="0"/>
                    </a:moveTo>
                    <a:lnTo>
                      <a:pt x="144" y="6"/>
                    </a:lnTo>
                    <a:lnTo>
                      <a:pt x="144" y="535"/>
                    </a:lnTo>
                    <a:lnTo>
                      <a:pt x="144" y="535"/>
                    </a:lnTo>
                    <a:lnTo>
                      <a:pt x="138" y="535"/>
                    </a:lnTo>
                    <a:lnTo>
                      <a:pt x="122" y="529"/>
                    </a:lnTo>
                    <a:lnTo>
                      <a:pt x="100" y="521"/>
                    </a:lnTo>
                    <a:lnTo>
                      <a:pt x="86" y="513"/>
                    </a:lnTo>
                    <a:lnTo>
                      <a:pt x="72" y="503"/>
                    </a:lnTo>
                    <a:lnTo>
                      <a:pt x="58" y="493"/>
                    </a:lnTo>
                    <a:lnTo>
                      <a:pt x="46" y="479"/>
                    </a:lnTo>
                    <a:lnTo>
                      <a:pt x="34" y="463"/>
                    </a:lnTo>
                    <a:lnTo>
                      <a:pt x="22" y="445"/>
                    </a:lnTo>
                    <a:lnTo>
                      <a:pt x="14" y="423"/>
                    </a:lnTo>
                    <a:lnTo>
                      <a:pt x="6" y="399"/>
                    </a:lnTo>
                    <a:lnTo>
                      <a:pt x="2" y="371"/>
                    </a:lnTo>
                    <a:lnTo>
                      <a:pt x="0" y="339"/>
                    </a:lnTo>
                    <a:lnTo>
                      <a:pt x="0" y="339"/>
                    </a:lnTo>
                    <a:lnTo>
                      <a:pt x="2" y="309"/>
                    </a:lnTo>
                    <a:lnTo>
                      <a:pt x="6" y="280"/>
                    </a:lnTo>
                    <a:lnTo>
                      <a:pt x="14" y="250"/>
                    </a:lnTo>
                    <a:lnTo>
                      <a:pt x="22" y="220"/>
                    </a:lnTo>
                    <a:lnTo>
                      <a:pt x="34" y="190"/>
                    </a:lnTo>
                    <a:lnTo>
                      <a:pt x="46" y="162"/>
                    </a:lnTo>
                    <a:lnTo>
                      <a:pt x="72" y="110"/>
                    </a:lnTo>
                    <a:lnTo>
                      <a:pt x="100" y="66"/>
                    </a:lnTo>
                    <a:lnTo>
                      <a:pt x="122" y="32"/>
                    </a:lnTo>
                    <a:lnTo>
                      <a:pt x="144" y="0"/>
                    </a:lnTo>
                    <a:lnTo>
                      <a:pt x="144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964326" rtl="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SA" sz="1898" kern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26" name="Freeform 24"/>
              <p:cNvSpPr>
                <a:spLocks/>
              </p:cNvSpPr>
              <p:nvPr/>
            </p:nvSpPr>
            <p:spPr bwMode="auto">
              <a:xfrm>
                <a:off x="679141" y="4554719"/>
                <a:ext cx="334076" cy="122418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6"/>
                  </a:cxn>
                  <a:cxn ang="0">
                    <a:pos x="0" y="535"/>
                  </a:cxn>
                  <a:cxn ang="0">
                    <a:pos x="0" y="535"/>
                  </a:cxn>
                  <a:cxn ang="0">
                    <a:pos x="8" y="535"/>
                  </a:cxn>
                  <a:cxn ang="0">
                    <a:pos x="24" y="529"/>
                  </a:cxn>
                  <a:cxn ang="0">
                    <a:pos x="46" y="521"/>
                  </a:cxn>
                  <a:cxn ang="0">
                    <a:pos x="60" y="513"/>
                  </a:cxn>
                  <a:cxn ang="0">
                    <a:pos x="74" y="503"/>
                  </a:cxn>
                  <a:cxn ang="0">
                    <a:pos x="86" y="493"/>
                  </a:cxn>
                  <a:cxn ang="0">
                    <a:pos x="100" y="479"/>
                  </a:cxn>
                  <a:cxn ang="0">
                    <a:pos x="112" y="463"/>
                  </a:cxn>
                  <a:cxn ang="0">
                    <a:pos x="124" y="445"/>
                  </a:cxn>
                  <a:cxn ang="0">
                    <a:pos x="132" y="423"/>
                  </a:cxn>
                  <a:cxn ang="0">
                    <a:pos x="140" y="399"/>
                  </a:cxn>
                  <a:cxn ang="0">
                    <a:pos x="144" y="371"/>
                  </a:cxn>
                  <a:cxn ang="0">
                    <a:pos x="146" y="339"/>
                  </a:cxn>
                  <a:cxn ang="0">
                    <a:pos x="146" y="339"/>
                  </a:cxn>
                  <a:cxn ang="0">
                    <a:pos x="144" y="309"/>
                  </a:cxn>
                  <a:cxn ang="0">
                    <a:pos x="140" y="280"/>
                  </a:cxn>
                  <a:cxn ang="0">
                    <a:pos x="132" y="250"/>
                  </a:cxn>
                  <a:cxn ang="0">
                    <a:pos x="124" y="220"/>
                  </a:cxn>
                  <a:cxn ang="0">
                    <a:pos x="112" y="190"/>
                  </a:cxn>
                  <a:cxn ang="0">
                    <a:pos x="100" y="162"/>
                  </a:cxn>
                  <a:cxn ang="0">
                    <a:pos x="74" y="110"/>
                  </a:cxn>
                  <a:cxn ang="0">
                    <a:pos x="46" y="66"/>
                  </a:cxn>
                  <a:cxn ang="0">
                    <a:pos x="24" y="3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46" h="535">
                    <a:moveTo>
                      <a:pt x="0" y="0"/>
                    </a:moveTo>
                    <a:lnTo>
                      <a:pt x="0" y="6"/>
                    </a:lnTo>
                    <a:lnTo>
                      <a:pt x="0" y="535"/>
                    </a:lnTo>
                    <a:lnTo>
                      <a:pt x="0" y="535"/>
                    </a:lnTo>
                    <a:lnTo>
                      <a:pt x="8" y="535"/>
                    </a:lnTo>
                    <a:lnTo>
                      <a:pt x="24" y="529"/>
                    </a:lnTo>
                    <a:lnTo>
                      <a:pt x="46" y="521"/>
                    </a:lnTo>
                    <a:lnTo>
                      <a:pt x="60" y="513"/>
                    </a:lnTo>
                    <a:lnTo>
                      <a:pt x="74" y="503"/>
                    </a:lnTo>
                    <a:lnTo>
                      <a:pt x="86" y="493"/>
                    </a:lnTo>
                    <a:lnTo>
                      <a:pt x="100" y="479"/>
                    </a:lnTo>
                    <a:lnTo>
                      <a:pt x="112" y="463"/>
                    </a:lnTo>
                    <a:lnTo>
                      <a:pt x="124" y="445"/>
                    </a:lnTo>
                    <a:lnTo>
                      <a:pt x="132" y="423"/>
                    </a:lnTo>
                    <a:lnTo>
                      <a:pt x="140" y="399"/>
                    </a:lnTo>
                    <a:lnTo>
                      <a:pt x="144" y="371"/>
                    </a:lnTo>
                    <a:lnTo>
                      <a:pt x="146" y="339"/>
                    </a:lnTo>
                    <a:lnTo>
                      <a:pt x="146" y="339"/>
                    </a:lnTo>
                    <a:lnTo>
                      <a:pt x="144" y="309"/>
                    </a:lnTo>
                    <a:lnTo>
                      <a:pt x="140" y="280"/>
                    </a:lnTo>
                    <a:lnTo>
                      <a:pt x="132" y="250"/>
                    </a:lnTo>
                    <a:lnTo>
                      <a:pt x="124" y="220"/>
                    </a:lnTo>
                    <a:lnTo>
                      <a:pt x="112" y="190"/>
                    </a:lnTo>
                    <a:lnTo>
                      <a:pt x="100" y="162"/>
                    </a:lnTo>
                    <a:lnTo>
                      <a:pt x="74" y="110"/>
                    </a:lnTo>
                    <a:lnTo>
                      <a:pt x="46" y="66"/>
                    </a:lnTo>
                    <a:lnTo>
                      <a:pt x="24" y="3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964326" rtl="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SA" sz="1898" kern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7" name="Group 126"/>
            <p:cNvGrpSpPr/>
            <p:nvPr/>
          </p:nvGrpSpPr>
          <p:grpSpPr>
            <a:xfrm rot="3369949" flipH="1">
              <a:off x="7062313" y="2381490"/>
              <a:ext cx="349170" cy="644159"/>
              <a:chOff x="349642" y="4554719"/>
              <a:chExt cx="663575" cy="1224182"/>
            </a:xfrm>
          </p:grpSpPr>
          <p:sp>
            <p:nvSpPr>
              <p:cNvPr id="128" name="Freeform 23"/>
              <p:cNvSpPr>
                <a:spLocks/>
              </p:cNvSpPr>
              <p:nvPr/>
            </p:nvSpPr>
            <p:spPr bwMode="auto">
              <a:xfrm>
                <a:off x="349642" y="4554719"/>
                <a:ext cx="329499" cy="1224182"/>
              </a:xfrm>
              <a:custGeom>
                <a:avLst/>
                <a:gdLst/>
                <a:ahLst/>
                <a:cxnLst>
                  <a:cxn ang="0">
                    <a:pos x="144" y="0"/>
                  </a:cxn>
                  <a:cxn ang="0">
                    <a:pos x="144" y="6"/>
                  </a:cxn>
                  <a:cxn ang="0">
                    <a:pos x="144" y="535"/>
                  </a:cxn>
                  <a:cxn ang="0">
                    <a:pos x="144" y="535"/>
                  </a:cxn>
                  <a:cxn ang="0">
                    <a:pos x="138" y="535"/>
                  </a:cxn>
                  <a:cxn ang="0">
                    <a:pos x="122" y="529"/>
                  </a:cxn>
                  <a:cxn ang="0">
                    <a:pos x="100" y="521"/>
                  </a:cxn>
                  <a:cxn ang="0">
                    <a:pos x="86" y="513"/>
                  </a:cxn>
                  <a:cxn ang="0">
                    <a:pos x="72" y="503"/>
                  </a:cxn>
                  <a:cxn ang="0">
                    <a:pos x="58" y="493"/>
                  </a:cxn>
                  <a:cxn ang="0">
                    <a:pos x="46" y="479"/>
                  </a:cxn>
                  <a:cxn ang="0">
                    <a:pos x="34" y="463"/>
                  </a:cxn>
                  <a:cxn ang="0">
                    <a:pos x="22" y="445"/>
                  </a:cxn>
                  <a:cxn ang="0">
                    <a:pos x="14" y="423"/>
                  </a:cxn>
                  <a:cxn ang="0">
                    <a:pos x="6" y="399"/>
                  </a:cxn>
                  <a:cxn ang="0">
                    <a:pos x="2" y="371"/>
                  </a:cxn>
                  <a:cxn ang="0">
                    <a:pos x="0" y="339"/>
                  </a:cxn>
                  <a:cxn ang="0">
                    <a:pos x="0" y="339"/>
                  </a:cxn>
                  <a:cxn ang="0">
                    <a:pos x="2" y="309"/>
                  </a:cxn>
                  <a:cxn ang="0">
                    <a:pos x="6" y="280"/>
                  </a:cxn>
                  <a:cxn ang="0">
                    <a:pos x="14" y="250"/>
                  </a:cxn>
                  <a:cxn ang="0">
                    <a:pos x="22" y="220"/>
                  </a:cxn>
                  <a:cxn ang="0">
                    <a:pos x="34" y="190"/>
                  </a:cxn>
                  <a:cxn ang="0">
                    <a:pos x="46" y="162"/>
                  </a:cxn>
                  <a:cxn ang="0">
                    <a:pos x="72" y="110"/>
                  </a:cxn>
                  <a:cxn ang="0">
                    <a:pos x="100" y="66"/>
                  </a:cxn>
                  <a:cxn ang="0">
                    <a:pos x="122" y="32"/>
                  </a:cxn>
                  <a:cxn ang="0">
                    <a:pos x="144" y="0"/>
                  </a:cxn>
                  <a:cxn ang="0">
                    <a:pos x="144" y="0"/>
                  </a:cxn>
                </a:cxnLst>
                <a:rect l="0" t="0" r="r" b="b"/>
                <a:pathLst>
                  <a:path w="144" h="535">
                    <a:moveTo>
                      <a:pt x="144" y="0"/>
                    </a:moveTo>
                    <a:lnTo>
                      <a:pt x="144" y="6"/>
                    </a:lnTo>
                    <a:lnTo>
                      <a:pt x="144" y="535"/>
                    </a:lnTo>
                    <a:lnTo>
                      <a:pt x="144" y="535"/>
                    </a:lnTo>
                    <a:lnTo>
                      <a:pt x="138" y="535"/>
                    </a:lnTo>
                    <a:lnTo>
                      <a:pt x="122" y="529"/>
                    </a:lnTo>
                    <a:lnTo>
                      <a:pt x="100" y="521"/>
                    </a:lnTo>
                    <a:lnTo>
                      <a:pt x="86" y="513"/>
                    </a:lnTo>
                    <a:lnTo>
                      <a:pt x="72" y="503"/>
                    </a:lnTo>
                    <a:lnTo>
                      <a:pt x="58" y="493"/>
                    </a:lnTo>
                    <a:lnTo>
                      <a:pt x="46" y="479"/>
                    </a:lnTo>
                    <a:lnTo>
                      <a:pt x="34" y="463"/>
                    </a:lnTo>
                    <a:lnTo>
                      <a:pt x="22" y="445"/>
                    </a:lnTo>
                    <a:lnTo>
                      <a:pt x="14" y="423"/>
                    </a:lnTo>
                    <a:lnTo>
                      <a:pt x="6" y="399"/>
                    </a:lnTo>
                    <a:lnTo>
                      <a:pt x="2" y="371"/>
                    </a:lnTo>
                    <a:lnTo>
                      <a:pt x="0" y="339"/>
                    </a:lnTo>
                    <a:lnTo>
                      <a:pt x="0" y="339"/>
                    </a:lnTo>
                    <a:lnTo>
                      <a:pt x="2" y="309"/>
                    </a:lnTo>
                    <a:lnTo>
                      <a:pt x="6" y="280"/>
                    </a:lnTo>
                    <a:lnTo>
                      <a:pt x="14" y="250"/>
                    </a:lnTo>
                    <a:lnTo>
                      <a:pt x="22" y="220"/>
                    </a:lnTo>
                    <a:lnTo>
                      <a:pt x="34" y="190"/>
                    </a:lnTo>
                    <a:lnTo>
                      <a:pt x="46" y="162"/>
                    </a:lnTo>
                    <a:lnTo>
                      <a:pt x="72" y="110"/>
                    </a:lnTo>
                    <a:lnTo>
                      <a:pt x="100" y="66"/>
                    </a:lnTo>
                    <a:lnTo>
                      <a:pt x="122" y="32"/>
                    </a:lnTo>
                    <a:lnTo>
                      <a:pt x="144" y="0"/>
                    </a:lnTo>
                    <a:lnTo>
                      <a:pt x="144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964326" rtl="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SA" sz="1898" kern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29" name="Freeform 24"/>
              <p:cNvSpPr>
                <a:spLocks/>
              </p:cNvSpPr>
              <p:nvPr/>
            </p:nvSpPr>
            <p:spPr bwMode="auto">
              <a:xfrm>
                <a:off x="679141" y="4554719"/>
                <a:ext cx="334076" cy="122418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6"/>
                  </a:cxn>
                  <a:cxn ang="0">
                    <a:pos x="0" y="535"/>
                  </a:cxn>
                  <a:cxn ang="0">
                    <a:pos x="0" y="535"/>
                  </a:cxn>
                  <a:cxn ang="0">
                    <a:pos x="8" y="535"/>
                  </a:cxn>
                  <a:cxn ang="0">
                    <a:pos x="24" y="529"/>
                  </a:cxn>
                  <a:cxn ang="0">
                    <a:pos x="46" y="521"/>
                  </a:cxn>
                  <a:cxn ang="0">
                    <a:pos x="60" y="513"/>
                  </a:cxn>
                  <a:cxn ang="0">
                    <a:pos x="74" y="503"/>
                  </a:cxn>
                  <a:cxn ang="0">
                    <a:pos x="86" y="493"/>
                  </a:cxn>
                  <a:cxn ang="0">
                    <a:pos x="100" y="479"/>
                  </a:cxn>
                  <a:cxn ang="0">
                    <a:pos x="112" y="463"/>
                  </a:cxn>
                  <a:cxn ang="0">
                    <a:pos x="124" y="445"/>
                  </a:cxn>
                  <a:cxn ang="0">
                    <a:pos x="132" y="423"/>
                  </a:cxn>
                  <a:cxn ang="0">
                    <a:pos x="140" y="399"/>
                  </a:cxn>
                  <a:cxn ang="0">
                    <a:pos x="144" y="371"/>
                  </a:cxn>
                  <a:cxn ang="0">
                    <a:pos x="146" y="339"/>
                  </a:cxn>
                  <a:cxn ang="0">
                    <a:pos x="146" y="339"/>
                  </a:cxn>
                  <a:cxn ang="0">
                    <a:pos x="144" y="309"/>
                  </a:cxn>
                  <a:cxn ang="0">
                    <a:pos x="140" y="280"/>
                  </a:cxn>
                  <a:cxn ang="0">
                    <a:pos x="132" y="250"/>
                  </a:cxn>
                  <a:cxn ang="0">
                    <a:pos x="124" y="220"/>
                  </a:cxn>
                  <a:cxn ang="0">
                    <a:pos x="112" y="190"/>
                  </a:cxn>
                  <a:cxn ang="0">
                    <a:pos x="100" y="162"/>
                  </a:cxn>
                  <a:cxn ang="0">
                    <a:pos x="74" y="110"/>
                  </a:cxn>
                  <a:cxn ang="0">
                    <a:pos x="46" y="66"/>
                  </a:cxn>
                  <a:cxn ang="0">
                    <a:pos x="24" y="3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46" h="535">
                    <a:moveTo>
                      <a:pt x="0" y="0"/>
                    </a:moveTo>
                    <a:lnTo>
                      <a:pt x="0" y="6"/>
                    </a:lnTo>
                    <a:lnTo>
                      <a:pt x="0" y="535"/>
                    </a:lnTo>
                    <a:lnTo>
                      <a:pt x="0" y="535"/>
                    </a:lnTo>
                    <a:lnTo>
                      <a:pt x="8" y="535"/>
                    </a:lnTo>
                    <a:lnTo>
                      <a:pt x="24" y="529"/>
                    </a:lnTo>
                    <a:lnTo>
                      <a:pt x="46" y="521"/>
                    </a:lnTo>
                    <a:lnTo>
                      <a:pt x="60" y="513"/>
                    </a:lnTo>
                    <a:lnTo>
                      <a:pt x="74" y="503"/>
                    </a:lnTo>
                    <a:lnTo>
                      <a:pt x="86" y="493"/>
                    </a:lnTo>
                    <a:lnTo>
                      <a:pt x="100" y="479"/>
                    </a:lnTo>
                    <a:lnTo>
                      <a:pt x="112" y="463"/>
                    </a:lnTo>
                    <a:lnTo>
                      <a:pt x="124" y="445"/>
                    </a:lnTo>
                    <a:lnTo>
                      <a:pt x="132" y="423"/>
                    </a:lnTo>
                    <a:lnTo>
                      <a:pt x="140" y="399"/>
                    </a:lnTo>
                    <a:lnTo>
                      <a:pt x="144" y="371"/>
                    </a:lnTo>
                    <a:lnTo>
                      <a:pt x="146" y="339"/>
                    </a:lnTo>
                    <a:lnTo>
                      <a:pt x="146" y="339"/>
                    </a:lnTo>
                    <a:lnTo>
                      <a:pt x="144" y="309"/>
                    </a:lnTo>
                    <a:lnTo>
                      <a:pt x="140" y="280"/>
                    </a:lnTo>
                    <a:lnTo>
                      <a:pt x="132" y="250"/>
                    </a:lnTo>
                    <a:lnTo>
                      <a:pt x="124" y="220"/>
                    </a:lnTo>
                    <a:lnTo>
                      <a:pt x="112" y="190"/>
                    </a:lnTo>
                    <a:lnTo>
                      <a:pt x="100" y="162"/>
                    </a:lnTo>
                    <a:lnTo>
                      <a:pt x="74" y="110"/>
                    </a:lnTo>
                    <a:lnTo>
                      <a:pt x="46" y="66"/>
                    </a:lnTo>
                    <a:lnTo>
                      <a:pt x="24" y="3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964326" rtl="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SA" sz="1898" kern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0" name="Group 129"/>
            <p:cNvGrpSpPr/>
            <p:nvPr/>
          </p:nvGrpSpPr>
          <p:grpSpPr>
            <a:xfrm rot="2648626" flipH="1">
              <a:off x="5860665" y="2834488"/>
              <a:ext cx="260075" cy="479794"/>
              <a:chOff x="349642" y="4554719"/>
              <a:chExt cx="663575" cy="1224182"/>
            </a:xfrm>
          </p:grpSpPr>
          <p:sp>
            <p:nvSpPr>
              <p:cNvPr id="131" name="Freeform 23"/>
              <p:cNvSpPr>
                <a:spLocks/>
              </p:cNvSpPr>
              <p:nvPr/>
            </p:nvSpPr>
            <p:spPr bwMode="auto">
              <a:xfrm>
                <a:off x="349642" y="4554719"/>
                <a:ext cx="329499" cy="1224182"/>
              </a:xfrm>
              <a:custGeom>
                <a:avLst/>
                <a:gdLst/>
                <a:ahLst/>
                <a:cxnLst>
                  <a:cxn ang="0">
                    <a:pos x="144" y="0"/>
                  </a:cxn>
                  <a:cxn ang="0">
                    <a:pos x="144" y="6"/>
                  </a:cxn>
                  <a:cxn ang="0">
                    <a:pos x="144" y="535"/>
                  </a:cxn>
                  <a:cxn ang="0">
                    <a:pos x="144" y="535"/>
                  </a:cxn>
                  <a:cxn ang="0">
                    <a:pos x="138" y="535"/>
                  </a:cxn>
                  <a:cxn ang="0">
                    <a:pos x="122" y="529"/>
                  </a:cxn>
                  <a:cxn ang="0">
                    <a:pos x="100" y="521"/>
                  </a:cxn>
                  <a:cxn ang="0">
                    <a:pos x="86" y="513"/>
                  </a:cxn>
                  <a:cxn ang="0">
                    <a:pos x="72" y="503"/>
                  </a:cxn>
                  <a:cxn ang="0">
                    <a:pos x="58" y="493"/>
                  </a:cxn>
                  <a:cxn ang="0">
                    <a:pos x="46" y="479"/>
                  </a:cxn>
                  <a:cxn ang="0">
                    <a:pos x="34" y="463"/>
                  </a:cxn>
                  <a:cxn ang="0">
                    <a:pos x="22" y="445"/>
                  </a:cxn>
                  <a:cxn ang="0">
                    <a:pos x="14" y="423"/>
                  </a:cxn>
                  <a:cxn ang="0">
                    <a:pos x="6" y="399"/>
                  </a:cxn>
                  <a:cxn ang="0">
                    <a:pos x="2" y="371"/>
                  </a:cxn>
                  <a:cxn ang="0">
                    <a:pos x="0" y="339"/>
                  </a:cxn>
                  <a:cxn ang="0">
                    <a:pos x="0" y="339"/>
                  </a:cxn>
                  <a:cxn ang="0">
                    <a:pos x="2" y="309"/>
                  </a:cxn>
                  <a:cxn ang="0">
                    <a:pos x="6" y="280"/>
                  </a:cxn>
                  <a:cxn ang="0">
                    <a:pos x="14" y="250"/>
                  </a:cxn>
                  <a:cxn ang="0">
                    <a:pos x="22" y="220"/>
                  </a:cxn>
                  <a:cxn ang="0">
                    <a:pos x="34" y="190"/>
                  </a:cxn>
                  <a:cxn ang="0">
                    <a:pos x="46" y="162"/>
                  </a:cxn>
                  <a:cxn ang="0">
                    <a:pos x="72" y="110"/>
                  </a:cxn>
                  <a:cxn ang="0">
                    <a:pos x="100" y="66"/>
                  </a:cxn>
                  <a:cxn ang="0">
                    <a:pos x="122" y="32"/>
                  </a:cxn>
                  <a:cxn ang="0">
                    <a:pos x="144" y="0"/>
                  </a:cxn>
                  <a:cxn ang="0">
                    <a:pos x="144" y="0"/>
                  </a:cxn>
                </a:cxnLst>
                <a:rect l="0" t="0" r="r" b="b"/>
                <a:pathLst>
                  <a:path w="144" h="535">
                    <a:moveTo>
                      <a:pt x="144" y="0"/>
                    </a:moveTo>
                    <a:lnTo>
                      <a:pt x="144" y="6"/>
                    </a:lnTo>
                    <a:lnTo>
                      <a:pt x="144" y="535"/>
                    </a:lnTo>
                    <a:lnTo>
                      <a:pt x="144" y="535"/>
                    </a:lnTo>
                    <a:lnTo>
                      <a:pt x="138" y="535"/>
                    </a:lnTo>
                    <a:lnTo>
                      <a:pt x="122" y="529"/>
                    </a:lnTo>
                    <a:lnTo>
                      <a:pt x="100" y="521"/>
                    </a:lnTo>
                    <a:lnTo>
                      <a:pt x="86" y="513"/>
                    </a:lnTo>
                    <a:lnTo>
                      <a:pt x="72" y="503"/>
                    </a:lnTo>
                    <a:lnTo>
                      <a:pt x="58" y="493"/>
                    </a:lnTo>
                    <a:lnTo>
                      <a:pt x="46" y="479"/>
                    </a:lnTo>
                    <a:lnTo>
                      <a:pt x="34" y="463"/>
                    </a:lnTo>
                    <a:lnTo>
                      <a:pt x="22" y="445"/>
                    </a:lnTo>
                    <a:lnTo>
                      <a:pt x="14" y="423"/>
                    </a:lnTo>
                    <a:lnTo>
                      <a:pt x="6" y="399"/>
                    </a:lnTo>
                    <a:lnTo>
                      <a:pt x="2" y="371"/>
                    </a:lnTo>
                    <a:lnTo>
                      <a:pt x="0" y="339"/>
                    </a:lnTo>
                    <a:lnTo>
                      <a:pt x="0" y="339"/>
                    </a:lnTo>
                    <a:lnTo>
                      <a:pt x="2" y="309"/>
                    </a:lnTo>
                    <a:lnTo>
                      <a:pt x="6" y="280"/>
                    </a:lnTo>
                    <a:lnTo>
                      <a:pt x="14" y="250"/>
                    </a:lnTo>
                    <a:lnTo>
                      <a:pt x="22" y="220"/>
                    </a:lnTo>
                    <a:lnTo>
                      <a:pt x="34" y="190"/>
                    </a:lnTo>
                    <a:lnTo>
                      <a:pt x="46" y="162"/>
                    </a:lnTo>
                    <a:lnTo>
                      <a:pt x="72" y="110"/>
                    </a:lnTo>
                    <a:lnTo>
                      <a:pt x="100" y="66"/>
                    </a:lnTo>
                    <a:lnTo>
                      <a:pt x="122" y="32"/>
                    </a:lnTo>
                    <a:lnTo>
                      <a:pt x="144" y="0"/>
                    </a:lnTo>
                    <a:lnTo>
                      <a:pt x="144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964326" rtl="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SA" sz="1898" kern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32" name="Freeform 24"/>
              <p:cNvSpPr>
                <a:spLocks/>
              </p:cNvSpPr>
              <p:nvPr/>
            </p:nvSpPr>
            <p:spPr bwMode="auto">
              <a:xfrm>
                <a:off x="679141" y="4554719"/>
                <a:ext cx="334076" cy="122418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6"/>
                  </a:cxn>
                  <a:cxn ang="0">
                    <a:pos x="0" y="535"/>
                  </a:cxn>
                  <a:cxn ang="0">
                    <a:pos x="0" y="535"/>
                  </a:cxn>
                  <a:cxn ang="0">
                    <a:pos x="8" y="535"/>
                  </a:cxn>
                  <a:cxn ang="0">
                    <a:pos x="24" y="529"/>
                  </a:cxn>
                  <a:cxn ang="0">
                    <a:pos x="46" y="521"/>
                  </a:cxn>
                  <a:cxn ang="0">
                    <a:pos x="60" y="513"/>
                  </a:cxn>
                  <a:cxn ang="0">
                    <a:pos x="74" y="503"/>
                  </a:cxn>
                  <a:cxn ang="0">
                    <a:pos x="86" y="493"/>
                  </a:cxn>
                  <a:cxn ang="0">
                    <a:pos x="100" y="479"/>
                  </a:cxn>
                  <a:cxn ang="0">
                    <a:pos x="112" y="463"/>
                  </a:cxn>
                  <a:cxn ang="0">
                    <a:pos x="124" y="445"/>
                  </a:cxn>
                  <a:cxn ang="0">
                    <a:pos x="132" y="423"/>
                  </a:cxn>
                  <a:cxn ang="0">
                    <a:pos x="140" y="399"/>
                  </a:cxn>
                  <a:cxn ang="0">
                    <a:pos x="144" y="371"/>
                  </a:cxn>
                  <a:cxn ang="0">
                    <a:pos x="146" y="339"/>
                  </a:cxn>
                  <a:cxn ang="0">
                    <a:pos x="146" y="339"/>
                  </a:cxn>
                  <a:cxn ang="0">
                    <a:pos x="144" y="309"/>
                  </a:cxn>
                  <a:cxn ang="0">
                    <a:pos x="140" y="280"/>
                  </a:cxn>
                  <a:cxn ang="0">
                    <a:pos x="132" y="250"/>
                  </a:cxn>
                  <a:cxn ang="0">
                    <a:pos x="124" y="220"/>
                  </a:cxn>
                  <a:cxn ang="0">
                    <a:pos x="112" y="190"/>
                  </a:cxn>
                  <a:cxn ang="0">
                    <a:pos x="100" y="162"/>
                  </a:cxn>
                  <a:cxn ang="0">
                    <a:pos x="74" y="110"/>
                  </a:cxn>
                  <a:cxn ang="0">
                    <a:pos x="46" y="66"/>
                  </a:cxn>
                  <a:cxn ang="0">
                    <a:pos x="24" y="3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46" h="535">
                    <a:moveTo>
                      <a:pt x="0" y="0"/>
                    </a:moveTo>
                    <a:lnTo>
                      <a:pt x="0" y="6"/>
                    </a:lnTo>
                    <a:lnTo>
                      <a:pt x="0" y="535"/>
                    </a:lnTo>
                    <a:lnTo>
                      <a:pt x="0" y="535"/>
                    </a:lnTo>
                    <a:lnTo>
                      <a:pt x="8" y="535"/>
                    </a:lnTo>
                    <a:lnTo>
                      <a:pt x="24" y="529"/>
                    </a:lnTo>
                    <a:lnTo>
                      <a:pt x="46" y="521"/>
                    </a:lnTo>
                    <a:lnTo>
                      <a:pt x="60" y="513"/>
                    </a:lnTo>
                    <a:lnTo>
                      <a:pt x="74" y="503"/>
                    </a:lnTo>
                    <a:lnTo>
                      <a:pt x="86" y="493"/>
                    </a:lnTo>
                    <a:lnTo>
                      <a:pt x="100" y="479"/>
                    </a:lnTo>
                    <a:lnTo>
                      <a:pt x="112" y="463"/>
                    </a:lnTo>
                    <a:lnTo>
                      <a:pt x="124" y="445"/>
                    </a:lnTo>
                    <a:lnTo>
                      <a:pt x="132" y="423"/>
                    </a:lnTo>
                    <a:lnTo>
                      <a:pt x="140" y="399"/>
                    </a:lnTo>
                    <a:lnTo>
                      <a:pt x="144" y="371"/>
                    </a:lnTo>
                    <a:lnTo>
                      <a:pt x="146" y="339"/>
                    </a:lnTo>
                    <a:lnTo>
                      <a:pt x="146" y="339"/>
                    </a:lnTo>
                    <a:lnTo>
                      <a:pt x="144" y="309"/>
                    </a:lnTo>
                    <a:lnTo>
                      <a:pt x="140" y="280"/>
                    </a:lnTo>
                    <a:lnTo>
                      <a:pt x="132" y="250"/>
                    </a:lnTo>
                    <a:lnTo>
                      <a:pt x="124" y="220"/>
                    </a:lnTo>
                    <a:lnTo>
                      <a:pt x="112" y="190"/>
                    </a:lnTo>
                    <a:lnTo>
                      <a:pt x="100" y="162"/>
                    </a:lnTo>
                    <a:lnTo>
                      <a:pt x="74" y="110"/>
                    </a:lnTo>
                    <a:lnTo>
                      <a:pt x="46" y="66"/>
                    </a:lnTo>
                    <a:lnTo>
                      <a:pt x="24" y="3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r" defTabSz="964326" rtl="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ar-SA" sz="1898" kern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33" name="Group 132"/>
          <p:cNvGrpSpPr/>
          <p:nvPr/>
        </p:nvGrpSpPr>
        <p:grpSpPr>
          <a:xfrm>
            <a:off x="8568883" y="1943569"/>
            <a:ext cx="2818776" cy="885471"/>
            <a:chOff x="1603804" y="2274347"/>
            <a:chExt cx="2672764" cy="839604"/>
          </a:xfrm>
        </p:grpSpPr>
        <p:sp>
          <p:nvSpPr>
            <p:cNvPr id="134" name="Text Placeholder 2"/>
            <p:cNvSpPr txBox="1">
              <a:spLocks/>
            </p:cNvSpPr>
            <p:nvPr/>
          </p:nvSpPr>
          <p:spPr>
            <a:xfrm>
              <a:off x="1603804" y="2274347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Promotion</a:t>
              </a:r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1679271" y="2559832"/>
              <a:ext cx="2597297" cy="5541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Porem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, cot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adipicing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.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Sed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imperun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velit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laoreet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facilisisan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raesent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dala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encari</a:t>
              </a:r>
              <a:endPara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8441249" y="5437828"/>
            <a:ext cx="2818776" cy="885471"/>
            <a:chOff x="1603804" y="2274347"/>
            <a:chExt cx="2672764" cy="839604"/>
          </a:xfrm>
        </p:grpSpPr>
        <p:sp>
          <p:nvSpPr>
            <p:cNvPr id="137" name="Text Placeholder 2"/>
            <p:cNvSpPr txBox="1">
              <a:spLocks/>
            </p:cNvSpPr>
            <p:nvPr/>
          </p:nvSpPr>
          <p:spPr>
            <a:xfrm>
              <a:off x="1603804" y="2274347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Promotion</a:t>
              </a:r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1679271" y="2559832"/>
              <a:ext cx="2597297" cy="5541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Porem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, cot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adipicing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.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Sed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imperun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velit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laoreet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facilisisan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raesent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dala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encari</a:t>
              </a:r>
              <a:endPara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8871791" y="3678103"/>
            <a:ext cx="2785893" cy="1080269"/>
            <a:chOff x="1603804" y="2274347"/>
            <a:chExt cx="2641584" cy="1024311"/>
          </a:xfrm>
        </p:grpSpPr>
        <p:sp>
          <p:nvSpPr>
            <p:cNvPr id="140" name="Text Placeholder 2"/>
            <p:cNvSpPr txBox="1">
              <a:spLocks/>
            </p:cNvSpPr>
            <p:nvPr/>
          </p:nvSpPr>
          <p:spPr>
            <a:xfrm>
              <a:off x="1603804" y="2274347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Product</a:t>
              </a:r>
            </a:p>
          </p:txBody>
        </p:sp>
        <p:sp>
          <p:nvSpPr>
            <p:cNvPr id="141" name="TextBox 140"/>
            <p:cNvSpPr txBox="1"/>
            <p:nvPr/>
          </p:nvSpPr>
          <p:spPr>
            <a:xfrm>
              <a:off x="1679272" y="2559832"/>
              <a:ext cx="2566116" cy="73882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Porem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, cot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adipicing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.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Sed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imperun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velit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laoreet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facilisisan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raesent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dala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encari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rinadewnita</a:t>
              </a:r>
              <a:endPara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102" name="矩形 101"/>
          <p:cNvSpPr/>
          <p:nvPr/>
        </p:nvSpPr>
        <p:spPr>
          <a:xfrm>
            <a:off x="3477210" y="170898"/>
            <a:ext cx="9380132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1413" y="170898"/>
            <a:ext cx="254097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288981" y="170898"/>
            <a:ext cx="67661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571283" y="177189"/>
            <a:ext cx="26564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添加相关标题</a:t>
            </a:r>
            <a:endParaRPr lang="en-US" altLang="zh-CN" sz="3200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7" name="Content Placeholder 2"/>
          <p:cNvSpPr txBox="1">
            <a:spLocks/>
          </p:cNvSpPr>
          <p:nvPr/>
        </p:nvSpPr>
        <p:spPr>
          <a:xfrm>
            <a:off x="10605610" y="192575"/>
            <a:ext cx="1906380" cy="553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597" b="1">
                <a:solidFill>
                  <a:schemeClr val="bg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LOGO</a:t>
            </a:r>
            <a:endParaRPr lang="en-US" sz="3597" b="1">
              <a:solidFill>
                <a:schemeClr val="bg1"/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498412" y="729609"/>
            <a:ext cx="28022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ANNUAL WORK SUMMARY</a:t>
            </a:r>
          </a:p>
        </p:txBody>
      </p:sp>
    </p:spTree>
    <p:extLst>
      <p:ext uri="{BB962C8B-B14F-4D97-AF65-F5344CB8AC3E}">
        <p14:creationId xmlns:p14="http://schemas.microsoft.com/office/powerpoint/2010/main" val="94947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  <p:bldP spid="80" grpId="0" animBg="1"/>
      <p:bldP spid="83" grpId="0" animBg="1"/>
      <p:bldP spid="8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910300" y="1996818"/>
            <a:ext cx="5184774" cy="4663938"/>
            <a:chOff x="3472716" y="1692370"/>
            <a:chExt cx="5246568" cy="4719524"/>
          </a:xfrm>
        </p:grpSpPr>
        <p:sp>
          <p:nvSpPr>
            <p:cNvPr id="3" name="Freeform 2"/>
            <p:cNvSpPr>
              <a:spLocks/>
            </p:cNvSpPr>
            <p:nvPr/>
          </p:nvSpPr>
          <p:spPr bwMode="auto">
            <a:xfrm flipH="1">
              <a:off x="5395367" y="4167630"/>
              <a:ext cx="1397174" cy="2244264"/>
            </a:xfrm>
            <a:custGeom>
              <a:avLst/>
              <a:gdLst>
                <a:gd name="connsiteX0" fmla="*/ 759198 w 1653886"/>
                <a:gd name="connsiteY0" fmla="*/ 850 h 2656618"/>
                <a:gd name="connsiteX1" fmla="*/ 763881 w 1653886"/>
                <a:gd name="connsiteY1" fmla="*/ 488839 h 2656618"/>
                <a:gd name="connsiteX2" fmla="*/ 459348 w 1653886"/>
                <a:gd name="connsiteY2" fmla="*/ 298375 h 2656618"/>
                <a:gd name="connsiteX3" fmla="*/ 233486 w 1653886"/>
                <a:gd name="connsiteY3" fmla="*/ 125688 h 2656618"/>
                <a:gd name="connsiteX4" fmla="*/ 502490 w 1653886"/>
                <a:gd name="connsiteY4" fmla="*/ 735172 h 2656618"/>
                <a:gd name="connsiteX5" fmla="*/ 55842 w 1653886"/>
                <a:gd name="connsiteY5" fmla="*/ 326310 h 2656618"/>
                <a:gd name="connsiteX6" fmla="*/ 48228 w 1653886"/>
                <a:gd name="connsiteY6" fmla="*/ 514234 h 2656618"/>
                <a:gd name="connsiteX7" fmla="*/ 411130 w 1653886"/>
                <a:gd name="connsiteY7" fmla="*/ 930715 h 2656618"/>
                <a:gd name="connsiteX8" fmla="*/ 65993 w 1653886"/>
                <a:gd name="connsiteY8" fmla="*/ 750409 h 2656618"/>
                <a:gd name="connsiteX9" fmla="*/ 170042 w 1653886"/>
                <a:gd name="connsiteY9" fmla="*/ 981505 h 2656618"/>
                <a:gd name="connsiteX10" fmla="*/ 723277 w 1653886"/>
                <a:gd name="connsiteY10" fmla="*/ 1641780 h 2656618"/>
                <a:gd name="connsiteX11" fmla="*/ 671256 w 1653886"/>
                <a:gd name="connsiteY11" fmla="*/ 2645894 h 2656618"/>
                <a:gd name="connsiteX12" fmla="*/ 670238 w 1653886"/>
                <a:gd name="connsiteY12" fmla="*/ 2656618 h 2656618"/>
                <a:gd name="connsiteX13" fmla="*/ 1288826 w 1653886"/>
                <a:gd name="connsiteY13" fmla="*/ 2656618 h 2656618"/>
                <a:gd name="connsiteX14" fmla="*/ 1277268 w 1653886"/>
                <a:gd name="connsiteY14" fmla="*/ 2583272 h 2656618"/>
                <a:gd name="connsiteX15" fmla="*/ 1266361 w 1653886"/>
                <a:gd name="connsiteY15" fmla="*/ 1331959 h 2656618"/>
                <a:gd name="connsiteX16" fmla="*/ 1652103 w 1653886"/>
                <a:gd name="connsiteY16" fmla="*/ 430430 h 2656618"/>
                <a:gd name="connsiteX17" fmla="*/ 1459232 w 1653886"/>
                <a:gd name="connsiteY17" fmla="*/ 471062 h 2656618"/>
                <a:gd name="connsiteX18" fmla="*/ 1098868 w 1653886"/>
                <a:gd name="connsiteY18" fmla="*/ 732633 h 2656618"/>
                <a:gd name="connsiteX19" fmla="*/ 794335 w 1653886"/>
                <a:gd name="connsiteY19" fmla="*/ 8870 h 2656618"/>
                <a:gd name="connsiteX20" fmla="*/ 759198 w 1653886"/>
                <a:gd name="connsiteY20" fmla="*/ 850 h 2656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653886" h="2656618">
                  <a:moveTo>
                    <a:pt x="759198" y="850"/>
                  </a:moveTo>
                  <a:cubicBezTo>
                    <a:pt x="692269" y="17203"/>
                    <a:pt x="726132" y="266631"/>
                    <a:pt x="763881" y="488839"/>
                  </a:cubicBezTo>
                  <a:cubicBezTo>
                    <a:pt x="807024" y="740251"/>
                    <a:pt x="593850" y="600578"/>
                    <a:pt x="459348" y="298375"/>
                  </a:cubicBezTo>
                  <a:cubicBezTo>
                    <a:pt x="324846" y="-3827"/>
                    <a:pt x="246175" y="82516"/>
                    <a:pt x="233486" y="125688"/>
                  </a:cubicBezTo>
                  <a:cubicBezTo>
                    <a:pt x="218259" y="168860"/>
                    <a:pt x="525330" y="707237"/>
                    <a:pt x="502490" y="735172"/>
                  </a:cubicBezTo>
                  <a:cubicBezTo>
                    <a:pt x="482188" y="760567"/>
                    <a:pt x="93908" y="313612"/>
                    <a:pt x="55842" y="326310"/>
                  </a:cubicBezTo>
                  <a:cubicBezTo>
                    <a:pt x="20313" y="339007"/>
                    <a:pt x="-45669" y="374561"/>
                    <a:pt x="48228" y="514234"/>
                  </a:cubicBezTo>
                  <a:cubicBezTo>
                    <a:pt x="139588" y="656447"/>
                    <a:pt x="428895" y="892622"/>
                    <a:pt x="411130" y="930715"/>
                  </a:cubicBezTo>
                  <a:cubicBezTo>
                    <a:pt x="393366" y="971347"/>
                    <a:pt x="152277" y="755488"/>
                    <a:pt x="65993" y="750409"/>
                  </a:cubicBezTo>
                  <a:cubicBezTo>
                    <a:pt x="-22829" y="745330"/>
                    <a:pt x="12700" y="869767"/>
                    <a:pt x="170042" y="981505"/>
                  </a:cubicBezTo>
                  <a:cubicBezTo>
                    <a:pt x="327384" y="1093244"/>
                    <a:pt x="710588" y="1217680"/>
                    <a:pt x="723277" y="1641780"/>
                  </a:cubicBezTo>
                  <a:cubicBezTo>
                    <a:pt x="732001" y="1933348"/>
                    <a:pt x="695144" y="2389360"/>
                    <a:pt x="671256" y="2645894"/>
                  </a:cubicBezTo>
                  <a:lnTo>
                    <a:pt x="670238" y="2656618"/>
                  </a:lnTo>
                  <a:lnTo>
                    <a:pt x="1288826" y="2656618"/>
                  </a:lnTo>
                  <a:lnTo>
                    <a:pt x="1277268" y="2583272"/>
                  </a:lnTo>
                  <a:cubicBezTo>
                    <a:pt x="1221841" y="2210562"/>
                    <a:pt x="1177856" y="1703363"/>
                    <a:pt x="1266361" y="1331959"/>
                  </a:cubicBezTo>
                  <a:cubicBezTo>
                    <a:pt x="1426241" y="669145"/>
                    <a:pt x="1677481" y="532011"/>
                    <a:pt x="1652103" y="430430"/>
                  </a:cubicBezTo>
                  <a:cubicBezTo>
                    <a:pt x="1629263" y="328849"/>
                    <a:pt x="1499836" y="377100"/>
                    <a:pt x="1459232" y="471062"/>
                  </a:cubicBezTo>
                  <a:cubicBezTo>
                    <a:pt x="1418628" y="562485"/>
                    <a:pt x="1253672" y="765646"/>
                    <a:pt x="1098868" y="732633"/>
                  </a:cubicBezTo>
                  <a:cubicBezTo>
                    <a:pt x="946601" y="699619"/>
                    <a:pt x="905997" y="69819"/>
                    <a:pt x="794335" y="8870"/>
                  </a:cubicBezTo>
                  <a:cubicBezTo>
                    <a:pt x="780377" y="934"/>
                    <a:pt x="768759" y="-1486"/>
                    <a:pt x="759198" y="85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" name="Freeform 67"/>
            <p:cNvSpPr>
              <a:spLocks/>
            </p:cNvSpPr>
            <p:nvPr/>
          </p:nvSpPr>
          <p:spPr bwMode="auto">
            <a:xfrm rot="1883109">
              <a:off x="3472716" y="3077532"/>
              <a:ext cx="1975673" cy="1969537"/>
            </a:xfrm>
            <a:custGeom>
              <a:avLst/>
              <a:gdLst>
                <a:gd name="T0" fmla="*/ 270 w 270"/>
                <a:gd name="T1" fmla="*/ 138 h 269"/>
                <a:gd name="T2" fmla="*/ 0 w 270"/>
                <a:gd name="T3" fmla="*/ 187 h 269"/>
                <a:gd name="T4" fmla="*/ 262 w 270"/>
                <a:gd name="T5" fmla="*/ 117 h 269"/>
                <a:gd name="T6" fmla="*/ 119 w 270"/>
                <a:gd name="T7" fmla="*/ 152 h 269"/>
                <a:gd name="T8" fmla="*/ 270 w 270"/>
                <a:gd name="T9" fmla="*/ 13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69">
                  <a:moveTo>
                    <a:pt x="270" y="138"/>
                  </a:moveTo>
                  <a:cubicBezTo>
                    <a:pt x="270" y="138"/>
                    <a:pt x="186" y="269"/>
                    <a:pt x="0" y="187"/>
                  </a:cubicBezTo>
                  <a:cubicBezTo>
                    <a:pt x="0" y="187"/>
                    <a:pt x="94" y="0"/>
                    <a:pt x="262" y="117"/>
                  </a:cubicBezTo>
                  <a:cubicBezTo>
                    <a:pt x="262" y="117"/>
                    <a:pt x="165" y="153"/>
                    <a:pt x="119" y="152"/>
                  </a:cubicBezTo>
                  <a:cubicBezTo>
                    <a:pt x="119" y="152"/>
                    <a:pt x="224" y="164"/>
                    <a:pt x="270" y="13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Freeform 67"/>
            <p:cNvSpPr>
              <a:spLocks/>
            </p:cNvSpPr>
            <p:nvPr/>
          </p:nvSpPr>
          <p:spPr bwMode="auto">
            <a:xfrm rot="4961872">
              <a:off x="4339838" y="2042516"/>
              <a:ext cx="2397282" cy="2389837"/>
            </a:xfrm>
            <a:custGeom>
              <a:avLst/>
              <a:gdLst>
                <a:gd name="T0" fmla="*/ 270 w 270"/>
                <a:gd name="T1" fmla="*/ 138 h 269"/>
                <a:gd name="T2" fmla="*/ 0 w 270"/>
                <a:gd name="T3" fmla="*/ 187 h 269"/>
                <a:gd name="T4" fmla="*/ 262 w 270"/>
                <a:gd name="T5" fmla="*/ 117 h 269"/>
                <a:gd name="T6" fmla="*/ 119 w 270"/>
                <a:gd name="T7" fmla="*/ 152 h 269"/>
                <a:gd name="T8" fmla="*/ 270 w 270"/>
                <a:gd name="T9" fmla="*/ 13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69">
                  <a:moveTo>
                    <a:pt x="270" y="138"/>
                  </a:moveTo>
                  <a:cubicBezTo>
                    <a:pt x="270" y="138"/>
                    <a:pt x="186" y="269"/>
                    <a:pt x="0" y="187"/>
                  </a:cubicBezTo>
                  <a:cubicBezTo>
                    <a:pt x="0" y="187"/>
                    <a:pt x="94" y="0"/>
                    <a:pt x="262" y="117"/>
                  </a:cubicBezTo>
                  <a:cubicBezTo>
                    <a:pt x="262" y="117"/>
                    <a:pt x="165" y="153"/>
                    <a:pt x="119" y="152"/>
                  </a:cubicBezTo>
                  <a:cubicBezTo>
                    <a:pt x="119" y="152"/>
                    <a:pt x="224" y="164"/>
                    <a:pt x="270" y="13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Freeform 67"/>
            <p:cNvSpPr>
              <a:spLocks/>
            </p:cNvSpPr>
            <p:nvPr/>
          </p:nvSpPr>
          <p:spPr bwMode="auto">
            <a:xfrm rot="7696778">
              <a:off x="5819972" y="2184633"/>
              <a:ext cx="2112165" cy="2105606"/>
            </a:xfrm>
            <a:custGeom>
              <a:avLst/>
              <a:gdLst>
                <a:gd name="T0" fmla="*/ 270 w 270"/>
                <a:gd name="T1" fmla="*/ 138 h 269"/>
                <a:gd name="T2" fmla="*/ 0 w 270"/>
                <a:gd name="T3" fmla="*/ 187 h 269"/>
                <a:gd name="T4" fmla="*/ 262 w 270"/>
                <a:gd name="T5" fmla="*/ 117 h 269"/>
                <a:gd name="T6" fmla="*/ 119 w 270"/>
                <a:gd name="T7" fmla="*/ 152 h 269"/>
                <a:gd name="T8" fmla="*/ 270 w 270"/>
                <a:gd name="T9" fmla="*/ 13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69">
                  <a:moveTo>
                    <a:pt x="270" y="138"/>
                  </a:moveTo>
                  <a:cubicBezTo>
                    <a:pt x="270" y="138"/>
                    <a:pt x="186" y="269"/>
                    <a:pt x="0" y="187"/>
                  </a:cubicBezTo>
                  <a:cubicBezTo>
                    <a:pt x="0" y="187"/>
                    <a:pt x="94" y="0"/>
                    <a:pt x="262" y="117"/>
                  </a:cubicBezTo>
                  <a:cubicBezTo>
                    <a:pt x="262" y="117"/>
                    <a:pt x="165" y="153"/>
                    <a:pt x="119" y="152"/>
                  </a:cubicBezTo>
                  <a:cubicBezTo>
                    <a:pt x="119" y="152"/>
                    <a:pt x="224" y="164"/>
                    <a:pt x="270" y="13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Freeform 67"/>
            <p:cNvSpPr>
              <a:spLocks/>
            </p:cNvSpPr>
            <p:nvPr/>
          </p:nvSpPr>
          <p:spPr bwMode="auto">
            <a:xfrm rot="10345882">
              <a:off x="6798191" y="3266787"/>
              <a:ext cx="1921093" cy="1915127"/>
            </a:xfrm>
            <a:custGeom>
              <a:avLst/>
              <a:gdLst>
                <a:gd name="T0" fmla="*/ 270 w 270"/>
                <a:gd name="T1" fmla="*/ 138 h 269"/>
                <a:gd name="T2" fmla="*/ 0 w 270"/>
                <a:gd name="T3" fmla="*/ 187 h 269"/>
                <a:gd name="T4" fmla="*/ 262 w 270"/>
                <a:gd name="T5" fmla="*/ 117 h 269"/>
                <a:gd name="T6" fmla="*/ 119 w 270"/>
                <a:gd name="T7" fmla="*/ 152 h 269"/>
                <a:gd name="T8" fmla="*/ 270 w 270"/>
                <a:gd name="T9" fmla="*/ 13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69">
                  <a:moveTo>
                    <a:pt x="270" y="138"/>
                  </a:moveTo>
                  <a:cubicBezTo>
                    <a:pt x="270" y="138"/>
                    <a:pt x="186" y="269"/>
                    <a:pt x="0" y="187"/>
                  </a:cubicBezTo>
                  <a:cubicBezTo>
                    <a:pt x="0" y="187"/>
                    <a:pt x="94" y="0"/>
                    <a:pt x="262" y="117"/>
                  </a:cubicBezTo>
                  <a:cubicBezTo>
                    <a:pt x="262" y="117"/>
                    <a:pt x="165" y="153"/>
                    <a:pt x="119" y="152"/>
                  </a:cubicBezTo>
                  <a:cubicBezTo>
                    <a:pt x="119" y="152"/>
                    <a:pt x="224" y="164"/>
                    <a:pt x="270" y="13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67"/>
            <p:cNvSpPr>
              <a:spLocks/>
            </p:cNvSpPr>
            <p:nvPr/>
          </p:nvSpPr>
          <p:spPr bwMode="auto">
            <a:xfrm rot="12440007">
              <a:off x="6858380" y="4596385"/>
              <a:ext cx="1424405" cy="1419981"/>
            </a:xfrm>
            <a:custGeom>
              <a:avLst/>
              <a:gdLst>
                <a:gd name="T0" fmla="*/ 270 w 270"/>
                <a:gd name="T1" fmla="*/ 138 h 269"/>
                <a:gd name="T2" fmla="*/ 0 w 270"/>
                <a:gd name="T3" fmla="*/ 187 h 269"/>
                <a:gd name="T4" fmla="*/ 262 w 270"/>
                <a:gd name="T5" fmla="*/ 117 h 269"/>
                <a:gd name="T6" fmla="*/ 119 w 270"/>
                <a:gd name="T7" fmla="*/ 152 h 269"/>
                <a:gd name="T8" fmla="*/ 270 w 270"/>
                <a:gd name="T9" fmla="*/ 13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69">
                  <a:moveTo>
                    <a:pt x="270" y="138"/>
                  </a:moveTo>
                  <a:cubicBezTo>
                    <a:pt x="270" y="138"/>
                    <a:pt x="186" y="269"/>
                    <a:pt x="0" y="187"/>
                  </a:cubicBezTo>
                  <a:cubicBezTo>
                    <a:pt x="0" y="187"/>
                    <a:pt x="94" y="0"/>
                    <a:pt x="262" y="117"/>
                  </a:cubicBezTo>
                  <a:cubicBezTo>
                    <a:pt x="262" y="117"/>
                    <a:pt x="165" y="153"/>
                    <a:pt x="119" y="152"/>
                  </a:cubicBezTo>
                  <a:cubicBezTo>
                    <a:pt x="119" y="152"/>
                    <a:pt x="224" y="164"/>
                    <a:pt x="270" y="13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67"/>
            <p:cNvSpPr>
              <a:spLocks/>
            </p:cNvSpPr>
            <p:nvPr/>
          </p:nvSpPr>
          <p:spPr bwMode="auto">
            <a:xfrm rot="20954305">
              <a:off x="3963464" y="4429907"/>
              <a:ext cx="1424405" cy="1419981"/>
            </a:xfrm>
            <a:custGeom>
              <a:avLst/>
              <a:gdLst>
                <a:gd name="T0" fmla="*/ 270 w 270"/>
                <a:gd name="T1" fmla="*/ 138 h 269"/>
                <a:gd name="T2" fmla="*/ 0 w 270"/>
                <a:gd name="T3" fmla="*/ 187 h 269"/>
                <a:gd name="T4" fmla="*/ 262 w 270"/>
                <a:gd name="T5" fmla="*/ 117 h 269"/>
                <a:gd name="T6" fmla="*/ 119 w 270"/>
                <a:gd name="T7" fmla="*/ 152 h 269"/>
                <a:gd name="T8" fmla="*/ 270 w 270"/>
                <a:gd name="T9" fmla="*/ 13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69">
                  <a:moveTo>
                    <a:pt x="270" y="138"/>
                  </a:moveTo>
                  <a:cubicBezTo>
                    <a:pt x="270" y="138"/>
                    <a:pt x="186" y="269"/>
                    <a:pt x="0" y="187"/>
                  </a:cubicBezTo>
                  <a:cubicBezTo>
                    <a:pt x="0" y="187"/>
                    <a:pt x="94" y="0"/>
                    <a:pt x="262" y="117"/>
                  </a:cubicBezTo>
                  <a:cubicBezTo>
                    <a:pt x="262" y="117"/>
                    <a:pt x="165" y="153"/>
                    <a:pt x="119" y="152"/>
                  </a:cubicBezTo>
                  <a:cubicBezTo>
                    <a:pt x="119" y="152"/>
                    <a:pt x="224" y="164"/>
                    <a:pt x="270" y="13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67"/>
            <p:cNvSpPr>
              <a:spLocks/>
            </p:cNvSpPr>
            <p:nvPr/>
          </p:nvSpPr>
          <p:spPr bwMode="auto">
            <a:xfrm rot="2241606">
              <a:off x="3489891" y="2406325"/>
              <a:ext cx="1187759" cy="1184070"/>
            </a:xfrm>
            <a:custGeom>
              <a:avLst/>
              <a:gdLst>
                <a:gd name="T0" fmla="*/ 270 w 270"/>
                <a:gd name="T1" fmla="*/ 138 h 269"/>
                <a:gd name="T2" fmla="*/ 0 w 270"/>
                <a:gd name="T3" fmla="*/ 187 h 269"/>
                <a:gd name="T4" fmla="*/ 262 w 270"/>
                <a:gd name="T5" fmla="*/ 117 h 269"/>
                <a:gd name="T6" fmla="*/ 119 w 270"/>
                <a:gd name="T7" fmla="*/ 152 h 269"/>
                <a:gd name="T8" fmla="*/ 270 w 270"/>
                <a:gd name="T9" fmla="*/ 13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69">
                  <a:moveTo>
                    <a:pt x="270" y="138"/>
                  </a:moveTo>
                  <a:cubicBezTo>
                    <a:pt x="270" y="138"/>
                    <a:pt x="186" y="269"/>
                    <a:pt x="0" y="187"/>
                  </a:cubicBezTo>
                  <a:cubicBezTo>
                    <a:pt x="0" y="187"/>
                    <a:pt x="94" y="0"/>
                    <a:pt x="262" y="117"/>
                  </a:cubicBezTo>
                  <a:cubicBezTo>
                    <a:pt x="262" y="117"/>
                    <a:pt x="165" y="153"/>
                    <a:pt x="119" y="152"/>
                  </a:cubicBezTo>
                  <a:cubicBezTo>
                    <a:pt x="119" y="152"/>
                    <a:pt x="224" y="164"/>
                    <a:pt x="270" y="138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67"/>
            <p:cNvSpPr>
              <a:spLocks/>
            </p:cNvSpPr>
            <p:nvPr/>
          </p:nvSpPr>
          <p:spPr bwMode="auto">
            <a:xfrm rot="6355571">
              <a:off x="5654693" y="1694215"/>
              <a:ext cx="1187759" cy="1184070"/>
            </a:xfrm>
            <a:custGeom>
              <a:avLst/>
              <a:gdLst>
                <a:gd name="T0" fmla="*/ 270 w 270"/>
                <a:gd name="T1" fmla="*/ 138 h 269"/>
                <a:gd name="T2" fmla="*/ 0 w 270"/>
                <a:gd name="T3" fmla="*/ 187 h 269"/>
                <a:gd name="T4" fmla="*/ 262 w 270"/>
                <a:gd name="T5" fmla="*/ 117 h 269"/>
                <a:gd name="T6" fmla="*/ 119 w 270"/>
                <a:gd name="T7" fmla="*/ 152 h 269"/>
                <a:gd name="T8" fmla="*/ 270 w 270"/>
                <a:gd name="T9" fmla="*/ 13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69">
                  <a:moveTo>
                    <a:pt x="270" y="138"/>
                  </a:moveTo>
                  <a:cubicBezTo>
                    <a:pt x="270" y="138"/>
                    <a:pt x="186" y="269"/>
                    <a:pt x="0" y="187"/>
                  </a:cubicBezTo>
                  <a:cubicBezTo>
                    <a:pt x="0" y="187"/>
                    <a:pt x="94" y="0"/>
                    <a:pt x="262" y="117"/>
                  </a:cubicBezTo>
                  <a:cubicBezTo>
                    <a:pt x="262" y="117"/>
                    <a:pt x="165" y="153"/>
                    <a:pt x="119" y="152"/>
                  </a:cubicBezTo>
                  <a:cubicBezTo>
                    <a:pt x="119" y="152"/>
                    <a:pt x="224" y="164"/>
                    <a:pt x="270" y="138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67"/>
            <p:cNvSpPr>
              <a:spLocks/>
            </p:cNvSpPr>
            <p:nvPr/>
          </p:nvSpPr>
          <p:spPr bwMode="auto">
            <a:xfrm rot="9774375">
              <a:off x="7378684" y="2652032"/>
              <a:ext cx="1187759" cy="1184070"/>
            </a:xfrm>
            <a:custGeom>
              <a:avLst/>
              <a:gdLst>
                <a:gd name="T0" fmla="*/ 270 w 270"/>
                <a:gd name="T1" fmla="*/ 138 h 269"/>
                <a:gd name="T2" fmla="*/ 0 w 270"/>
                <a:gd name="T3" fmla="*/ 187 h 269"/>
                <a:gd name="T4" fmla="*/ 262 w 270"/>
                <a:gd name="T5" fmla="*/ 117 h 269"/>
                <a:gd name="T6" fmla="*/ 119 w 270"/>
                <a:gd name="T7" fmla="*/ 152 h 269"/>
                <a:gd name="T8" fmla="*/ 270 w 270"/>
                <a:gd name="T9" fmla="*/ 13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69">
                  <a:moveTo>
                    <a:pt x="270" y="138"/>
                  </a:moveTo>
                  <a:cubicBezTo>
                    <a:pt x="270" y="138"/>
                    <a:pt x="186" y="269"/>
                    <a:pt x="0" y="187"/>
                  </a:cubicBezTo>
                  <a:cubicBezTo>
                    <a:pt x="0" y="187"/>
                    <a:pt x="94" y="0"/>
                    <a:pt x="262" y="117"/>
                  </a:cubicBezTo>
                  <a:cubicBezTo>
                    <a:pt x="262" y="117"/>
                    <a:pt x="165" y="153"/>
                    <a:pt x="119" y="152"/>
                  </a:cubicBezTo>
                  <a:cubicBezTo>
                    <a:pt x="119" y="152"/>
                    <a:pt x="224" y="164"/>
                    <a:pt x="270" y="13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53" y="6324076"/>
            <a:ext cx="12892663" cy="1379163"/>
            <a:chOff x="0" y="5996489"/>
            <a:chExt cx="12224825" cy="1307723"/>
          </a:xfrm>
        </p:grpSpPr>
        <p:sp>
          <p:nvSpPr>
            <p:cNvPr id="40" name="Rectangle 1"/>
            <p:cNvSpPr/>
            <p:nvPr/>
          </p:nvSpPr>
          <p:spPr>
            <a:xfrm>
              <a:off x="0" y="6257824"/>
              <a:ext cx="12224825" cy="1046388"/>
            </a:xfrm>
            <a:custGeom>
              <a:avLst/>
              <a:gdLst>
                <a:gd name="connsiteX0" fmla="*/ 0 w 12192000"/>
                <a:gd name="connsiteY0" fmla="*/ 0 h 948519"/>
                <a:gd name="connsiteX1" fmla="*/ 12192000 w 12192000"/>
                <a:gd name="connsiteY1" fmla="*/ 0 h 948519"/>
                <a:gd name="connsiteX2" fmla="*/ 12192000 w 12192000"/>
                <a:gd name="connsiteY2" fmla="*/ 948519 h 948519"/>
                <a:gd name="connsiteX3" fmla="*/ 0 w 12192000"/>
                <a:gd name="connsiteY3" fmla="*/ 948519 h 948519"/>
                <a:gd name="connsiteX4" fmla="*/ 0 w 12192000"/>
                <a:gd name="connsiteY4" fmla="*/ 0 h 948519"/>
                <a:gd name="connsiteX0" fmla="*/ 0 w 12192000"/>
                <a:gd name="connsiteY0" fmla="*/ 0 h 948519"/>
                <a:gd name="connsiteX1" fmla="*/ 1337481 w 12192000"/>
                <a:gd name="connsiteY1" fmla="*/ 0 h 948519"/>
                <a:gd name="connsiteX2" fmla="*/ 12192000 w 12192000"/>
                <a:gd name="connsiteY2" fmla="*/ 0 h 948519"/>
                <a:gd name="connsiteX3" fmla="*/ 12192000 w 12192000"/>
                <a:gd name="connsiteY3" fmla="*/ 948519 h 948519"/>
                <a:gd name="connsiteX4" fmla="*/ 0 w 12192000"/>
                <a:gd name="connsiteY4" fmla="*/ 948519 h 948519"/>
                <a:gd name="connsiteX5" fmla="*/ 0 w 12192000"/>
                <a:gd name="connsiteY5" fmla="*/ 0 h 948519"/>
                <a:gd name="connsiteX0" fmla="*/ 0 w 12192000"/>
                <a:gd name="connsiteY0" fmla="*/ 286603 h 1235122"/>
                <a:gd name="connsiteX1" fmla="*/ 1023582 w 12192000"/>
                <a:gd name="connsiteY1" fmla="*/ 0 h 1235122"/>
                <a:gd name="connsiteX2" fmla="*/ 12192000 w 12192000"/>
                <a:gd name="connsiteY2" fmla="*/ 286603 h 1235122"/>
                <a:gd name="connsiteX3" fmla="*/ 12192000 w 12192000"/>
                <a:gd name="connsiteY3" fmla="*/ 1235122 h 1235122"/>
                <a:gd name="connsiteX4" fmla="*/ 0 w 12192000"/>
                <a:gd name="connsiteY4" fmla="*/ 1235122 h 1235122"/>
                <a:gd name="connsiteX5" fmla="*/ 0 w 12192000"/>
                <a:gd name="connsiteY5" fmla="*/ 286603 h 1235122"/>
                <a:gd name="connsiteX0" fmla="*/ 0 w 12192000"/>
                <a:gd name="connsiteY0" fmla="*/ 286603 h 1235122"/>
                <a:gd name="connsiteX1" fmla="*/ 1023582 w 12192000"/>
                <a:gd name="connsiteY1" fmla="*/ 0 h 1235122"/>
                <a:gd name="connsiteX2" fmla="*/ 12192000 w 12192000"/>
                <a:gd name="connsiteY2" fmla="*/ 286603 h 1235122"/>
                <a:gd name="connsiteX3" fmla="*/ 12192000 w 12192000"/>
                <a:gd name="connsiteY3" fmla="*/ 1235122 h 1235122"/>
                <a:gd name="connsiteX4" fmla="*/ 0 w 12192000"/>
                <a:gd name="connsiteY4" fmla="*/ 1235122 h 1235122"/>
                <a:gd name="connsiteX5" fmla="*/ 0 w 12192000"/>
                <a:gd name="connsiteY5" fmla="*/ 286603 h 1235122"/>
                <a:gd name="connsiteX0" fmla="*/ 0 w 12192000"/>
                <a:gd name="connsiteY0" fmla="*/ 286603 h 1235122"/>
                <a:gd name="connsiteX1" fmla="*/ 1023582 w 12192000"/>
                <a:gd name="connsiteY1" fmla="*/ 0 h 1235122"/>
                <a:gd name="connsiteX2" fmla="*/ 5336275 w 12192000"/>
                <a:gd name="connsiteY2" fmla="*/ 81886 h 1235122"/>
                <a:gd name="connsiteX3" fmla="*/ 12192000 w 12192000"/>
                <a:gd name="connsiteY3" fmla="*/ 286603 h 1235122"/>
                <a:gd name="connsiteX4" fmla="*/ 12192000 w 12192000"/>
                <a:gd name="connsiteY4" fmla="*/ 1235122 h 1235122"/>
                <a:gd name="connsiteX5" fmla="*/ 0 w 12192000"/>
                <a:gd name="connsiteY5" fmla="*/ 1235122 h 1235122"/>
                <a:gd name="connsiteX6" fmla="*/ 0 w 12192000"/>
                <a:gd name="connsiteY6" fmla="*/ 286603 h 1235122"/>
                <a:gd name="connsiteX0" fmla="*/ 0 w 12192000"/>
                <a:gd name="connsiteY0" fmla="*/ 382138 h 1330657"/>
                <a:gd name="connsiteX1" fmla="*/ 1023582 w 12192000"/>
                <a:gd name="connsiteY1" fmla="*/ 95535 h 1330657"/>
                <a:gd name="connsiteX2" fmla="*/ 5336275 w 12192000"/>
                <a:gd name="connsiteY2" fmla="*/ 0 h 1330657"/>
                <a:gd name="connsiteX3" fmla="*/ 12192000 w 12192000"/>
                <a:gd name="connsiteY3" fmla="*/ 382138 h 1330657"/>
                <a:gd name="connsiteX4" fmla="*/ 12192000 w 12192000"/>
                <a:gd name="connsiteY4" fmla="*/ 1330657 h 1330657"/>
                <a:gd name="connsiteX5" fmla="*/ 0 w 12192000"/>
                <a:gd name="connsiteY5" fmla="*/ 1330657 h 1330657"/>
                <a:gd name="connsiteX6" fmla="*/ 0 w 12192000"/>
                <a:gd name="connsiteY6" fmla="*/ 382138 h 1330657"/>
                <a:gd name="connsiteX0" fmla="*/ 0 w 12192000"/>
                <a:gd name="connsiteY0" fmla="*/ 383955 h 1332474"/>
                <a:gd name="connsiteX1" fmla="*/ 1023582 w 12192000"/>
                <a:gd name="connsiteY1" fmla="*/ 97352 h 1332474"/>
                <a:gd name="connsiteX2" fmla="*/ 5336275 w 12192000"/>
                <a:gd name="connsiteY2" fmla="*/ 1817 h 1332474"/>
                <a:gd name="connsiteX3" fmla="*/ 8434316 w 12192000"/>
                <a:gd name="connsiteY3" fmla="*/ 165591 h 1332474"/>
                <a:gd name="connsiteX4" fmla="*/ 12192000 w 12192000"/>
                <a:gd name="connsiteY4" fmla="*/ 383955 h 1332474"/>
                <a:gd name="connsiteX5" fmla="*/ 12192000 w 12192000"/>
                <a:gd name="connsiteY5" fmla="*/ 1332474 h 1332474"/>
                <a:gd name="connsiteX6" fmla="*/ 0 w 12192000"/>
                <a:gd name="connsiteY6" fmla="*/ 1332474 h 1332474"/>
                <a:gd name="connsiteX7" fmla="*/ 0 w 12192000"/>
                <a:gd name="connsiteY7" fmla="*/ 383955 h 1332474"/>
                <a:gd name="connsiteX0" fmla="*/ 0 w 12192000"/>
                <a:gd name="connsiteY0" fmla="*/ 423080 h 1371599"/>
                <a:gd name="connsiteX1" fmla="*/ 1023582 w 12192000"/>
                <a:gd name="connsiteY1" fmla="*/ 136477 h 1371599"/>
                <a:gd name="connsiteX2" fmla="*/ 5336275 w 12192000"/>
                <a:gd name="connsiteY2" fmla="*/ 40942 h 1371599"/>
                <a:gd name="connsiteX3" fmla="*/ 8284191 w 12192000"/>
                <a:gd name="connsiteY3" fmla="*/ 0 h 1371599"/>
                <a:gd name="connsiteX4" fmla="*/ 12192000 w 12192000"/>
                <a:gd name="connsiteY4" fmla="*/ 423080 h 1371599"/>
                <a:gd name="connsiteX5" fmla="*/ 12192000 w 12192000"/>
                <a:gd name="connsiteY5" fmla="*/ 1371599 h 1371599"/>
                <a:gd name="connsiteX6" fmla="*/ 0 w 12192000"/>
                <a:gd name="connsiteY6" fmla="*/ 1371599 h 1371599"/>
                <a:gd name="connsiteX7" fmla="*/ 0 w 12192000"/>
                <a:gd name="connsiteY7" fmla="*/ 423080 h 1371599"/>
                <a:gd name="connsiteX0" fmla="*/ 0 w 12192000"/>
                <a:gd name="connsiteY0" fmla="*/ 423080 h 1371599"/>
                <a:gd name="connsiteX1" fmla="*/ 1023582 w 12192000"/>
                <a:gd name="connsiteY1" fmla="*/ 136477 h 1371599"/>
                <a:gd name="connsiteX2" fmla="*/ 5336275 w 12192000"/>
                <a:gd name="connsiteY2" fmla="*/ 40942 h 1371599"/>
                <a:gd name="connsiteX3" fmla="*/ 8284191 w 12192000"/>
                <a:gd name="connsiteY3" fmla="*/ 0 h 1371599"/>
                <a:gd name="connsiteX4" fmla="*/ 10222173 w 12192000"/>
                <a:gd name="connsiteY4" fmla="*/ 218365 h 1371599"/>
                <a:gd name="connsiteX5" fmla="*/ 12192000 w 12192000"/>
                <a:gd name="connsiteY5" fmla="*/ 423080 h 1371599"/>
                <a:gd name="connsiteX6" fmla="*/ 12192000 w 12192000"/>
                <a:gd name="connsiteY6" fmla="*/ 1371599 h 1371599"/>
                <a:gd name="connsiteX7" fmla="*/ 0 w 12192000"/>
                <a:gd name="connsiteY7" fmla="*/ 1371599 h 1371599"/>
                <a:gd name="connsiteX8" fmla="*/ 0 w 12192000"/>
                <a:gd name="connsiteY8" fmla="*/ 423080 h 1371599"/>
                <a:gd name="connsiteX0" fmla="*/ 0 w 12192000"/>
                <a:gd name="connsiteY0" fmla="*/ 532261 h 1480780"/>
                <a:gd name="connsiteX1" fmla="*/ 1023582 w 12192000"/>
                <a:gd name="connsiteY1" fmla="*/ 245658 h 1480780"/>
                <a:gd name="connsiteX2" fmla="*/ 5336275 w 12192000"/>
                <a:gd name="connsiteY2" fmla="*/ 150123 h 1480780"/>
                <a:gd name="connsiteX3" fmla="*/ 8284191 w 12192000"/>
                <a:gd name="connsiteY3" fmla="*/ 109181 h 1480780"/>
                <a:gd name="connsiteX4" fmla="*/ 11395880 w 12192000"/>
                <a:gd name="connsiteY4" fmla="*/ 0 h 1480780"/>
                <a:gd name="connsiteX5" fmla="*/ 12192000 w 12192000"/>
                <a:gd name="connsiteY5" fmla="*/ 532261 h 1480780"/>
                <a:gd name="connsiteX6" fmla="*/ 12192000 w 12192000"/>
                <a:gd name="connsiteY6" fmla="*/ 1480780 h 1480780"/>
                <a:gd name="connsiteX7" fmla="*/ 0 w 12192000"/>
                <a:gd name="connsiteY7" fmla="*/ 1480780 h 1480780"/>
                <a:gd name="connsiteX8" fmla="*/ 0 w 12192000"/>
                <a:gd name="connsiteY8" fmla="*/ 532261 h 1480780"/>
                <a:gd name="connsiteX0" fmla="*/ 0 w 12192000"/>
                <a:gd name="connsiteY0" fmla="*/ 532261 h 1480780"/>
                <a:gd name="connsiteX1" fmla="*/ 1023582 w 12192000"/>
                <a:gd name="connsiteY1" fmla="*/ 245658 h 1480780"/>
                <a:gd name="connsiteX2" fmla="*/ 5336275 w 12192000"/>
                <a:gd name="connsiteY2" fmla="*/ 150123 h 1480780"/>
                <a:gd name="connsiteX3" fmla="*/ 8284191 w 12192000"/>
                <a:gd name="connsiteY3" fmla="*/ 109181 h 1480780"/>
                <a:gd name="connsiteX4" fmla="*/ 11395880 w 12192000"/>
                <a:gd name="connsiteY4" fmla="*/ 0 h 1480780"/>
                <a:gd name="connsiteX5" fmla="*/ 12178352 w 12192000"/>
                <a:gd name="connsiteY5" fmla="*/ 272953 h 1480780"/>
                <a:gd name="connsiteX6" fmla="*/ 12192000 w 12192000"/>
                <a:gd name="connsiteY6" fmla="*/ 1480780 h 1480780"/>
                <a:gd name="connsiteX7" fmla="*/ 0 w 12192000"/>
                <a:gd name="connsiteY7" fmla="*/ 1480780 h 1480780"/>
                <a:gd name="connsiteX8" fmla="*/ 0 w 12192000"/>
                <a:gd name="connsiteY8" fmla="*/ 532261 h 1480780"/>
                <a:gd name="connsiteX0" fmla="*/ 0 w 12192000"/>
                <a:gd name="connsiteY0" fmla="*/ 532261 h 1480780"/>
                <a:gd name="connsiteX1" fmla="*/ 1023582 w 12192000"/>
                <a:gd name="connsiteY1" fmla="*/ 245658 h 1480780"/>
                <a:gd name="connsiteX2" fmla="*/ 5336275 w 12192000"/>
                <a:gd name="connsiteY2" fmla="*/ 150123 h 1480780"/>
                <a:gd name="connsiteX3" fmla="*/ 8284191 w 12192000"/>
                <a:gd name="connsiteY3" fmla="*/ 109181 h 1480780"/>
                <a:gd name="connsiteX4" fmla="*/ 11395880 w 12192000"/>
                <a:gd name="connsiteY4" fmla="*/ 0 h 1480780"/>
                <a:gd name="connsiteX5" fmla="*/ 12178352 w 12192000"/>
                <a:gd name="connsiteY5" fmla="*/ 272953 h 1480780"/>
                <a:gd name="connsiteX6" fmla="*/ 12192000 w 12192000"/>
                <a:gd name="connsiteY6" fmla="*/ 1480780 h 1480780"/>
                <a:gd name="connsiteX7" fmla="*/ 0 w 12192000"/>
                <a:gd name="connsiteY7" fmla="*/ 1480780 h 1480780"/>
                <a:gd name="connsiteX8" fmla="*/ 0 w 12192000"/>
                <a:gd name="connsiteY8" fmla="*/ 532261 h 1480780"/>
                <a:gd name="connsiteX0" fmla="*/ 0 w 12192000"/>
                <a:gd name="connsiteY0" fmla="*/ 532261 h 1480780"/>
                <a:gd name="connsiteX1" fmla="*/ 1023582 w 12192000"/>
                <a:gd name="connsiteY1" fmla="*/ 245658 h 1480780"/>
                <a:gd name="connsiteX2" fmla="*/ 5336275 w 12192000"/>
                <a:gd name="connsiteY2" fmla="*/ 150123 h 1480780"/>
                <a:gd name="connsiteX3" fmla="*/ 8284191 w 12192000"/>
                <a:gd name="connsiteY3" fmla="*/ 109181 h 1480780"/>
                <a:gd name="connsiteX4" fmla="*/ 11395880 w 12192000"/>
                <a:gd name="connsiteY4" fmla="*/ 0 h 1480780"/>
                <a:gd name="connsiteX5" fmla="*/ 12178352 w 12192000"/>
                <a:gd name="connsiteY5" fmla="*/ 272953 h 1480780"/>
                <a:gd name="connsiteX6" fmla="*/ 12192000 w 12192000"/>
                <a:gd name="connsiteY6" fmla="*/ 1480780 h 1480780"/>
                <a:gd name="connsiteX7" fmla="*/ 0 w 12192000"/>
                <a:gd name="connsiteY7" fmla="*/ 1480780 h 1480780"/>
                <a:gd name="connsiteX8" fmla="*/ 0 w 12192000"/>
                <a:gd name="connsiteY8" fmla="*/ 532261 h 1480780"/>
                <a:gd name="connsiteX0" fmla="*/ 0 w 12192000"/>
                <a:gd name="connsiteY0" fmla="*/ 532261 h 1480780"/>
                <a:gd name="connsiteX1" fmla="*/ 1023582 w 12192000"/>
                <a:gd name="connsiteY1" fmla="*/ 245658 h 1480780"/>
                <a:gd name="connsiteX2" fmla="*/ 5336275 w 12192000"/>
                <a:gd name="connsiteY2" fmla="*/ 150123 h 1480780"/>
                <a:gd name="connsiteX3" fmla="*/ 8284191 w 12192000"/>
                <a:gd name="connsiteY3" fmla="*/ 109181 h 1480780"/>
                <a:gd name="connsiteX4" fmla="*/ 11395880 w 12192000"/>
                <a:gd name="connsiteY4" fmla="*/ 0 h 1480780"/>
                <a:gd name="connsiteX5" fmla="*/ 12178352 w 12192000"/>
                <a:gd name="connsiteY5" fmla="*/ 272953 h 1480780"/>
                <a:gd name="connsiteX6" fmla="*/ 12192000 w 12192000"/>
                <a:gd name="connsiteY6" fmla="*/ 1480780 h 1480780"/>
                <a:gd name="connsiteX7" fmla="*/ 0 w 12192000"/>
                <a:gd name="connsiteY7" fmla="*/ 1480780 h 1480780"/>
                <a:gd name="connsiteX8" fmla="*/ 0 w 12192000"/>
                <a:gd name="connsiteY8" fmla="*/ 532261 h 1480780"/>
                <a:gd name="connsiteX0" fmla="*/ 0 w 12192000"/>
                <a:gd name="connsiteY0" fmla="*/ 532261 h 1480780"/>
                <a:gd name="connsiteX1" fmla="*/ 1023582 w 12192000"/>
                <a:gd name="connsiteY1" fmla="*/ 245658 h 1480780"/>
                <a:gd name="connsiteX2" fmla="*/ 5336275 w 12192000"/>
                <a:gd name="connsiteY2" fmla="*/ 150123 h 1480780"/>
                <a:gd name="connsiteX3" fmla="*/ 8284191 w 12192000"/>
                <a:gd name="connsiteY3" fmla="*/ 109181 h 1480780"/>
                <a:gd name="connsiteX4" fmla="*/ 11395880 w 12192000"/>
                <a:gd name="connsiteY4" fmla="*/ 0 h 1480780"/>
                <a:gd name="connsiteX5" fmla="*/ 12178352 w 12192000"/>
                <a:gd name="connsiteY5" fmla="*/ 272953 h 1480780"/>
                <a:gd name="connsiteX6" fmla="*/ 12192000 w 12192000"/>
                <a:gd name="connsiteY6" fmla="*/ 1480780 h 1480780"/>
                <a:gd name="connsiteX7" fmla="*/ 0 w 12192000"/>
                <a:gd name="connsiteY7" fmla="*/ 1480780 h 1480780"/>
                <a:gd name="connsiteX8" fmla="*/ 0 w 12192000"/>
                <a:gd name="connsiteY8" fmla="*/ 532261 h 1480780"/>
                <a:gd name="connsiteX0" fmla="*/ 0 w 12192000"/>
                <a:gd name="connsiteY0" fmla="*/ 533366 h 1481885"/>
                <a:gd name="connsiteX1" fmla="*/ 1023582 w 12192000"/>
                <a:gd name="connsiteY1" fmla="*/ 246763 h 1481885"/>
                <a:gd name="connsiteX2" fmla="*/ 5336275 w 12192000"/>
                <a:gd name="connsiteY2" fmla="*/ 151228 h 1481885"/>
                <a:gd name="connsiteX3" fmla="*/ 8284191 w 12192000"/>
                <a:gd name="connsiteY3" fmla="*/ 110286 h 1481885"/>
                <a:gd name="connsiteX4" fmla="*/ 11395880 w 12192000"/>
                <a:gd name="connsiteY4" fmla="*/ 1105 h 1481885"/>
                <a:gd name="connsiteX5" fmla="*/ 12178352 w 12192000"/>
                <a:gd name="connsiteY5" fmla="*/ 274058 h 1481885"/>
                <a:gd name="connsiteX6" fmla="*/ 12192000 w 12192000"/>
                <a:gd name="connsiteY6" fmla="*/ 1481885 h 1481885"/>
                <a:gd name="connsiteX7" fmla="*/ 0 w 12192000"/>
                <a:gd name="connsiteY7" fmla="*/ 1481885 h 1481885"/>
                <a:gd name="connsiteX8" fmla="*/ 0 w 12192000"/>
                <a:gd name="connsiteY8" fmla="*/ 533366 h 1481885"/>
                <a:gd name="connsiteX0" fmla="*/ 0 w 12192000"/>
                <a:gd name="connsiteY0" fmla="*/ 533366 h 1481885"/>
                <a:gd name="connsiteX1" fmla="*/ 1023582 w 12192000"/>
                <a:gd name="connsiteY1" fmla="*/ 246763 h 1481885"/>
                <a:gd name="connsiteX2" fmla="*/ 5336275 w 12192000"/>
                <a:gd name="connsiteY2" fmla="*/ 151228 h 1481885"/>
                <a:gd name="connsiteX3" fmla="*/ 8284191 w 12192000"/>
                <a:gd name="connsiteY3" fmla="*/ 110286 h 1481885"/>
                <a:gd name="connsiteX4" fmla="*/ 11395880 w 12192000"/>
                <a:gd name="connsiteY4" fmla="*/ 1105 h 1481885"/>
                <a:gd name="connsiteX5" fmla="*/ 12178352 w 12192000"/>
                <a:gd name="connsiteY5" fmla="*/ 274058 h 1481885"/>
                <a:gd name="connsiteX6" fmla="*/ 12192000 w 12192000"/>
                <a:gd name="connsiteY6" fmla="*/ 1481885 h 1481885"/>
                <a:gd name="connsiteX7" fmla="*/ 0 w 12192000"/>
                <a:gd name="connsiteY7" fmla="*/ 1481885 h 1481885"/>
                <a:gd name="connsiteX8" fmla="*/ 0 w 12192000"/>
                <a:gd name="connsiteY8" fmla="*/ 533366 h 1481885"/>
                <a:gd name="connsiteX0" fmla="*/ 0 w 12192000"/>
                <a:gd name="connsiteY0" fmla="*/ 533366 h 1481885"/>
                <a:gd name="connsiteX1" fmla="*/ 1023582 w 12192000"/>
                <a:gd name="connsiteY1" fmla="*/ 246763 h 1481885"/>
                <a:gd name="connsiteX2" fmla="*/ 5336275 w 12192000"/>
                <a:gd name="connsiteY2" fmla="*/ 151228 h 1481885"/>
                <a:gd name="connsiteX3" fmla="*/ 8448530 w 12192000"/>
                <a:gd name="connsiteY3" fmla="*/ 122927 h 1481885"/>
                <a:gd name="connsiteX4" fmla="*/ 11395880 w 12192000"/>
                <a:gd name="connsiteY4" fmla="*/ 1105 h 1481885"/>
                <a:gd name="connsiteX5" fmla="*/ 12178352 w 12192000"/>
                <a:gd name="connsiteY5" fmla="*/ 274058 h 1481885"/>
                <a:gd name="connsiteX6" fmla="*/ 12192000 w 12192000"/>
                <a:gd name="connsiteY6" fmla="*/ 1481885 h 1481885"/>
                <a:gd name="connsiteX7" fmla="*/ 0 w 12192000"/>
                <a:gd name="connsiteY7" fmla="*/ 1481885 h 1481885"/>
                <a:gd name="connsiteX8" fmla="*/ 0 w 12192000"/>
                <a:gd name="connsiteY8" fmla="*/ 533366 h 1481885"/>
                <a:gd name="connsiteX0" fmla="*/ 0 w 12192000"/>
                <a:gd name="connsiteY0" fmla="*/ 533366 h 1481885"/>
                <a:gd name="connsiteX1" fmla="*/ 1023582 w 12192000"/>
                <a:gd name="connsiteY1" fmla="*/ 246763 h 1481885"/>
                <a:gd name="connsiteX2" fmla="*/ 5336275 w 12192000"/>
                <a:gd name="connsiteY2" fmla="*/ 151228 h 1481885"/>
                <a:gd name="connsiteX3" fmla="*/ 8448530 w 12192000"/>
                <a:gd name="connsiteY3" fmla="*/ 122927 h 1481885"/>
                <a:gd name="connsiteX4" fmla="*/ 11395880 w 12192000"/>
                <a:gd name="connsiteY4" fmla="*/ 1105 h 1481885"/>
                <a:gd name="connsiteX5" fmla="*/ 12178352 w 12192000"/>
                <a:gd name="connsiteY5" fmla="*/ 274058 h 1481885"/>
                <a:gd name="connsiteX6" fmla="*/ 12192000 w 12192000"/>
                <a:gd name="connsiteY6" fmla="*/ 1481885 h 1481885"/>
                <a:gd name="connsiteX7" fmla="*/ 0 w 12192000"/>
                <a:gd name="connsiteY7" fmla="*/ 1481885 h 1481885"/>
                <a:gd name="connsiteX8" fmla="*/ 0 w 12192000"/>
                <a:gd name="connsiteY8" fmla="*/ 533366 h 1481885"/>
                <a:gd name="connsiteX0" fmla="*/ 0 w 12192000"/>
                <a:gd name="connsiteY0" fmla="*/ 533366 h 1481885"/>
                <a:gd name="connsiteX1" fmla="*/ 1023582 w 12192000"/>
                <a:gd name="connsiteY1" fmla="*/ 246763 h 1481885"/>
                <a:gd name="connsiteX2" fmla="*/ 5336275 w 12192000"/>
                <a:gd name="connsiteY2" fmla="*/ 151228 h 1481885"/>
                <a:gd name="connsiteX3" fmla="*/ 7289917 w 12192000"/>
                <a:gd name="connsiteY3" fmla="*/ 85005 h 1481885"/>
                <a:gd name="connsiteX4" fmla="*/ 8448530 w 12192000"/>
                <a:gd name="connsiteY4" fmla="*/ 122927 h 1481885"/>
                <a:gd name="connsiteX5" fmla="*/ 11395880 w 12192000"/>
                <a:gd name="connsiteY5" fmla="*/ 1105 h 1481885"/>
                <a:gd name="connsiteX6" fmla="*/ 12178352 w 12192000"/>
                <a:gd name="connsiteY6" fmla="*/ 274058 h 1481885"/>
                <a:gd name="connsiteX7" fmla="*/ 12192000 w 12192000"/>
                <a:gd name="connsiteY7" fmla="*/ 1481885 h 1481885"/>
                <a:gd name="connsiteX8" fmla="*/ 0 w 12192000"/>
                <a:gd name="connsiteY8" fmla="*/ 1481885 h 1481885"/>
                <a:gd name="connsiteX9" fmla="*/ 0 w 12192000"/>
                <a:gd name="connsiteY9" fmla="*/ 533366 h 1481885"/>
                <a:gd name="connsiteX0" fmla="*/ 0 w 12192000"/>
                <a:gd name="connsiteY0" fmla="*/ 533366 h 1481885"/>
                <a:gd name="connsiteX1" fmla="*/ 1023582 w 12192000"/>
                <a:gd name="connsiteY1" fmla="*/ 246763 h 1481885"/>
                <a:gd name="connsiteX2" fmla="*/ 5336275 w 12192000"/>
                <a:gd name="connsiteY2" fmla="*/ 151228 h 1481885"/>
                <a:gd name="connsiteX3" fmla="*/ 7205641 w 12192000"/>
                <a:gd name="connsiteY3" fmla="*/ 325193 h 1481885"/>
                <a:gd name="connsiteX4" fmla="*/ 8448530 w 12192000"/>
                <a:gd name="connsiteY4" fmla="*/ 122927 h 1481885"/>
                <a:gd name="connsiteX5" fmla="*/ 11395880 w 12192000"/>
                <a:gd name="connsiteY5" fmla="*/ 1105 h 1481885"/>
                <a:gd name="connsiteX6" fmla="*/ 12178352 w 12192000"/>
                <a:gd name="connsiteY6" fmla="*/ 274058 h 1481885"/>
                <a:gd name="connsiteX7" fmla="*/ 12192000 w 12192000"/>
                <a:gd name="connsiteY7" fmla="*/ 1481885 h 1481885"/>
                <a:gd name="connsiteX8" fmla="*/ 0 w 12192000"/>
                <a:gd name="connsiteY8" fmla="*/ 1481885 h 1481885"/>
                <a:gd name="connsiteX9" fmla="*/ 0 w 12192000"/>
                <a:gd name="connsiteY9" fmla="*/ 533366 h 1481885"/>
                <a:gd name="connsiteX0" fmla="*/ 0 w 12192000"/>
                <a:gd name="connsiteY0" fmla="*/ 533366 h 1481885"/>
                <a:gd name="connsiteX1" fmla="*/ 1023582 w 12192000"/>
                <a:gd name="connsiteY1" fmla="*/ 246763 h 1481885"/>
                <a:gd name="connsiteX2" fmla="*/ 5336275 w 12192000"/>
                <a:gd name="connsiteY2" fmla="*/ 151228 h 1481885"/>
                <a:gd name="connsiteX3" fmla="*/ 7205641 w 12192000"/>
                <a:gd name="connsiteY3" fmla="*/ 325193 h 1481885"/>
                <a:gd name="connsiteX4" fmla="*/ 8448530 w 12192000"/>
                <a:gd name="connsiteY4" fmla="*/ 122927 h 1481885"/>
                <a:gd name="connsiteX5" fmla="*/ 11395880 w 12192000"/>
                <a:gd name="connsiteY5" fmla="*/ 1105 h 1481885"/>
                <a:gd name="connsiteX6" fmla="*/ 12178352 w 12192000"/>
                <a:gd name="connsiteY6" fmla="*/ 274058 h 1481885"/>
                <a:gd name="connsiteX7" fmla="*/ 12192000 w 12192000"/>
                <a:gd name="connsiteY7" fmla="*/ 1481885 h 1481885"/>
                <a:gd name="connsiteX8" fmla="*/ 0 w 12192000"/>
                <a:gd name="connsiteY8" fmla="*/ 1481885 h 1481885"/>
                <a:gd name="connsiteX9" fmla="*/ 0 w 12192000"/>
                <a:gd name="connsiteY9" fmla="*/ 533366 h 1481885"/>
                <a:gd name="connsiteX0" fmla="*/ 0 w 12192000"/>
                <a:gd name="connsiteY0" fmla="*/ 533366 h 1481885"/>
                <a:gd name="connsiteX1" fmla="*/ 1023582 w 12192000"/>
                <a:gd name="connsiteY1" fmla="*/ 246763 h 1481885"/>
                <a:gd name="connsiteX2" fmla="*/ 5336275 w 12192000"/>
                <a:gd name="connsiteY2" fmla="*/ 151228 h 1481885"/>
                <a:gd name="connsiteX3" fmla="*/ 7205641 w 12192000"/>
                <a:gd name="connsiteY3" fmla="*/ 325193 h 1481885"/>
                <a:gd name="connsiteX4" fmla="*/ 8448530 w 12192000"/>
                <a:gd name="connsiteY4" fmla="*/ 122927 h 1481885"/>
                <a:gd name="connsiteX5" fmla="*/ 11395880 w 12192000"/>
                <a:gd name="connsiteY5" fmla="*/ 1105 h 1481885"/>
                <a:gd name="connsiteX6" fmla="*/ 12178352 w 12192000"/>
                <a:gd name="connsiteY6" fmla="*/ 274058 h 1481885"/>
                <a:gd name="connsiteX7" fmla="*/ 12192000 w 12192000"/>
                <a:gd name="connsiteY7" fmla="*/ 1481885 h 1481885"/>
                <a:gd name="connsiteX8" fmla="*/ 0 w 12192000"/>
                <a:gd name="connsiteY8" fmla="*/ 1481885 h 1481885"/>
                <a:gd name="connsiteX9" fmla="*/ 0 w 12192000"/>
                <a:gd name="connsiteY9" fmla="*/ 533366 h 1481885"/>
                <a:gd name="connsiteX0" fmla="*/ 0 w 12192000"/>
                <a:gd name="connsiteY0" fmla="*/ 533366 h 1481885"/>
                <a:gd name="connsiteX1" fmla="*/ 1023582 w 12192000"/>
                <a:gd name="connsiteY1" fmla="*/ 246763 h 1481885"/>
                <a:gd name="connsiteX2" fmla="*/ 5336275 w 12192000"/>
                <a:gd name="connsiteY2" fmla="*/ 151228 h 1481885"/>
                <a:gd name="connsiteX3" fmla="*/ 7205641 w 12192000"/>
                <a:gd name="connsiteY3" fmla="*/ 325193 h 1481885"/>
                <a:gd name="connsiteX4" fmla="*/ 8448530 w 12192000"/>
                <a:gd name="connsiteY4" fmla="*/ 122927 h 1481885"/>
                <a:gd name="connsiteX5" fmla="*/ 11395880 w 12192000"/>
                <a:gd name="connsiteY5" fmla="*/ 1105 h 1481885"/>
                <a:gd name="connsiteX6" fmla="*/ 12178352 w 12192000"/>
                <a:gd name="connsiteY6" fmla="*/ 274058 h 1481885"/>
                <a:gd name="connsiteX7" fmla="*/ 12192000 w 12192000"/>
                <a:gd name="connsiteY7" fmla="*/ 1481885 h 1481885"/>
                <a:gd name="connsiteX8" fmla="*/ 0 w 12192000"/>
                <a:gd name="connsiteY8" fmla="*/ 1481885 h 1481885"/>
                <a:gd name="connsiteX9" fmla="*/ 0 w 12192000"/>
                <a:gd name="connsiteY9" fmla="*/ 533366 h 1481885"/>
                <a:gd name="connsiteX0" fmla="*/ 0 w 12192000"/>
                <a:gd name="connsiteY0" fmla="*/ 533366 h 1481885"/>
                <a:gd name="connsiteX1" fmla="*/ 1023582 w 12192000"/>
                <a:gd name="connsiteY1" fmla="*/ 246763 h 1481885"/>
                <a:gd name="connsiteX2" fmla="*/ 5336275 w 12192000"/>
                <a:gd name="connsiteY2" fmla="*/ 151228 h 1481885"/>
                <a:gd name="connsiteX3" fmla="*/ 7205641 w 12192000"/>
                <a:gd name="connsiteY3" fmla="*/ 325193 h 1481885"/>
                <a:gd name="connsiteX4" fmla="*/ 8448530 w 12192000"/>
                <a:gd name="connsiteY4" fmla="*/ 122927 h 1481885"/>
                <a:gd name="connsiteX5" fmla="*/ 11395880 w 12192000"/>
                <a:gd name="connsiteY5" fmla="*/ 1105 h 1481885"/>
                <a:gd name="connsiteX6" fmla="*/ 12178352 w 12192000"/>
                <a:gd name="connsiteY6" fmla="*/ 274058 h 1481885"/>
                <a:gd name="connsiteX7" fmla="*/ 12192000 w 12192000"/>
                <a:gd name="connsiteY7" fmla="*/ 1481885 h 1481885"/>
                <a:gd name="connsiteX8" fmla="*/ 0 w 12192000"/>
                <a:gd name="connsiteY8" fmla="*/ 1481885 h 1481885"/>
                <a:gd name="connsiteX9" fmla="*/ 0 w 12192000"/>
                <a:gd name="connsiteY9" fmla="*/ 533366 h 1481885"/>
                <a:gd name="connsiteX0" fmla="*/ 0 w 12192000"/>
                <a:gd name="connsiteY0" fmla="*/ 533366 h 1481885"/>
                <a:gd name="connsiteX1" fmla="*/ 1023582 w 12192000"/>
                <a:gd name="connsiteY1" fmla="*/ 246763 h 1481885"/>
                <a:gd name="connsiteX2" fmla="*/ 5336275 w 12192000"/>
                <a:gd name="connsiteY2" fmla="*/ 151228 h 1481885"/>
                <a:gd name="connsiteX3" fmla="*/ 7205641 w 12192000"/>
                <a:gd name="connsiteY3" fmla="*/ 325193 h 1481885"/>
                <a:gd name="connsiteX4" fmla="*/ 8448530 w 12192000"/>
                <a:gd name="connsiteY4" fmla="*/ 122927 h 1481885"/>
                <a:gd name="connsiteX5" fmla="*/ 11395880 w 12192000"/>
                <a:gd name="connsiteY5" fmla="*/ 1105 h 1481885"/>
                <a:gd name="connsiteX6" fmla="*/ 12178352 w 12192000"/>
                <a:gd name="connsiteY6" fmla="*/ 274058 h 1481885"/>
                <a:gd name="connsiteX7" fmla="*/ 12192000 w 12192000"/>
                <a:gd name="connsiteY7" fmla="*/ 1481885 h 1481885"/>
                <a:gd name="connsiteX8" fmla="*/ 0 w 12192000"/>
                <a:gd name="connsiteY8" fmla="*/ 1481885 h 1481885"/>
                <a:gd name="connsiteX9" fmla="*/ 0 w 12192000"/>
                <a:gd name="connsiteY9" fmla="*/ 533366 h 1481885"/>
                <a:gd name="connsiteX0" fmla="*/ 0 w 12192000"/>
                <a:gd name="connsiteY0" fmla="*/ 533366 h 1481885"/>
                <a:gd name="connsiteX1" fmla="*/ 1023582 w 12192000"/>
                <a:gd name="connsiteY1" fmla="*/ 246763 h 1481885"/>
                <a:gd name="connsiteX2" fmla="*/ 5336275 w 12192000"/>
                <a:gd name="connsiteY2" fmla="*/ 151228 h 1481885"/>
                <a:gd name="connsiteX3" fmla="*/ 7205641 w 12192000"/>
                <a:gd name="connsiteY3" fmla="*/ 325193 h 1481885"/>
                <a:gd name="connsiteX4" fmla="*/ 8448530 w 12192000"/>
                <a:gd name="connsiteY4" fmla="*/ 122927 h 1481885"/>
                <a:gd name="connsiteX5" fmla="*/ 11395880 w 12192000"/>
                <a:gd name="connsiteY5" fmla="*/ 1105 h 1481885"/>
                <a:gd name="connsiteX6" fmla="*/ 12178352 w 12192000"/>
                <a:gd name="connsiteY6" fmla="*/ 274058 h 1481885"/>
                <a:gd name="connsiteX7" fmla="*/ 12192000 w 12192000"/>
                <a:gd name="connsiteY7" fmla="*/ 1481885 h 1481885"/>
                <a:gd name="connsiteX8" fmla="*/ 0 w 12192000"/>
                <a:gd name="connsiteY8" fmla="*/ 1481885 h 1481885"/>
                <a:gd name="connsiteX9" fmla="*/ 0 w 12192000"/>
                <a:gd name="connsiteY9" fmla="*/ 533366 h 1481885"/>
                <a:gd name="connsiteX0" fmla="*/ 0 w 12192000"/>
                <a:gd name="connsiteY0" fmla="*/ 533366 h 1481885"/>
                <a:gd name="connsiteX1" fmla="*/ 1023582 w 12192000"/>
                <a:gd name="connsiteY1" fmla="*/ 246763 h 1481885"/>
                <a:gd name="connsiteX2" fmla="*/ 5336275 w 12192000"/>
                <a:gd name="connsiteY2" fmla="*/ 151228 h 1481885"/>
                <a:gd name="connsiteX3" fmla="*/ 7205641 w 12192000"/>
                <a:gd name="connsiteY3" fmla="*/ 325193 h 1481885"/>
                <a:gd name="connsiteX4" fmla="*/ 8448530 w 12192000"/>
                <a:gd name="connsiteY4" fmla="*/ 122927 h 1481885"/>
                <a:gd name="connsiteX5" fmla="*/ 11395880 w 12192000"/>
                <a:gd name="connsiteY5" fmla="*/ 1105 h 1481885"/>
                <a:gd name="connsiteX6" fmla="*/ 12178352 w 12192000"/>
                <a:gd name="connsiteY6" fmla="*/ 274058 h 1481885"/>
                <a:gd name="connsiteX7" fmla="*/ 12192000 w 12192000"/>
                <a:gd name="connsiteY7" fmla="*/ 1481885 h 1481885"/>
                <a:gd name="connsiteX8" fmla="*/ 0 w 12192000"/>
                <a:gd name="connsiteY8" fmla="*/ 1481885 h 1481885"/>
                <a:gd name="connsiteX9" fmla="*/ 0 w 12192000"/>
                <a:gd name="connsiteY9" fmla="*/ 533366 h 1481885"/>
                <a:gd name="connsiteX0" fmla="*/ 0 w 12192000"/>
                <a:gd name="connsiteY0" fmla="*/ 533366 h 1481885"/>
                <a:gd name="connsiteX1" fmla="*/ 1284839 w 12192000"/>
                <a:gd name="connsiteY1" fmla="*/ 221480 h 1481885"/>
                <a:gd name="connsiteX2" fmla="*/ 5336275 w 12192000"/>
                <a:gd name="connsiteY2" fmla="*/ 151228 h 1481885"/>
                <a:gd name="connsiteX3" fmla="*/ 7205641 w 12192000"/>
                <a:gd name="connsiteY3" fmla="*/ 325193 h 1481885"/>
                <a:gd name="connsiteX4" fmla="*/ 8448530 w 12192000"/>
                <a:gd name="connsiteY4" fmla="*/ 122927 h 1481885"/>
                <a:gd name="connsiteX5" fmla="*/ 11395880 w 12192000"/>
                <a:gd name="connsiteY5" fmla="*/ 1105 h 1481885"/>
                <a:gd name="connsiteX6" fmla="*/ 12178352 w 12192000"/>
                <a:gd name="connsiteY6" fmla="*/ 274058 h 1481885"/>
                <a:gd name="connsiteX7" fmla="*/ 12192000 w 12192000"/>
                <a:gd name="connsiteY7" fmla="*/ 1481885 h 1481885"/>
                <a:gd name="connsiteX8" fmla="*/ 0 w 12192000"/>
                <a:gd name="connsiteY8" fmla="*/ 1481885 h 1481885"/>
                <a:gd name="connsiteX9" fmla="*/ 0 w 12192000"/>
                <a:gd name="connsiteY9" fmla="*/ 533366 h 1481885"/>
                <a:gd name="connsiteX0" fmla="*/ 0 w 12192000"/>
                <a:gd name="connsiteY0" fmla="*/ 533366 h 1481885"/>
                <a:gd name="connsiteX1" fmla="*/ 1284839 w 12192000"/>
                <a:gd name="connsiteY1" fmla="*/ 221480 h 1481885"/>
                <a:gd name="connsiteX2" fmla="*/ 5336275 w 12192000"/>
                <a:gd name="connsiteY2" fmla="*/ 151228 h 1481885"/>
                <a:gd name="connsiteX3" fmla="*/ 7205641 w 12192000"/>
                <a:gd name="connsiteY3" fmla="*/ 325193 h 1481885"/>
                <a:gd name="connsiteX4" fmla="*/ 8448530 w 12192000"/>
                <a:gd name="connsiteY4" fmla="*/ 122927 h 1481885"/>
                <a:gd name="connsiteX5" fmla="*/ 11395880 w 12192000"/>
                <a:gd name="connsiteY5" fmla="*/ 1105 h 1481885"/>
                <a:gd name="connsiteX6" fmla="*/ 12178352 w 12192000"/>
                <a:gd name="connsiteY6" fmla="*/ 274058 h 1481885"/>
                <a:gd name="connsiteX7" fmla="*/ 12192000 w 12192000"/>
                <a:gd name="connsiteY7" fmla="*/ 1481885 h 1481885"/>
                <a:gd name="connsiteX8" fmla="*/ 0 w 12192000"/>
                <a:gd name="connsiteY8" fmla="*/ 1481885 h 1481885"/>
                <a:gd name="connsiteX9" fmla="*/ 0 w 12192000"/>
                <a:gd name="connsiteY9" fmla="*/ 533366 h 1481885"/>
                <a:gd name="connsiteX0" fmla="*/ 4214 w 12192000"/>
                <a:gd name="connsiteY0" fmla="*/ 478586 h 1481885"/>
                <a:gd name="connsiteX1" fmla="*/ 1284839 w 12192000"/>
                <a:gd name="connsiteY1" fmla="*/ 221480 h 1481885"/>
                <a:gd name="connsiteX2" fmla="*/ 5336275 w 12192000"/>
                <a:gd name="connsiteY2" fmla="*/ 151228 h 1481885"/>
                <a:gd name="connsiteX3" fmla="*/ 7205641 w 12192000"/>
                <a:gd name="connsiteY3" fmla="*/ 325193 h 1481885"/>
                <a:gd name="connsiteX4" fmla="*/ 8448530 w 12192000"/>
                <a:gd name="connsiteY4" fmla="*/ 122927 h 1481885"/>
                <a:gd name="connsiteX5" fmla="*/ 11395880 w 12192000"/>
                <a:gd name="connsiteY5" fmla="*/ 1105 h 1481885"/>
                <a:gd name="connsiteX6" fmla="*/ 12178352 w 12192000"/>
                <a:gd name="connsiteY6" fmla="*/ 274058 h 1481885"/>
                <a:gd name="connsiteX7" fmla="*/ 12192000 w 12192000"/>
                <a:gd name="connsiteY7" fmla="*/ 1481885 h 1481885"/>
                <a:gd name="connsiteX8" fmla="*/ 0 w 12192000"/>
                <a:gd name="connsiteY8" fmla="*/ 1481885 h 1481885"/>
                <a:gd name="connsiteX9" fmla="*/ 4214 w 12192000"/>
                <a:gd name="connsiteY9" fmla="*/ 478586 h 1481885"/>
                <a:gd name="connsiteX0" fmla="*/ 4214 w 12192000"/>
                <a:gd name="connsiteY0" fmla="*/ 478586 h 1481885"/>
                <a:gd name="connsiteX1" fmla="*/ 1284839 w 12192000"/>
                <a:gd name="connsiteY1" fmla="*/ 221480 h 1481885"/>
                <a:gd name="connsiteX2" fmla="*/ 5336275 w 12192000"/>
                <a:gd name="connsiteY2" fmla="*/ 151228 h 1481885"/>
                <a:gd name="connsiteX3" fmla="*/ 7205641 w 12192000"/>
                <a:gd name="connsiteY3" fmla="*/ 325193 h 1481885"/>
                <a:gd name="connsiteX4" fmla="*/ 8448530 w 12192000"/>
                <a:gd name="connsiteY4" fmla="*/ 122927 h 1481885"/>
                <a:gd name="connsiteX5" fmla="*/ 11395880 w 12192000"/>
                <a:gd name="connsiteY5" fmla="*/ 1105 h 1481885"/>
                <a:gd name="connsiteX6" fmla="*/ 12178352 w 12192000"/>
                <a:gd name="connsiteY6" fmla="*/ 274058 h 1481885"/>
                <a:gd name="connsiteX7" fmla="*/ 12192000 w 12192000"/>
                <a:gd name="connsiteY7" fmla="*/ 1481885 h 1481885"/>
                <a:gd name="connsiteX8" fmla="*/ 0 w 12192000"/>
                <a:gd name="connsiteY8" fmla="*/ 1481885 h 1481885"/>
                <a:gd name="connsiteX9" fmla="*/ 4214 w 12192000"/>
                <a:gd name="connsiteY9" fmla="*/ 478586 h 1481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1481885">
                  <a:moveTo>
                    <a:pt x="4214" y="478586"/>
                  </a:moveTo>
                  <a:cubicBezTo>
                    <a:pt x="320126" y="332486"/>
                    <a:pt x="396162" y="276040"/>
                    <a:pt x="1284839" y="221480"/>
                  </a:cubicBezTo>
                  <a:cubicBezTo>
                    <a:pt x="2173516" y="166920"/>
                    <a:pt x="3756730" y="426804"/>
                    <a:pt x="5336275" y="151228"/>
                  </a:cubicBezTo>
                  <a:cubicBezTo>
                    <a:pt x="6102666" y="53304"/>
                    <a:pt x="6519312" y="212425"/>
                    <a:pt x="7205641" y="325193"/>
                  </a:cubicBezTo>
                  <a:cubicBezTo>
                    <a:pt x="7736991" y="392111"/>
                    <a:pt x="7764203" y="136910"/>
                    <a:pt x="8448530" y="122927"/>
                  </a:cubicBezTo>
                  <a:cubicBezTo>
                    <a:pt x="9397269" y="322507"/>
                    <a:pt x="9996261" y="117562"/>
                    <a:pt x="11395880" y="1105"/>
                  </a:cubicBezTo>
                  <a:cubicBezTo>
                    <a:pt x="11728339" y="-9043"/>
                    <a:pt x="11888031" y="48231"/>
                    <a:pt x="12178352" y="274058"/>
                  </a:cubicBezTo>
                  <a:lnTo>
                    <a:pt x="12192000" y="1481885"/>
                  </a:lnTo>
                  <a:lnTo>
                    <a:pt x="0" y="1481885"/>
                  </a:lnTo>
                  <a:cubicBezTo>
                    <a:pt x="1405" y="1147452"/>
                    <a:pt x="2809" y="813019"/>
                    <a:pt x="4214" y="47858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2" name="Group 31"/>
            <p:cNvGrpSpPr/>
            <p:nvPr/>
          </p:nvGrpSpPr>
          <p:grpSpPr>
            <a:xfrm>
              <a:off x="4633047" y="5996489"/>
              <a:ext cx="2735460" cy="728933"/>
              <a:chOff x="4749462" y="6145275"/>
              <a:chExt cx="2735460" cy="728933"/>
            </a:xfrm>
          </p:grpSpPr>
          <p:sp>
            <p:nvSpPr>
              <p:cNvPr id="34" name="Rectangle 16"/>
              <p:cNvSpPr/>
              <p:nvPr/>
            </p:nvSpPr>
            <p:spPr>
              <a:xfrm>
                <a:off x="4749462" y="6161487"/>
                <a:ext cx="2735460" cy="712721"/>
              </a:xfrm>
              <a:custGeom>
                <a:avLst/>
                <a:gdLst>
                  <a:gd name="connsiteX0" fmla="*/ 0 w 2735460"/>
                  <a:gd name="connsiteY0" fmla="*/ 0 h 605118"/>
                  <a:gd name="connsiteX1" fmla="*/ 2735460 w 2735460"/>
                  <a:gd name="connsiteY1" fmla="*/ 0 h 605118"/>
                  <a:gd name="connsiteX2" fmla="*/ 2735460 w 2735460"/>
                  <a:gd name="connsiteY2" fmla="*/ 605118 h 605118"/>
                  <a:gd name="connsiteX3" fmla="*/ 0 w 2735460"/>
                  <a:gd name="connsiteY3" fmla="*/ 605118 h 605118"/>
                  <a:gd name="connsiteX4" fmla="*/ 0 w 2735460"/>
                  <a:gd name="connsiteY4" fmla="*/ 0 h 605118"/>
                  <a:gd name="connsiteX0" fmla="*/ 0 w 2735460"/>
                  <a:gd name="connsiteY0" fmla="*/ 0 h 605118"/>
                  <a:gd name="connsiteX1" fmla="*/ 2735460 w 2735460"/>
                  <a:gd name="connsiteY1" fmla="*/ 605118 h 605118"/>
                  <a:gd name="connsiteX2" fmla="*/ 0 w 2735460"/>
                  <a:gd name="connsiteY2" fmla="*/ 605118 h 605118"/>
                  <a:gd name="connsiteX3" fmla="*/ 0 w 2735460"/>
                  <a:gd name="connsiteY3" fmla="*/ 0 h 605118"/>
                  <a:gd name="connsiteX0" fmla="*/ 0 w 2735460"/>
                  <a:gd name="connsiteY0" fmla="*/ 0 h 605118"/>
                  <a:gd name="connsiteX1" fmla="*/ 1344705 w 2735460"/>
                  <a:gd name="connsiteY1" fmla="*/ 282389 h 605118"/>
                  <a:gd name="connsiteX2" fmla="*/ 2735460 w 2735460"/>
                  <a:gd name="connsiteY2" fmla="*/ 605118 h 605118"/>
                  <a:gd name="connsiteX3" fmla="*/ 0 w 2735460"/>
                  <a:gd name="connsiteY3" fmla="*/ 605118 h 605118"/>
                  <a:gd name="connsiteX4" fmla="*/ 0 w 2735460"/>
                  <a:gd name="connsiteY4" fmla="*/ 0 h 605118"/>
                  <a:gd name="connsiteX0" fmla="*/ 0 w 2735460"/>
                  <a:gd name="connsiteY0" fmla="*/ 322729 h 322729"/>
                  <a:gd name="connsiteX1" fmla="*/ 1344705 w 2735460"/>
                  <a:gd name="connsiteY1" fmla="*/ 0 h 322729"/>
                  <a:gd name="connsiteX2" fmla="*/ 2735460 w 2735460"/>
                  <a:gd name="connsiteY2" fmla="*/ 322729 h 322729"/>
                  <a:gd name="connsiteX3" fmla="*/ 0 w 2735460"/>
                  <a:gd name="connsiteY3" fmla="*/ 322729 h 322729"/>
                  <a:gd name="connsiteX0" fmla="*/ 0 w 2735460"/>
                  <a:gd name="connsiteY0" fmla="*/ 510988 h 510988"/>
                  <a:gd name="connsiteX1" fmla="*/ 1492623 w 2735460"/>
                  <a:gd name="connsiteY1" fmla="*/ 0 h 510988"/>
                  <a:gd name="connsiteX2" fmla="*/ 2735460 w 2735460"/>
                  <a:gd name="connsiteY2" fmla="*/ 510988 h 510988"/>
                  <a:gd name="connsiteX3" fmla="*/ 0 w 2735460"/>
                  <a:gd name="connsiteY3" fmla="*/ 510988 h 510988"/>
                  <a:gd name="connsiteX0" fmla="*/ 0 w 2735460"/>
                  <a:gd name="connsiteY0" fmla="*/ 510988 h 510988"/>
                  <a:gd name="connsiteX1" fmla="*/ 1492623 w 2735460"/>
                  <a:gd name="connsiteY1" fmla="*/ 0 h 510988"/>
                  <a:gd name="connsiteX2" fmla="*/ 2735460 w 2735460"/>
                  <a:gd name="connsiteY2" fmla="*/ 510988 h 510988"/>
                  <a:gd name="connsiteX3" fmla="*/ 0 w 2735460"/>
                  <a:gd name="connsiteY3" fmla="*/ 510988 h 510988"/>
                  <a:gd name="connsiteX0" fmla="*/ 0 w 2735460"/>
                  <a:gd name="connsiteY0" fmla="*/ 511031 h 511031"/>
                  <a:gd name="connsiteX1" fmla="*/ 1492623 w 2735460"/>
                  <a:gd name="connsiteY1" fmla="*/ 43 h 511031"/>
                  <a:gd name="connsiteX2" fmla="*/ 2735460 w 2735460"/>
                  <a:gd name="connsiteY2" fmla="*/ 511031 h 511031"/>
                  <a:gd name="connsiteX3" fmla="*/ 0 w 2735460"/>
                  <a:gd name="connsiteY3" fmla="*/ 511031 h 511031"/>
                  <a:gd name="connsiteX0" fmla="*/ 0 w 2735460"/>
                  <a:gd name="connsiteY0" fmla="*/ 685828 h 685828"/>
                  <a:gd name="connsiteX1" fmla="*/ 1519517 w 2735460"/>
                  <a:gd name="connsiteY1" fmla="*/ 28 h 685828"/>
                  <a:gd name="connsiteX2" fmla="*/ 2735460 w 2735460"/>
                  <a:gd name="connsiteY2" fmla="*/ 685828 h 685828"/>
                  <a:gd name="connsiteX3" fmla="*/ 0 w 2735460"/>
                  <a:gd name="connsiteY3" fmla="*/ 685828 h 685828"/>
                  <a:gd name="connsiteX0" fmla="*/ 0 w 2735460"/>
                  <a:gd name="connsiteY0" fmla="*/ 712721 h 712721"/>
                  <a:gd name="connsiteX1" fmla="*/ 1519517 w 2735460"/>
                  <a:gd name="connsiteY1" fmla="*/ 27 h 712721"/>
                  <a:gd name="connsiteX2" fmla="*/ 2735460 w 2735460"/>
                  <a:gd name="connsiteY2" fmla="*/ 712721 h 712721"/>
                  <a:gd name="connsiteX3" fmla="*/ 0 w 2735460"/>
                  <a:gd name="connsiteY3" fmla="*/ 712721 h 712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35460" h="712721">
                    <a:moveTo>
                      <a:pt x="0" y="712721"/>
                    </a:moveTo>
                    <a:cubicBezTo>
                      <a:pt x="497541" y="542392"/>
                      <a:pt x="658905" y="-4455"/>
                      <a:pt x="1519517" y="27"/>
                    </a:cubicBezTo>
                    <a:cubicBezTo>
                      <a:pt x="2189290" y="62780"/>
                      <a:pt x="2321181" y="542392"/>
                      <a:pt x="2735460" y="712721"/>
                    </a:cubicBezTo>
                    <a:lnTo>
                      <a:pt x="0" y="71272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57"/>
              <p:cNvSpPr>
                <a:spLocks/>
              </p:cNvSpPr>
              <p:nvPr/>
            </p:nvSpPr>
            <p:spPr bwMode="auto">
              <a:xfrm>
                <a:off x="5841925" y="6145275"/>
                <a:ext cx="612664" cy="712725"/>
              </a:xfrm>
              <a:custGeom>
                <a:avLst/>
                <a:gdLst>
                  <a:gd name="T0" fmla="*/ 106 w 395"/>
                  <a:gd name="T1" fmla="*/ 5 h 183"/>
                  <a:gd name="T2" fmla="*/ 105 w 395"/>
                  <a:gd name="T3" fmla="*/ 5 h 183"/>
                  <a:gd name="T4" fmla="*/ 85 w 395"/>
                  <a:gd name="T5" fmla="*/ 21 h 183"/>
                  <a:gd name="T6" fmla="*/ 46 w 395"/>
                  <a:gd name="T7" fmla="*/ 62 h 183"/>
                  <a:gd name="T8" fmla="*/ 105 w 395"/>
                  <a:gd name="T9" fmla="*/ 28 h 183"/>
                  <a:gd name="T10" fmla="*/ 158 w 395"/>
                  <a:gd name="T11" fmla="*/ 12 h 183"/>
                  <a:gd name="T12" fmla="*/ 127 w 395"/>
                  <a:gd name="T13" fmla="*/ 61 h 183"/>
                  <a:gd name="T14" fmla="*/ 116 w 395"/>
                  <a:gd name="T15" fmla="*/ 74 h 183"/>
                  <a:gd name="T16" fmla="*/ 70 w 395"/>
                  <a:gd name="T17" fmla="*/ 87 h 183"/>
                  <a:gd name="T18" fmla="*/ 18 w 395"/>
                  <a:gd name="T19" fmla="*/ 113 h 183"/>
                  <a:gd name="T20" fmla="*/ 85 w 395"/>
                  <a:gd name="T21" fmla="*/ 93 h 183"/>
                  <a:gd name="T22" fmla="*/ 98 w 395"/>
                  <a:gd name="T23" fmla="*/ 92 h 183"/>
                  <a:gd name="T24" fmla="*/ 0 w 395"/>
                  <a:gd name="T25" fmla="*/ 174 h 183"/>
                  <a:gd name="T26" fmla="*/ 127 w 395"/>
                  <a:gd name="T27" fmla="*/ 98 h 183"/>
                  <a:gd name="T28" fmla="*/ 194 w 395"/>
                  <a:gd name="T29" fmla="*/ 40 h 183"/>
                  <a:gd name="T30" fmla="*/ 211 w 395"/>
                  <a:gd name="T31" fmla="*/ 79 h 183"/>
                  <a:gd name="T32" fmla="*/ 251 w 395"/>
                  <a:gd name="T33" fmla="*/ 183 h 183"/>
                  <a:gd name="T34" fmla="*/ 234 w 395"/>
                  <a:gd name="T35" fmla="*/ 95 h 183"/>
                  <a:gd name="T36" fmla="*/ 250 w 395"/>
                  <a:gd name="T37" fmla="*/ 102 h 183"/>
                  <a:gd name="T38" fmla="*/ 283 w 395"/>
                  <a:gd name="T39" fmla="*/ 110 h 183"/>
                  <a:gd name="T40" fmla="*/ 246 w 395"/>
                  <a:gd name="T41" fmla="*/ 94 h 183"/>
                  <a:gd name="T42" fmla="*/ 233 w 395"/>
                  <a:gd name="T43" fmla="*/ 84 h 183"/>
                  <a:gd name="T44" fmla="*/ 233 w 395"/>
                  <a:gd name="T45" fmla="*/ 63 h 183"/>
                  <a:gd name="T46" fmla="*/ 241 w 395"/>
                  <a:gd name="T47" fmla="*/ 28 h 183"/>
                  <a:gd name="T48" fmla="*/ 243 w 395"/>
                  <a:gd name="T49" fmla="*/ 28 h 183"/>
                  <a:gd name="T50" fmla="*/ 276 w 395"/>
                  <a:gd name="T51" fmla="*/ 62 h 183"/>
                  <a:gd name="T52" fmla="*/ 327 w 395"/>
                  <a:gd name="T53" fmla="*/ 162 h 183"/>
                  <a:gd name="T54" fmla="*/ 303 w 395"/>
                  <a:gd name="T55" fmla="*/ 71 h 183"/>
                  <a:gd name="T56" fmla="*/ 299 w 395"/>
                  <a:gd name="T57" fmla="*/ 61 h 183"/>
                  <a:gd name="T58" fmla="*/ 323 w 395"/>
                  <a:gd name="T59" fmla="*/ 72 h 183"/>
                  <a:gd name="T60" fmla="*/ 380 w 395"/>
                  <a:gd name="T61" fmla="*/ 86 h 183"/>
                  <a:gd name="T62" fmla="*/ 317 w 395"/>
                  <a:gd name="T63" fmla="*/ 58 h 183"/>
                  <a:gd name="T64" fmla="*/ 288 w 395"/>
                  <a:gd name="T65" fmla="*/ 34 h 183"/>
                  <a:gd name="T66" fmla="*/ 279 w 395"/>
                  <a:gd name="T67" fmla="*/ 12 h 183"/>
                  <a:gd name="T68" fmla="*/ 336 w 395"/>
                  <a:gd name="T69" fmla="*/ 28 h 183"/>
                  <a:gd name="T70" fmla="*/ 395 w 395"/>
                  <a:gd name="T71" fmla="*/ 62 h 183"/>
                  <a:gd name="T72" fmla="*/ 360 w 395"/>
                  <a:gd name="T73" fmla="*/ 17 h 183"/>
                  <a:gd name="T74" fmla="*/ 354 w 395"/>
                  <a:gd name="T75" fmla="*/ 13 h 183"/>
                  <a:gd name="T76" fmla="*/ 329 w 395"/>
                  <a:gd name="T77" fmla="*/ 0 h 183"/>
                  <a:gd name="T78" fmla="*/ 112 w 395"/>
                  <a:gd name="T79" fmla="*/ 0 h 183"/>
                  <a:gd name="T80" fmla="*/ 106 w 395"/>
                  <a:gd name="T81" fmla="*/ 5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95" h="183">
                    <a:moveTo>
                      <a:pt x="106" y="5"/>
                    </a:moveTo>
                    <a:cubicBezTo>
                      <a:pt x="105" y="5"/>
                      <a:pt x="105" y="5"/>
                      <a:pt x="105" y="5"/>
                    </a:cubicBezTo>
                    <a:cubicBezTo>
                      <a:pt x="99" y="10"/>
                      <a:pt x="92" y="15"/>
                      <a:pt x="85" y="21"/>
                    </a:cubicBezTo>
                    <a:cubicBezTo>
                      <a:pt x="64" y="35"/>
                      <a:pt x="46" y="62"/>
                      <a:pt x="46" y="62"/>
                    </a:cubicBezTo>
                    <a:cubicBezTo>
                      <a:pt x="46" y="62"/>
                      <a:pt x="86" y="37"/>
                      <a:pt x="105" y="28"/>
                    </a:cubicBezTo>
                    <a:cubicBezTo>
                      <a:pt x="115" y="24"/>
                      <a:pt x="138" y="17"/>
                      <a:pt x="158" y="12"/>
                    </a:cubicBezTo>
                    <a:cubicBezTo>
                      <a:pt x="149" y="29"/>
                      <a:pt x="139" y="46"/>
                      <a:pt x="127" y="61"/>
                    </a:cubicBezTo>
                    <a:cubicBezTo>
                      <a:pt x="124" y="65"/>
                      <a:pt x="120" y="69"/>
                      <a:pt x="116" y="74"/>
                    </a:cubicBezTo>
                    <a:cubicBezTo>
                      <a:pt x="102" y="77"/>
                      <a:pt x="81" y="83"/>
                      <a:pt x="70" y="87"/>
                    </a:cubicBezTo>
                    <a:cubicBezTo>
                      <a:pt x="52" y="93"/>
                      <a:pt x="18" y="113"/>
                      <a:pt x="18" y="113"/>
                    </a:cubicBezTo>
                    <a:cubicBezTo>
                      <a:pt x="18" y="113"/>
                      <a:pt x="62" y="97"/>
                      <a:pt x="85" y="93"/>
                    </a:cubicBezTo>
                    <a:cubicBezTo>
                      <a:pt x="89" y="93"/>
                      <a:pt x="94" y="92"/>
                      <a:pt x="98" y="92"/>
                    </a:cubicBezTo>
                    <a:cubicBezTo>
                      <a:pt x="56" y="131"/>
                      <a:pt x="0" y="174"/>
                      <a:pt x="0" y="174"/>
                    </a:cubicBezTo>
                    <a:cubicBezTo>
                      <a:pt x="0" y="174"/>
                      <a:pt x="91" y="128"/>
                      <a:pt x="127" y="98"/>
                    </a:cubicBezTo>
                    <a:cubicBezTo>
                      <a:pt x="145" y="84"/>
                      <a:pt x="171" y="61"/>
                      <a:pt x="194" y="40"/>
                    </a:cubicBezTo>
                    <a:cubicBezTo>
                      <a:pt x="202" y="52"/>
                      <a:pt x="209" y="66"/>
                      <a:pt x="211" y="79"/>
                    </a:cubicBezTo>
                    <a:cubicBezTo>
                      <a:pt x="218" y="112"/>
                      <a:pt x="251" y="183"/>
                      <a:pt x="251" y="183"/>
                    </a:cubicBezTo>
                    <a:cubicBezTo>
                      <a:pt x="251" y="183"/>
                      <a:pt x="239" y="135"/>
                      <a:pt x="234" y="95"/>
                    </a:cubicBezTo>
                    <a:cubicBezTo>
                      <a:pt x="240" y="98"/>
                      <a:pt x="246" y="100"/>
                      <a:pt x="250" y="102"/>
                    </a:cubicBezTo>
                    <a:cubicBezTo>
                      <a:pt x="260" y="106"/>
                      <a:pt x="283" y="110"/>
                      <a:pt x="283" y="110"/>
                    </a:cubicBezTo>
                    <a:cubicBezTo>
                      <a:pt x="283" y="110"/>
                      <a:pt x="257" y="101"/>
                      <a:pt x="246" y="94"/>
                    </a:cubicBezTo>
                    <a:cubicBezTo>
                      <a:pt x="241" y="91"/>
                      <a:pt x="237" y="87"/>
                      <a:pt x="233" y="84"/>
                    </a:cubicBezTo>
                    <a:cubicBezTo>
                      <a:pt x="233" y="76"/>
                      <a:pt x="232" y="69"/>
                      <a:pt x="233" y="63"/>
                    </a:cubicBezTo>
                    <a:cubicBezTo>
                      <a:pt x="234" y="50"/>
                      <a:pt x="237" y="38"/>
                      <a:pt x="241" y="28"/>
                    </a:cubicBezTo>
                    <a:cubicBezTo>
                      <a:pt x="242" y="28"/>
                      <a:pt x="243" y="28"/>
                      <a:pt x="243" y="28"/>
                    </a:cubicBezTo>
                    <a:cubicBezTo>
                      <a:pt x="253" y="37"/>
                      <a:pt x="265" y="49"/>
                      <a:pt x="276" y="62"/>
                    </a:cubicBezTo>
                    <a:cubicBezTo>
                      <a:pt x="298" y="92"/>
                      <a:pt x="327" y="162"/>
                      <a:pt x="327" y="162"/>
                    </a:cubicBezTo>
                    <a:cubicBezTo>
                      <a:pt x="327" y="162"/>
                      <a:pt x="315" y="99"/>
                      <a:pt x="303" y="71"/>
                    </a:cubicBezTo>
                    <a:cubicBezTo>
                      <a:pt x="302" y="68"/>
                      <a:pt x="300" y="65"/>
                      <a:pt x="299" y="61"/>
                    </a:cubicBezTo>
                    <a:cubicBezTo>
                      <a:pt x="308" y="65"/>
                      <a:pt x="317" y="69"/>
                      <a:pt x="323" y="72"/>
                    </a:cubicBezTo>
                    <a:cubicBezTo>
                      <a:pt x="341" y="79"/>
                      <a:pt x="380" y="86"/>
                      <a:pt x="380" y="86"/>
                    </a:cubicBezTo>
                    <a:cubicBezTo>
                      <a:pt x="380" y="86"/>
                      <a:pt x="336" y="70"/>
                      <a:pt x="317" y="58"/>
                    </a:cubicBezTo>
                    <a:cubicBezTo>
                      <a:pt x="304" y="49"/>
                      <a:pt x="293" y="40"/>
                      <a:pt x="288" y="34"/>
                    </a:cubicBezTo>
                    <a:cubicBezTo>
                      <a:pt x="285" y="27"/>
                      <a:pt x="282" y="20"/>
                      <a:pt x="279" y="12"/>
                    </a:cubicBezTo>
                    <a:cubicBezTo>
                      <a:pt x="298" y="17"/>
                      <a:pt x="321" y="24"/>
                      <a:pt x="336" y="28"/>
                    </a:cubicBezTo>
                    <a:cubicBezTo>
                      <a:pt x="367" y="38"/>
                      <a:pt x="395" y="62"/>
                      <a:pt x="395" y="62"/>
                    </a:cubicBezTo>
                    <a:cubicBezTo>
                      <a:pt x="395" y="62"/>
                      <a:pt x="381" y="31"/>
                      <a:pt x="360" y="17"/>
                    </a:cubicBezTo>
                    <a:cubicBezTo>
                      <a:pt x="358" y="15"/>
                      <a:pt x="356" y="14"/>
                      <a:pt x="354" y="13"/>
                    </a:cubicBezTo>
                    <a:cubicBezTo>
                      <a:pt x="347" y="8"/>
                      <a:pt x="338" y="4"/>
                      <a:pt x="329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10" y="1"/>
                      <a:pt x="108" y="3"/>
                      <a:pt x="106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6" name="Group 35"/>
          <p:cNvGrpSpPr/>
          <p:nvPr/>
        </p:nvGrpSpPr>
        <p:grpSpPr>
          <a:xfrm>
            <a:off x="1602883" y="2065914"/>
            <a:ext cx="2560318" cy="885472"/>
            <a:chOff x="1494367" y="2274347"/>
            <a:chExt cx="2427694" cy="839605"/>
          </a:xfrm>
        </p:grpSpPr>
        <p:sp>
          <p:nvSpPr>
            <p:cNvPr id="37" name="Text Placeholder 2"/>
            <p:cNvSpPr txBox="1">
              <a:spLocks/>
            </p:cNvSpPr>
            <p:nvPr/>
          </p:nvSpPr>
          <p:spPr>
            <a:xfrm>
              <a:off x="1908601" y="2274347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Accounting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494367" y="2559832"/>
              <a:ext cx="2324283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Dorum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ipser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kolar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pot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edipeping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elik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red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imperun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palit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paorut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dacilasir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caeten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.</a:t>
              </a: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1112039" y="3509825"/>
            <a:ext cx="2512263" cy="885472"/>
            <a:chOff x="1539935" y="2274347"/>
            <a:chExt cx="2382128" cy="839605"/>
          </a:xfrm>
        </p:grpSpPr>
        <p:sp>
          <p:nvSpPr>
            <p:cNvPr id="41" name="Text Placeholder 2"/>
            <p:cNvSpPr txBox="1">
              <a:spLocks/>
            </p:cNvSpPr>
            <p:nvPr/>
          </p:nvSpPr>
          <p:spPr>
            <a:xfrm>
              <a:off x="1613594" y="2274347"/>
              <a:ext cx="2308469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Product Management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539935" y="2559832"/>
              <a:ext cx="2278716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Dorum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ipser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kolar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pot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edipeping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elik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red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imperun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palit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paorut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dacilasir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caeten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.</a:t>
              </a: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1602883" y="4915029"/>
            <a:ext cx="2560322" cy="885472"/>
            <a:chOff x="1494367" y="2274347"/>
            <a:chExt cx="2427698" cy="839605"/>
          </a:xfrm>
        </p:grpSpPr>
        <p:sp>
          <p:nvSpPr>
            <p:cNvPr id="44" name="Text Placeholder 2"/>
            <p:cNvSpPr txBox="1">
              <a:spLocks/>
            </p:cNvSpPr>
            <p:nvPr/>
          </p:nvSpPr>
          <p:spPr>
            <a:xfrm>
              <a:off x="1908605" y="2274347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Marketing &amp; Sale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494367" y="2559832"/>
              <a:ext cx="2324283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Dorum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ipser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kolar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pot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edipeping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elik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red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imperun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palit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paorut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dacilasir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caeten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.</a:t>
              </a: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8679643" y="2065914"/>
            <a:ext cx="2566773" cy="885472"/>
            <a:chOff x="1603804" y="2274347"/>
            <a:chExt cx="2433815" cy="839605"/>
          </a:xfrm>
        </p:grpSpPr>
        <p:sp>
          <p:nvSpPr>
            <p:cNvPr id="47" name="Text Placeholder 2"/>
            <p:cNvSpPr txBox="1">
              <a:spLocks/>
            </p:cNvSpPr>
            <p:nvPr/>
          </p:nvSpPr>
          <p:spPr>
            <a:xfrm>
              <a:off x="1603804" y="2274347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Manufacture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679271" y="2559832"/>
              <a:ext cx="2358348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Dorum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ipser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kolar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pot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edipeping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elik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red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imperun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palit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paorut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dacilasir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caeten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.</a:t>
              </a: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9275270" y="3509825"/>
            <a:ext cx="2610670" cy="885472"/>
            <a:chOff x="1603804" y="2274347"/>
            <a:chExt cx="2475438" cy="839605"/>
          </a:xfrm>
        </p:grpSpPr>
        <p:sp>
          <p:nvSpPr>
            <p:cNvPr id="50" name="Text Placeholder 2"/>
            <p:cNvSpPr txBox="1">
              <a:spLocks/>
            </p:cNvSpPr>
            <p:nvPr/>
          </p:nvSpPr>
          <p:spPr>
            <a:xfrm>
              <a:off x="1603804" y="2274347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Human Resource</a:t>
              </a: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1679271" y="2559832"/>
              <a:ext cx="2399971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Dorum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ipser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kolar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pot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edipeping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elik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red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imperun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palit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paorut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dacilasir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caeten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.</a:t>
              </a: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8679643" y="4915029"/>
            <a:ext cx="2566773" cy="885472"/>
            <a:chOff x="1603804" y="2274347"/>
            <a:chExt cx="2433815" cy="839605"/>
          </a:xfrm>
        </p:grpSpPr>
        <p:sp>
          <p:nvSpPr>
            <p:cNvPr id="53" name="Text Placeholder 2"/>
            <p:cNvSpPr txBox="1">
              <a:spLocks/>
            </p:cNvSpPr>
            <p:nvPr/>
          </p:nvSpPr>
          <p:spPr>
            <a:xfrm>
              <a:off x="1603804" y="2274347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Support Service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679271" y="2559832"/>
              <a:ext cx="2358348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Dorum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ipser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kolar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pot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edipeping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elik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red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imperun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palit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paorut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dacilasir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caeten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.</a:t>
              </a:r>
            </a:p>
          </p:txBody>
        </p:sp>
      </p:grpSp>
      <p:sp>
        <p:nvSpPr>
          <p:cNvPr id="55" name="矩形 54"/>
          <p:cNvSpPr/>
          <p:nvPr/>
        </p:nvSpPr>
        <p:spPr>
          <a:xfrm>
            <a:off x="3477210" y="170898"/>
            <a:ext cx="9380132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413" y="170898"/>
            <a:ext cx="254097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88981" y="170898"/>
            <a:ext cx="67661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571283" y="177189"/>
            <a:ext cx="26564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添加相关标题</a:t>
            </a:r>
            <a:endParaRPr lang="en-US" altLang="zh-CN" sz="3200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Content Placeholder 2"/>
          <p:cNvSpPr txBox="1">
            <a:spLocks/>
          </p:cNvSpPr>
          <p:nvPr/>
        </p:nvSpPr>
        <p:spPr>
          <a:xfrm>
            <a:off x="10605610" y="192575"/>
            <a:ext cx="1906380" cy="553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597" b="1">
                <a:solidFill>
                  <a:schemeClr val="bg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LOGO</a:t>
            </a:r>
            <a:endParaRPr lang="en-US" sz="3597" b="1">
              <a:solidFill>
                <a:schemeClr val="bg1"/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498412" y="729609"/>
            <a:ext cx="28022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ANNUAL WORK SUMMARY</a:t>
            </a:r>
          </a:p>
        </p:txBody>
      </p:sp>
    </p:spTree>
    <p:extLst>
      <p:ext uri="{BB962C8B-B14F-4D97-AF65-F5344CB8AC3E}">
        <p14:creationId xmlns:p14="http://schemas.microsoft.com/office/powerpoint/2010/main" val="17137605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82992" y="1174502"/>
            <a:ext cx="4434535" cy="3228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1" b="1">
                <a:solidFill>
                  <a:schemeClr val="accent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Times New Roman" panose="02020603050405020304" pitchFamily="18" charset="0"/>
                <a:sym typeface="Arial" panose="020B0604020202020204" pitchFamily="34" charset="0"/>
              </a:rPr>
              <a:t>03</a:t>
            </a:r>
            <a:endParaRPr lang="zh-CN" altLang="en-US" sz="20981" b="1">
              <a:solidFill>
                <a:schemeClr val="accent1"/>
              </a:solidFill>
              <a:latin typeface="Arial" panose="020B0604020202020204" pitchFamily="34" charset="0"/>
              <a:ea typeface="方正正粗黑简体" panose="02000000000000000000" pitchFamily="2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5813964" y="2835318"/>
            <a:ext cx="4859740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2" name="文本框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66995" y="2543187"/>
            <a:ext cx="3466525" cy="58432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797" b="1">
                <a:solidFill>
                  <a:schemeClr val="accent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3797" b="1">
                <a:solidFill>
                  <a:schemeClr val="accent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3797" b="1">
              <a:solidFill>
                <a:schemeClr val="accent1"/>
              </a:solidFill>
              <a:latin typeface="Arial" panose="020B0604020202020204" pitchFamily="34" charset="0"/>
              <a:ea typeface="方正正粗黑简体" panose="02000000000000000000" pitchFamily="2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05326" y="1967584"/>
            <a:ext cx="446837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>
                <a:solidFill>
                  <a:schemeClr val="accent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25" y="291513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accent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>
              <a:solidFill>
                <a:schemeClr val="accent1"/>
              </a:solidFill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497" y="291513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accent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>
              <a:solidFill>
                <a:schemeClr val="accent1"/>
              </a:solidFill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25" y="328952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accent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>
              <a:solidFill>
                <a:schemeClr val="accent1"/>
              </a:solidFill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497" y="328952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accent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>
              <a:solidFill>
                <a:schemeClr val="accent1"/>
              </a:solidFill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6" name="Freeform 8"/>
          <p:cNvSpPr>
            <a:spLocks/>
          </p:cNvSpPr>
          <p:nvPr/>
        </p:nvSpPr>
        <p:spPr bwMode="auto">
          <a:xfrm>
            <a:off x="353" y="3907431"/>
            <a:ext cx="12857692" cy="3135375"/>
          </a:xfrm>
          <a:custGeom>
            <a:avLst/>
            <a:gdLst>
              <a:gd name="T0" fmla="*/ 1252 w 5734"/>
              <a:gd name="T1" fmla="*/ 1 h 1363"/>
              <a:gd name="T2" fmla="*/ 1532 w 5734"/>
              <a:gd name="T3" fmla="*/ 22 h 1363"/>
              <a:gd name="T4" fmla="*/ 1828 w 5734"/>
              <a:gd name="T5" fmla="*/ 64 h 1363"/>
              <a:gd name="T6" fmla="*/ 2135 w 5734"/>
              <a:gd name="T7" fmla="*/ 126 h 1363"/>
              <a:gd name="T8" fmla="*/ 2455 w 5734"/>
              <a:gd name="T9" fmla="*/ 204 h 1363"/>
              <a:gd name="T10" fmla="*/ 2786 w 5734"/>
              <a:gd name="T11" fmla="*/ 297 h 1363"/>
              <a:gd name="T12" fmla="*/ 3125 w 5734"/>
              <a:gd name="T13" fmla="*/ 402 h 1363"/>
              <a:gd name="T14" fmla="*/ 3453 w 5734"/>
              <a:gd name="T15" fmla="*/ 507 h 1363"/>
              <a:gd name="T16" fmla="*/ 3745 w 5734"/>
              <a:gd name="T17" fmla="*/ 577 h 1363"/>
              <a:gd name="T18" fmla="*/ 4022 w 5734"/>
              <a:gd name="T19" fmla="*/ 619 h 1363"/>
              <a:gd name="T20" fmla="*/ 4283 w 5734"/>
              <a:gd name="T21" fmla="*/ 633 h 1363"/>
              <a:gd name="T22" fmla="*/ 4524 w 5734"/>
              <a:gd name="T23" fmla="*/ 625 h 1363"/>
              <a:gd name="T24" fmla="*/ 4750 w 5734"/>
              <a:gd name="T25" fmla="*/ 597 h 1363"/>
              <a:gd name="T26" fmla="*/ 4959 w 5734"/>
              <a:gd name="T27" fmla="*/ 551 h 1363"/>
              <a:gd name="T28" fmla="*/ 5149 w 5734"/>
              <a:gd name="T29" fmla="*/ 495 h 1363"/>
              <a:gd name="T30" fmla="*/ 5323 w 5734"/>
              <a:gd name="T31" fmla="*/ 428 h 1363"/>
              <a:gd name="T32" fmla="*/ 5479 w 5734"/>
              <a:gd name="T33" fmla="*/ 355 h 1363"/>
              <a:gd name="T34" fmla="*/ 5615 w 5734"/>
              <a:gd name="T35" fmla="*/ 280 h 1363"/>
              <a:gd name="T36" fmla="*/ 5734 w 5734"/>
              <a:gd name="T37" fmla="*/ 206 h 1363"/>
              <a:gd name="T38" fmla="*/ 5654 w 5734"/>
              <a:gd name="T39" fmla="*/ 1176 h 1363"/>
              <a:gd name="T40" fmla="*/ 5459 w 5734"/>
              <a:gd name="T41" fmla="*/ 1251 h 1363"/>
              <a:gd name="T42" fmla="*/ 5230 w 5734"/>
              <a:gd name="T43" fmla="*/ 1311 h 1363"/>
              <a:gd name="T44" fmla="*/ 4969 w 5734"/>
              <a:gd name="T45" fmla="*/ 1349 h 1363"/>
              <a:gd name="T46" fmla="*/ 4684 w 5734"/>
              <a:gd name="T47" fmla="*/ 1363 h 1363"/>
              <a:gd name="T48" fmla="*/ 4376 w 5734"/>
              <a:gd name="T49" fmla="*/ 1346 h 1363"/>
              <a:gd name="T50" fmla="*/ 4052 w 5734"/>
              <a:gd name="T51" fmla="*/ 1293 h 1363"/>
              <a:gd name="T52" fmla="*/ 3719 w 5734"/>
              <a:gd name="T53" fmla="*/ 1202 h 1363"/>
              <a:gd name="T54" fmla="*/ 3379 w 5734"/>
              <a:gd name="T55" fmla="*/ 1067 h 1363"/>
              <a:gd name="T56" fmla="*/ 3047 w 5734"/>
              <a:gd name="T57" fmla="*/ 896 h 1363"/>
              <a:gd name="T58" fmla="*/ 2726 w 5734"/>
              <a:gd name="T59" fmla="*/ 731 h 1363"/>
              <a:gd name="T60" fmla="*/ 2413 w 5734"/>
              <a:gd name="T61" fmla="*/ 583 h 1363"/>
              <a:gd name="T62" fmla="*/ 2107 w 5734"/>
              <a:gd name="T63" fmla="*/ 453 h 1363"/>
              <a:gd name="T64" fmla="*/ 1809 w 5734"/>
              <a:gd name="T65" fmla="*/ 343 h 1363"/>
              <a:gd name="T66" fmla="*/ 1520 w 5734"/>
              <a:gd name="T67" fmla="*/ 255 h 1363"/>
              <a:gd name="T68" fmla="*/ 1242 w 5734"/>
              <a:gd name="T69" fmla="*/ 194 h 1363"/>
              <a:gd name="T70" fmla="*/ 972 w 5734"/>
              <a:gd name="T71" fmla="*/ 161 h 1363"/>
              <a:gd name="T72" fmla="*/ 713 w 5734"/>
              <a:gd name="T73" fmla="*/ 159 h 1363"/>
              <a:gd name="T74" fmla="*/ 464 w 5734"/>
              <a:gd name="T75" fmla="*/ 189 h 1363"/>
              <a:gd name="T76" fmla="*/ 226 w 5734"/>
              <a:gd name="T77" fmla="*/ 255 h 1363"/>
              <a:gd name="T78" fmla="*/ 0 w 5734"/>
              <a:gd name="T79" fmla="*/ 360 h 1363"/>
              <a:gd name="T80" fmla="*/ 188 w 5734"/>
              <a:gd name="T81" fmla="*/ 227 h 1363"/>
              <a:gd name="T82" fmla="*/ 394 w 5734"/>
              <a:gd name="T83" fmla="*/ 127 h 1363"/>
              <a:gd name="T84" fmla="*/ 618 w 5734"/>
              <a:gd name="T85" fmla="*/ 57 h 1363"/>
              <a:gd name="T86" fmla="*/ 860 w 5734"/>
              <a:gd name="T87" fmla="*/ 15 h 1363"/>
              <a:gd name="T88" fmla="*/ 1117 w 5734"/>
              <a:gd name="T89" fmla="*/ 0 h 1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734" h="1363">
                <a:moveTo>
                  <a:pt x="1117" y="0"/>
                </a:moveTo>
                <a:lnTo>
                  <a:pt x="1252" y="1"/>
                </a:lnTo>
                <a:lnTo>
                  <a:pt x="1390" y="10"/>
                </a:lnTo>
                <a:lnTo>
                  <a:pt x="1532" y="22"/>
                </a:lnTo>
                <a:lnTo>
                  <a:pt x="1679" y="42"/>
                </a:lnTo>
                <a:lnTo>
                  <a:pt x="1828" y="64"/>
                </a:lnTo>
                <a:lnTo>
                  <a:pt x="1979" y="92"/>
                </a:lnTo>
                <a:lnTo>
                  <a:pt x="2135" y="126"/>
                </a:lnTo>
                <a:lnTo>
                  <a:pt x="2294" y="162"/>
                </a:lnTo>
                <a:lnTo>
                  <a:pt x="2455" y="204"/>
                </a:lnTo>
                <a:lnTo>
                  <a:pt x="2618" y="248"/>
                </a:lnTo>
                <a:lnTo>
                  <a:pt x="2786" y="297"/>
                </a:lnTo>
                <a:lnTo>
                  <a:pt x="2954" y="348"/>
                </a:lnTo>
                <a:lnTo>
                  <a:pt x="3125" y="402"/>
                </a:lnTo>
                <a:lnTo>
                  <a:pt x="3301" y="460"/>
                </a:lnTo>
                <a:lnTo>
                  <a:pt x="3453" y="507"/>
                </a:lnTo>
                <a:lnTo>
                  <a:pt x="3602" y="547"/>
                </a:lnTo>
                <a:lnTo>
                  <a:pt x="3745" y="577"/>
                </a:lnTo>
                <a:lnTo>
                  <a:pt x="3887" y="602"/>
                </a:lnTo>
                <a:lnTo>
                  <a:pt x="4022" y="619"/>
                </a:lnTo>
                <a:lnTo>
                  <a:pt x="4155" y="628"/>
                </a:lnTo>
                <a:lnTo>
                  <a:pt x="4283" y="633"/>
                </a:lnTo>
                <a:lnTo>
                  <a:pt x="4405" y="632"/>
                </a:lnTo>
                <a:lnTo>
                  <a:pt x="4524" y="625"/>
                </a:lnTo>
                <a:lnTo>
                  <a:pt x="4640" y="612"/>
                </a:lnTo>
                <a:lnTo>
                  <a:pt x="4750" y="597"/>
                </a:lnTo>
                <a:lnTo>
                  <a:pt x="4857" y="576"/>
                </a:lnTo>
                <a:lnTo>
                  <a:pt x="4959" y="551"/>
                </a:lnTo>
                <a:lnTo>
                  <a:pt x="5057" y="525"/>
                </a:lnTo>
                <a:lnTo>
                  <a:pt x="5149" y="495"/>
                </a:lnTo>
                <a:lnTo>
                  <a:pt x="5239" y="462"/>
                </a:lnTo>
                <a:lnTo>
                  <a:pt x="5323" y="428"/>
                </a:lnTo>
                <a:lnTo>
                  <a:pt x="5402" y="392"/>
                </a:lnTo>
                <a:lnTo>
                  <a:pt x="5479" y="355"/>
                </a:lnTo>
                <a:lnTo>
                  <a:pt x="5549" y="318"/>
                </a:lnTo>
                <a:lnTo>
                  <a:pt x="5615" y="280"/>
                </a:lnTo>
                <a:lnTo>
                  <a:pt x="5676" y="243"/>
                </a:lnTo>
                <a:lnTo>
                  <a:pt x="5734" y="206"/>
                </a:lnTo>
                <a:lnTo>
                  <a:pt x="5734" y="1132"/>
                </a:lnTo>
                <a:lnTo>
                  <a:pt x="5654" y="1176"/>
                </a:lnTo>
                <a:lnTo>
                  <a:pt x="5561" y="1216"/>
                </a:lnTo>
                <a:lnTo>
                  <a:pt x="5459" y="1251"/>
                </a:lnTo>
                <a:lnTo>
                  <a:pt x="5349" y="1284"/>
                </a:lnTo>
                <a:lnTo>
                  <a:pt x="5230" y="1311"/>
                </a:lnTo>
                <a:lnTo>
                  <a:pt x="5104" y="1333"/>
                </a:lnTo>
                <a:lnTo>
                  <a:pt x="4969" y="1349"/>
                </a:lnTo>
                <a:lnTo>
                  <a:pt x="4829" y="1360"/>
                </a:lnTo>
                <a:lnTo>
                  <a:pt x="4684" y="1363"/>
                </a:lnTo>
                <a:lnTo>
                  <a:pt x="4531" y="1358"/>
                </a:lnTo>
                <a:lnTo>
                  <a:pt x="4376" y="1346"/>
                </a:lnTo>
                <a:lnTo>
                  <a:pt x="4215" y="1325"/>
                </a:lnTo>
                <a:lnTo>
                  <a:pt x="4052" y="1293"/>
                </a:lnTo>
                <a:lnTo>
                  <a:pt x="3887" y="1253"/>
                </a:lnTo>
                <a:lnTo>
                  <a:pt x="3719" y="1202"/>
                </a:lnTo>
                <a:lnTo>
                  <a:pt x="3549" y="1141"/>
                </a:lnTo>
                <a:lnTo>
                  <a:pt x="3379" y="1067"/>
                </a:lnTo>
                <a:lnTo>
                  <a:pt x="3210" y="982"/>
                </a:lnTo>
                <a:lnTo>
                  <a:pt x="3047" y="896"/>
                </a:lnTo>
                <a:lnTo>
                  <a:pt x="2886" y="812"/>
                </a:lnTo>
                <a:lnTo>
                  <a:pt x="2726" y="731"/>
                </a:lnTo>
                <a:lnTo>
                  <a:pt x="2569" y="654"/>
                </a:lnTo>
                <a:lnTo>
                  <a:pt x="2413" y="583"/>
                </a:lnTo>
                <a:lnTo>
                  <a:pt x="2259" y="514"/>
                </a:lnTo>
                <a:lnTo>
                  <a:pt x="2107" y="453"/>
                </a:lnTo>
                <a:lnTo>
                  <a:pt x="1956" y="395"/>
                </a:lnTo>
                <a:lnTo>
                  <a:pt x="1809" y="343"/>
                </a:lnTo>
                <a:lnTo>
                  <a:pt x="1664" y="295"/>
                </a:lnTo>
                <a:lnTo>
                  <a:pt x="1520" y="255"/>
                </a:lnTo>
                <a:lnTo>
                  <a:pt x="1380" y="222"/>
                </a:lnTo>
                <a:lnTo>
                  <a:pt x="1242" y="194"/>
                </a:lnTo>
                <a:lnTo>
                  <a:pt x="1105" y="175"/>
                </a:lnTo>
                <a:lnTo>
                  <a:pt x="972" y="161"/>
                </a:lnTo>
                <a:lnTo>
                  <a:pt x="841" y="155"/>
                </a:lnTo>
                <a:lnTo>
                  <a:pt x="713" y="159"/>
                </a:lnTo>
                <a:lnTo>
                  <a:pt x="587" y="169"/>
                </a:lnTo>
                <a:lnTo>
                  <a:pt x="464" y="189"/>
                </a:lnTo>
                <a:lnTo>
                  <a:pt x="343" y="218"/>
                </a:lnTo>
                <a:lnTo>
                  <a:pt x="226" y="255"/>
                </a:lnTo>
                <a:lnTo>
                  <a:pt x="112" y="304"/>
                </a:lnTo>
                <a:lnTo>
                  <a:pt x="0" y="360"/>
                </a:lnTo>
                <a:lnTo>
                  <a:pt x="91" y="290"/>
                </a:lnTo>
                <a:lnTo>
                  <a:pt x="188" y="227"/>
                </a:lnTo>
                <a:lnTo>
                  <a:pt x="287" y="173"/>
                </a:lnTo>
                <a:lnTo>
                  <a:pt x="394" y="127"/>
                </a:lnTo>
                <a:lnTo>
                  <a:pt x="504" y="87"/>
                </a:lnTo>
                <a:lnTo>
                  <a:pt x="618" y="57"/>
                </a:lnTo>
                <a:lnTo>
                  <a:pt x="737" y="33"/>
                </a:lnTo>
                <a:lnTo>
                  <a:pt x="860" y="15"/>
                </a:lnTo>
                <a:lnTo>
                  <a:pt x="986" y="5"/>
                </a:lnTo>
                <a:lnTo>
                  <a:pt x="1117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0"/>
          <p:cNvSpPr>
            <a:spLocks/>
          </p:cNvSpPr>
          <p:nvPr/>
        </p:nvSpPr>
        <p:spPr bwMode="auto">
          <a:xfrm>
            <a:off x="353" y="3902954"/>
            <a:ext cx="12857692" cy="2283882"/>
          </a:xfrm>
          <a:custGeom>
            <a:avLst/>
            <a:gdLst>
              <a:gd name="T0" fmla="*/ 1252 w 5734"/>
              <a:gd name="T1" fmla="*/ 2 h 1041"/>
              <a:gd name="T2" fmla="*/ 1532 w 5734"/>
              <a:gd name="T3" fmla="*/ 23 h 1041"/>
              <a:gd name="T4" fmla="*/ 1828 w 5734"/>
              <a:gd name="T5" fmla="*/ 65 h 1041"/>
              <a:gd name="T6" fmla="*/ 2135 w 5734"/>
              <a:gd name="T7" fmla="*/ 126 h 1041"/>
              <a:gd name="T8" fmla="*/ 2455 w 5734"/>
              <a:gd name="T9" fmla="*/ 205 h 1041"/>
              <a:gd name="T10" fmla="*/ 2786 w 5734"/>
              <a:gd name="T11" fmla="*/ 297 h 1041"/>
              <a:gd name="T12" fmla="*/ 3125 w 5734"/>
              <a:gd name="T13" fmla="*/ 402 h 1041"/>
              <a:gd name="T14" fmla="*/ 3453 w 5734"/>
              <a:gd name="T15" fmla="*/ 507 h 1041"/>
              <a:gd name="T16" fmla="*/ 3745 w 5734"/>
              <a:gd name="T17" fmla="*/ 578 h 1041"/>
              <a:gd name="T18" fmla="*/ 4022 w 5734"/>
              <a:gd name="T19" fmla="*/ 620 h 1041"/>
              <a:gd name="T20" fmla="*/ 4283 w 5734"/>
              <a:gd name="T21" fmla="*/ 634 h 1041"/>
              <a:gd name="T22" fmla="*/ 4524 w 5734"/>
              <a:gd name="T23" fmla="*/ 625 h 1041"/>
              <a:gd name="T24" fmla="*/ 4750 w 5734"/>
              <a:gd name="T25" fmla="*/ 597 h 1041"/>
              <a:gd name="T26" fmla="*/ 4959 w 5734"/>
              <a:gd name="T27" fmla="*/ 551 h 1041"/>
              <a:gd name="T28" fmla="*/ 5149 w 5734"/>
              <a:gd name="T29" fmla="*/ 495 h 1041"/>
              <a:gd name="T30" fmla="*/ 5323 w 5734"/>
              <a:gd name="T31" fmla="*/ 429 h 1041"/>
              <a:gd name="T32" fmla="*/ 5479 w 5734"/>
              <a:gd name="T33" fmla="*/ 355 h 1041"/>
              <a:gd name="T34" fmla="*/ 5615 w 5734"/>
              <a:gd name="T35" fmla="*/ 280 h 1041"/>
              <a:gd name="T36" fmla="*/ 5734 w 5734"/>
              <a:gd name="T37" fmla="*/ 206 h 1041"/>
              <a:gd name="T38" fmla="*/ 5659 w 5734"/>
              <a:gd name="T39" fmla="*/ 774 h 1041"/>
              <a:gd name="T40" fmla="*/ 5491 w 5734"/>
              <a:gd name="T41" fmla="*/ 849 h 1041"/>
              <a:gd name="T42" fmla="*/ 5300 w 5734"/>
              <a:gd name="T43" fmla="*/ 919 h 1041"/>
              <a:gd name="T44" fmla="*/ 5081 w 5734"/>
              <a:gd name="T45" fmla="*/ 978 h 1041"/>
              <a:gd name="T46" fmla="*/ 4834 w 5734"/>
              <a:gd name="T47" fmla="*/ 1020 h 1041"/>
              <a:gd name="T48" fmla="*/ 4584 w 5734"/>
              <a:gd name="T49" fmla="*/ 1041 h 1041"/>
              <a:gd name="T50" fmla="*/ 4316 w 5734"/>
              <a:gd name="T51" fmla="*/ 1036 h 1041"/>
              <a:gd name="T52" fmla="*/ 4032 w 5734"/>
              <a:gd name="T53" fmla="*/ 1005 h 1041"/>
              <a:gd name="T54" fmla="*/ 3735 w 5734"/>
              <a:gd name="T55" fmla="*/ 940 h 1041"/>
              <a:gd name="T56" fmla="*/ 3423 w 5734"/>
              <a:gd name="T57" fmla="*/ 837 h 1041"/>
              <a:gd name="T58" fmla="*/ 3083 w 5734"/>
              <a:gd name="T59" fmla="*/ 690 h 1041"/>
              <a:gd name="T60" fmla="*/ 2730 w 5734"/>
              <a:gd name="T61" fmla="*/ 534 h 1041"/>
              <a:gd name="T62" fmla="*/ 2385 w 5734"/>
              <a:gd name="T63" fmla="*/ 394 h 1041"/>
              <a:gd name="T64" fmla="*/ 2050 w 5734"/>
              <a:gd name="T65" fmla="*/ 275 h 1041"/>
              <a:gd name="T66" fmla="*/ 1725 w 5734"/>
              <a:gd name="T67" fmla="*/ 184 h 1041"/>
              <a:gd name="T68" fmla="*/ 1420 w 5734"/>
              <a:gd name="T69" fmla="*/ 124 h 1041"/>
              <a:gd name="T70" fmla="*/ 1140 w 5734"/>
              <a:gd name="T71" fmla="*/ 93 h 1041"/>
              <a:gd name="T72" fmla="*/ 883 w 5734"/>
              <a:gd name="T73" fmla="*/ 87 h 1041"/>
              <a:gd name="T74" fmla="*/ 641 w 5734"/>
              <a:gd name="T75" fmla="*/ 108 h 1041"/>
              <a:gd name="T76" fmla="*/ 417 w 5734"/>
              <a:gd name="T77" fmla="*/ 161 h 1041"/>
              <a:gd name="T78" fmla="*/ 203 w 5734"/>
              <a:gd name="T79" fmla="*/ 245 h 1041"/>
              <a:gd name="T80" fmla="*/ 0 w 5734"/>
              <a:gd name="T81" fmla="*/ 360 h 1041"/>
              <a:gd name="T82" fmla="*/ 91 w 5734"/>
              <a:gd name="T83" fmla="*/ 290 h 1041"/>
              <a:gd name="T84" fmla="*/ 287 w 5734"/>
              <a:gd name="T85" fmla="*/ 173 h 1041"/>
              <a:gd name="T86" fmla="*/ 504 w 5734"/>
              <a:gd name="T87" fmla="*/ 87 h 1041"/>
              <a:gd name="T88" fmla="*/ 737 w 5734"/>
              <a:gd name="T89" fmla="*/ 33 h 1041"/>
              <a:gd name="T90" fmla="*/ 986 w 5734"/>
              <a:gd name="T91" fmla="*/ 5 h 10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734" h="1041">
                <a:moveTo>
                  <a:pt x="1117" y="0"/>
                </a:moveTo>
                <a:lnTo>
                  <a:pt x="1252" y="2"/>
                </a:lnTo>
                <a:lnTo>
                  <a:pt x="1390" y="10"/>
                </a:lnTo>
                <a:lnTo>
                  <a:pt x="1532" y="23"/>
                </a:lnTo>
                <a:lnTo>
                  <a:pt x="1678" y="42"/>
                </a:lnTo>
                <a:lnTo>
                  <a:pt x="1828" y="65"/>
                </a:lnTo>
                <a:lnTo>
                  <a:pt x="1979" y="93"/>
                </a:lnTo>
                <a:lnTo>
                  <a:pt x="2135" y="126"/>
                </a:lnTo>
                <a:lnTo>
                  <a:pt x="2294" y="163"/>
                </a:lnTo>
                <a:lnTo>
                  <a:pt x="2455" y="205"/>
                </a:lnTo>
                <a:lnTo>
                  <a:pt x="2618" y="248"/>
                </a:lnTo>
                <a:lnTo>
                  <a:pt x="2786" y="297"/>
                </a:lnTo>
                <a:lnTo>
                  <a:pt x="2954" y="348"/>
                </a:lnTo>
                <a:lnTo>
                  <a:pt x="3125" y="402"/>
                </a:lnTo>
                <a:lnTo>
                  <a:pt x="3301" y="460"/>
                </a:lnTo>
                <a:lnTo>
                  <a:pt x="3453" y="507"/>
                </a:lnTo>
                <a:lnTo>
                  <a:pt x="3602" y="546"/>
                </a:lnTo>
                <a:lnTo>
                  <a:pt x="3745" y="578"/>
                </a:lnTo>
                <a:lnTo>
                  <a:pt x="3887" y="602"/>
                </a:lnTo>
                <a:lnTo>
                  <a:pt x="4022" y="620"/>
                </a:lnTo>
                <a:lnTo>
                  <a:pt x="4155" y="628"/>
                </a:lnTo>
                <a:lnTo>
                  <a:pt x="4283" y="634"/>
                </a:lnTo>
                <a:lnTo>
                  <a:pt x="4405" y="632"/>
                </a:lnTo>
                <a:lnTo>
                  <a:pt x="4524" y="625"/>
                </a:lnTo>
                <a:lnTo>
                  <a:pt x="4640" y="613"/>
                </a:lnTo>
                <a:lnTo>
                  <a:pt x="4750" y="597"/>
                </a:lnTo>
                <a:lnTo>
                  <a:pt x="4857" y="576"/>
                </a:lnTo>
                <a:lnTo>
                  <a:pt x="4959" y="551"/>
                </a:lnTo>
                <a:lnTo>
                  <a:pt x="5057" y="525"/>
                </a:lnTo>
                <a:lnTo>
                  <a:pt x="5149" y="495"/>
                </a:lnTo>
                <a:lnTo>
                  <a:pt x="5239" y="462"/>
                </a:lnTo>
                <a:lnTo>
                  <a:pt x="5323" y="429"/>
                </a:lnTo>
                <a:lnTo>
                  <a:pt x="5402" y="392"/>
                </a:lnTo>
                <a:lnTo>
                  <a:pt x="5479" y="355"/>
                </a:lnTo>
                <a:lnTo>
                  <a:pt x="5549" y="318"/>
                </a:lnTo>
                <a:lnTo>
                  <a:pt x="5615" y="280"/>
                </a:lnTo>
                <a:lnTo>
                  <a:pt x="5676" y="243"/>
                </a:lnTo>
                <a:lnTo>
                  <a:pt x="5734" y="206"/>
                </a:lnTo>
                <a:lnTo>
                  <a:pt x="5734" y="737"/>
                </a:lnTo>
                <a:lnTo>
                  <a:pt x="5659" y="774"/>
                </a:lnTo>
                <a:lnTo>
                  <a:pt x="5578" y="812"/>
                </a:lnTo>
                <a:lnTo>
                  <a:pt x="5491" y="849"/>
                </a:lnTo>
                <a:lnTo>
                  <a:pt x="5398" y="884"/>
                </a:lnTo>
                <a:lnTo>
                  <a:pt x="5300" y="919"/>
                </a:lnTo>
                <a:lnTo>
                  <a:pt x="5193" y="950"/>
                </a:lnTo>
                <a:lnTo>
                  <a:pt x="5081" y="978"/>
                </a:lnTo>
                <a:lnTo>
                  <a:pt x="4962" y="1001"/>
                </a:lnTo>
                <a:lnTo>
                  <a:pt x="4834" y="1020"/>
                </a:lnTo>
                <a:lnTo>
                  <a:pt x="4712" y="1033"/>
                </a:lnTo>
                <a:lnTo>
                  <a:pt x="4584" y="1041"/>
                </a:lnTo>
                <a:lnTo>
                  <a:pt x="4453" y="1041"/>
                </a:lnTo>
                <a:lnTo>
                  <a:pt x="4316" y="1036"/>
                </a:lnTo>
                <a:lnTo>
                  <a:pt x="4176" y="1024"/>
                </a:lnTo>
                <a:lnTo>
                  <a:pt x="4032" y="1005"/>
                </a:lnTo>
                <a:lnTo>
                  <a:pt x="3885" y="977"/>
                </a:lnTo>
                <a:lnTo>
                  <a:pt x="3735" y="940"/>
                </a:lnTo>
                <a:lnTo>
                  <a:pt x="3581" y="893"/>
                </a:lnTo>
                <a:lnTo>
                  <a:pt x="3423" y="837"/>
                </a:lnTo>
                <a:lnTo>
                  <a:pt x="3262" y="768"/>
                </a:lnTo>
                <a:lnTo>
                  <a:pt x="3083" y="690"/>
                </a:lnTo>
                <a:lnTo>
                  <a:pt x="2905" y="611"/>
                </a:lnTo>
                <a:lnTo>
                  <a:pt x="2730" y="534"/>
                </a:lnTo>
                <a:lnTo>
                  <a:pt x="2556" y="462"/>
                </a:lnTo>
                <a:lnTo>
                  <a:pt x="2385" y="394"/>
                </a:lnTo>
                <a:lnTo>
                  <a:pt x="2217" y="331"/>
                </a:lnTo>
                <a:lnTo>
                  <a:pt x="2050" y="275"/>
                </a:lnTo>
                <a:lnTo>
                  <a:pt x="1886" y="226"/>
                </a:lnTo>
                <a:lnTo>
                  <a:pt x="1725" y="184"/>
                </a:lnTo>
                <a:lnTo>
                  <a:pt x="1567" y="149"/>
                </a:lnTo>
                <a:lnTo>
                  <a:pt x="1420" y="124"/>
                </a:lnTo>
                <a:lnTo>
                  <a:pt x="1277" y="105"/>
                </a:lnTo>
                <a:lnTo>
                  <a:pt x="1140" y="93"/>
                </a:lnTo>
                <a:lnTo>
                  <a:pt x="1009" y="86"/>
                </a:lnTo>
                <a:lnTo>
                  <a:pt x="883" y="87"/>
                </a:lnTo>
                <a:lnTo>
                  <a:pt x="760" y="94"/>
                </a:lnTo>
                <a:lnTo>
                  <a:pt x="641" y="108"/>
                </a:lnTo>
                <a:lnTo>
                  <a:pt x="527" y="131"/>
                </a:lnTo>
                <a:lnTo>
                  <a:pt x="417" y="161"/>
                </a:lnTo>
                <a:lnTo>
                  <a:pt x="308" y="199"/>
                </a:lnTo>
                <a:lnTo>
                  <a:pt x="203" y="245"/>
                </a:lnTo>
                <a:lnTo>
                  <a:pt x="100" y="299"/>
                </a:lnTo>
                <a:lnTo>
                  <a:pt x="0" y="360"/>
                </a:lnTo>
                <a:lnTo>
                  <a:pt x="0" y="360"/>
                </a:lnTo>
                <a:lnTo>
                  <a:pt x="91" y="290"/>
                </a:lnTo>
                <a:lnTo>
                  <a:pt x="188" y="227"/>
                </a:lnTo>
                <a:lnTo>
                  <a:pt x="287" y="173"/>
                </a:lnTo>
                <a:lnTo>
                  <a:pt x="394" y="128"/>
                </a:lnTo>
                <a:lnTo>
                  <a:pt x="504" y="87"/>
                </a:lnTo>
                <a:lnTo>
                  <a:pt x="618" y="58"/>
                </a:lnTo>
                <a:lnTo>
                  <a:pt x="737" y="33"/>
                </a:lnTo>
                <a:lnTo>
                  <a:pt x="860" y="16"/>
                </a:lnTo>
                <a:lnTo>
                  <a:pt x="986" y="5"/>
                </a:lnTo>
                <a:lnTo>
                  <a:pt x="1117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38681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2" grpId="0" animBg="1"/>
      <p:bldP spid="8" grpId="0"/>
      <p:bldP spid="11" grpId="0"/>
      <p:bldP spid="12" grpId="0"/>
      <p:bldP spid="13" grpId="0"/>
      <p:bldP spid="14" grpId="0"/>
      <p:bldP spid="16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12"/>
          <p:cNvGrpSpPr/>
          <p:nvPr/>
        </p:nvGrpSpPr>
        <p:grpSpPr>
          <a:xfrm rot="10800000" flipH="1">
            <a:off x="1844996" y="4803745"/>
            <a:ext cx="361166" cy="525443"/>
            <a:chOff x="5105400" y="2190750"/>
            <a:chExt cx="1600200" cy="1295400"/>
          </a:xfrm>
        </p:grpSpPr>
        <p:sp>
          <p:nvSpPr>
            <p:cNvPr id="32" name="Chevron 31"/>
            <p:cNvSpPr/>
            <p:nvPr/>
          </p:nvSpPr>
          <p:spPr bwMode="auto">
            <a:xfrm>
              <a:off x="5105400" y="2343150"/>
              <a:ext cx="990600" cy="990600"/>
            </a:xfrm>
            <a:prstGeom prst="chevron">
              <a:avLst/>
            </a:prstGeom>
            <a:solidFill>
              <a:schemeClr val="accent3">
                <a:lumMod val="50000"/>
                <a:alpha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Chevron 32"/>
            <p:cNvSpPr/>
            <p:nvPr/>
          </p:nvSpPr>
          <p:spPr bwMode="auto">
            <a:xfrm>
              <a:off x="5410200" y="2190750"/>
              <a:ext cx="1295400" cy="1295400"/>
            </a:xfrm>
            <a:prstGeom prst="chevron">
              <a:avLst/>
            </a:prstGeom>
            <a:solidFill>
              <a:schemeClr val="accent3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2281225" y="4685587"/>
            <a:ext cx="3572894" cy="768053"/>
            <a:chOff x="8689521" y="2371049"/>
            <a:chExt cx="3387819" cy="728268"/>
          </a:xfrm>
        </p:grpSpPr>
        <p:sp>
          <p:nvSpPr>
            <p:cNvPr id="40" name="TextBox 39"/>
            <p:cNvSpPr txBox="1"/>
            <p:nvPr/>
          </p:nvSpPr>
          <p:spPr>
            <a:xfrm>
              <a:off x="8689522" y="2371049"/>
              <a:ext cx="697969" cy="333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Metal</a:t>
              </a: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8689521" y="2642354"/>
              <a:ext cx="3387819" cy="4569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Loem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dolor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satana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warna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dalam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cintakum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panama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cnsectetur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adiscing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elit</a:t>
              </a:r>
              <a:endPara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12"/>
          <p:cNvGrpSpPr/>
          <p:nvPr/>
        </p:nvGrpSpPr>
        <p:grpSpPr>
          <a:xfrm rot="10800000" flipH="1">
            <a:off x="1844996" y="5730845"/>
            <a:ext cx="361166" cy="525443"/>
            <a:chOff x="5105400" y="2190750"/>
            <a:chExt cx="1600200" cy="1295400"/>
          </a:xfrm>
        </p:grpSpPr>
        <p:sp>
          <p:nvSpPr>
            <p:cNvPr id="48" name="Chevron 47"/>
            <p:cNvSpPr/>
            <p:nvPr/>
          </p:nvSpPr>
          <p:spPr bwMode="auto">
            <a:xfrm>
              <a:off x="5105400" y="2343150"/>
              <a:ext cx="990600" cy="990600"/>
            </a:xfrm>
            <a:prstGeom prst="chevron">
              <a:avLst/>
            </a:prstGeom>
            <a:solidFill>
              <a:schemeClr val="accent3">
                <a:alpha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Chevron 48"/>
            <p:cNvSpPr/>
            <p:nvPr/>
          </p:nvSpPr>
          <p:spPr bwMode="auto">
            <a:xfrm>
              <a:off x="5410200" y="2190750"/>
              <a:ext cx="1295400" cy="1295400"/>
            </a:xfrm>
            <a:prstGeom prst="chevron">
              <a:avLst/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2281225" y="5612687"/>
            <a:ext cx="3572894" cy="768053"/>
            <a:chOff x="8689521" y="2371049"/>
            <a:chExt cx="3387819" cy="728268"/>
          </a:xfrm>
        </p:grpSpPr>
        <p:sp>
          <p:nvSpPr>
            <p:cNvPr id="46" name="TextBox 45"/>
            <p:cNvSpPr txBox="1"/>
            <p:nvPr/>
          </p:nvSpPr>
          <p:spPr>
            <a:xfrm>
              <a:off x="8689522" y="2371049"/>
              <a:ext cx="1027803" cy="333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Fertilizer</a:t>
              </a: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8689521" y="2642354"/>
              <a:ext cx="3387819" cy="4569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Loem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dolor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satana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warna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dalam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cintakum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panama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cnsectetur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adiscing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elit</a:t>
              </a:r>
              <a:endPara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12"/>
          <p:cNvGrpSpPr/>
          <p:nvPr/>
        </p:nvGrpSpPr>
        <p:grpSpPr>
          <a:xfrm rot="10800000" flipH="1">
            <a:off x="7093864" y="4803745"/>
            <a:ext cx="361166" cy="525443"/>
            <a:chOff x="5105400" y="2190750"/>
            <a:chExt cx="1600200" cy="1295400"/>
          </a:xfrm>
        </p:grpSpPr>
        <p:sp>
          <p:nvSpPr>
            <p:cNvPr id="55" name="Chevron 54"/>
            <p:cNvSpPr/>
            <p:nvPr/>
          </p:nvSpPr>
          <p:spPr bwMode="auto">
            <a:xfrm>
              <a:off x="5105400" y="2343150"/>
              <a:ext cx="990600" cy="990600"/>
            </a:xfrm>
            <a:prstGeom prst="chevron">
              <a:avLst/>
            </a:prstGeom>
            <a:solidFill>
              <a:schemeClr val="accent3">
                <a:lumMod val="75000"/>
                <a:alpha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Chevron 55"/>
            <p:cNvSpPr/>
            <p:nvPr/>
          </p:nvSpPr>
          <p:spPr bwMode="auto">
            <a:xfrm>
              <a:off x="5410200" y="2190750"/>
              <a:ext cx="1295400" cy="1295400"/>
            </a:xfrm>
            <a:prstGeom prst="chevron">
              <a:avLst/>
            </a:pr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7530093" y="4685587"/>
            <a:ext cx="3572894" cy="768053"/>
            <a:chOff x="8689521" y="2371049"/>
            <a:chExt cx="3387819" cy="728268"/>
          </a:xfrm>
        </p:grpSpPr>
        <p:sp>
          <p:nvSpPr>
            <p:cNvPr id="53" name="TextBox 52"/>
            <p:cNvSpPr txBox="1"/>
            <p:nvPr/>
          </p:nvSpPr>
          <p:spPr>
            <a:xfrm>
              <a:off x="8689522" y="2371049"/>
              <a:ext cx="561172" cy="333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Iron</a:t>
              </a: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8689521" y="2642354"/>
              <a:ext cx="3387819" cy="4569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Loem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dolor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satana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warna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dalam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cintakum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panama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cnsectetur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adiscing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elit</a:t>
              </a:r>
              <a:endPara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58" name="Group 12"/>
          <p:cNvGrpSpPr/>
          <p:nvPr/>
        </p:nvGrpSpPr>
        <p:grpSpPr>
          <a:xfrm rot="10800000" flipH="1">
            <a:off x="7093864" y="5730845"/>
            <a:ext cx="361166" cy="525443"/>
            <a:chOff x="5105400" y="2190750"/>
            <a:chExt cx="1600200" cy="1295400"/>
          </a:xfrm>
        </p:grpSpPr>
        <p:sp>
          <p:nvSpPr>
            <p:cNvPr id="62" name="Chevron 61"/>
            <p:cNvSpPr/>
            <p:nvPr/>
          </p:nvSpPr>
          <p:spPr bwMode="auto">
            <a:xfrm>
              <a:off x="5105400" y="2343150"/>
              <a:ext cx="990600" cy="990600"/>
            </a:xfrm>
            <a:prstGeom prst="chevron">
              <a:avLst/>
            </a:prstGeom>
            <a:solidFill>
              <a:schemeClr val="accent3">
                <a:lumMod val="60000"/>
                <a:lumOff val="40000"/>
                <a:alpha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Chevron 62"/>
            <p:cNvSpPr/>
            <p:nvPr/>
          </p:nvSpPr>
          <p:spPr bwMode="auto">
            <a:xfrm>
              <a:off x="5410200" y="2190750"/>
              <a:ext cx="1295400" cy="1295400"/>
            </a:xfrm>
            <a:prstGeom prst="chevron">
              <a:avLst/>
            </a:prstGeom>
            <a:solidFill>
              <a:schemeClr val="accent3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7530093" y="5612687"/>
            <a:ext cx="3572894" cy="768053"/>
            <a:chOff x="8689521" y="2371049"/>
            <a:chExt cx="3387819" cy="728268"/>
          </a:xfrm>
        </p:grpSpPr>
        <p:sp>
          <p:nvSpPr>
            <p:cNvPr id="60" name="TextBox 59"/>
            <p:cNvSpPr txBox="1"/>
            <p:nvPr/>
          </p:nvSpPr>
          <p:spPr>
            <a:xfrm>
              <a:off x="8689522" y="2371049"/>
              <a:ext cx="738340" cy="333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Wood</a:t>
              </a: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8689521" y="2642354"/>
              <a:ext cx="3387819" cy="4569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Loem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dolor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satana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warna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dalam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cintakum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panama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cnsectetur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adiscing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elit</a:t>
              </a:r>
              <a:endPara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86" name="TextBox 85"/>
          <p:cNvSpPr txBox="1"/>
          <p:nvPr/>
        </p:nvSpPr>
        <p:spPr>
          <a:xfrm>
            <a:off x="3929045" y="4246380"/>
            <a:ext cx="668773" cy="319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476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Metal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5267859" y="4246380"/>
            <a:ext cx="542136" cy="319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76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Iron</a:t>
            </a:r>
            <a:endParaRPr lang="id-ID" sz="1476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" panose="020B05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6724161" y="4246380"/>
            <a:ext cx="974946" cy="319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76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Fertilizer</a:t>
            </a:r>
            <a:endParaRPr lang="id-ID" sz="1476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" panose="020B05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8342912" y="4246380"/>
            <a:ext cx="705450" cy="319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76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Wood</a:t>
            </a:r>
            <a:endParaRPr lang="id-ID" sz="1476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" panose="020B0503030202020304" pitchFamily="34" charset="0"/>
              <a:sym typeface="Arial" panose="020B0604020202020204" pitchFamily="34" charset="0"/>
            </a:endParaRPr>
          </a:p>
        </p:txBody>
      </p:sp>
      <p:grpSp>
        <p:nvGrpSpPr>
          <p:cNvPr id="74" name="Group 73"/>
          <p:cNvGrpSpPr/>
          <p:nvPr/>
        </p:nvGrpSpPr>
        <p:grpSpPr>
          <a:xfrm>
            <a:off x="3185767" y="3195537"/>
            <a:ext cx="2129484" cy="960635"/>
            <a:chOff x="6576101" y="3549380"/>
            <a:chExt cx="1601896" cy="1247694"/>
          </a:xfrm>
        </p:grpSpPr>
        <p:sp>
          <p:nvSpPr>
            <p:cNvPr id="75" name="Freeform 74"/>
            <p:cNvSpPr>
              <a:spLocks/>
            </p:cNvSpPr>
            <p:nvPr/>
          </p:nvSpPr>
          <p:spPr bwMode="auto">
            <a:xfrm>
              <a:off x="7375640" y="3551259"/>
              <a:ext cx="802357" cy="1245815"/>
            </a:xfrm>
            <a:custGeom>
              <a:avLst/>
              <a:gdLst>
                <a:gd name="T0" fmla="*/ 0 w 361"/>
                <a:gd name="T1" fmla="*/ 0 h 559"/>
                <a:gd name="T2" fmla="*/ 0 w 361"/>
                <a:gd name="T3" fmla="*/ 559 h 559"/>
                <a:gd name="T4" fmla="*/ 361 w 361"/>
                <a:gd name="T5" fmla="*/ 559 h 559"/>
                <a:gd name="T6" fmla="*/ 0 w 361"/>
                <a:gd name="T7" fmla="*/ 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1" h="559">
                  <a:moveTo>
                    <a:pt x="0" y="0"/>
                  </a:moveTo>
                  <a:cubicBezTo>
                    <a:pt x="0" y="559"/>
                    <a:pt x="0" y="559"/>
                    <a:pt x="0" y="559"/>
                  </a:cubicBezTo>
                  <a:cubicBezTo>
                    <a:pt x="361" y="559"/>
                    <a:pt x="361" y="559"/>
                    <a:pt x="361" y="559"/>
                  </a:cubicBezTo>
                  <a:cubicBezTo>
                    <a:pt x="241" y="373"/>
                    <a:pt x="285" y="1"/>
                    <a:pt x="0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6" name="Freeform 75"/>
            <p:cNvSpPr>
              <a:spLocks/>
            </p:cNvSpPr>
            <p:nvPr/>
          </p:nvSpPr>
          <p:spPr bwMode="auto">
            <a:xfrm>
              <a:off x="6576101" y="3549380"/>
              <a:ext cx="799539" cy="1247694"/>
            </a:xfrm>
            <a:custGeom>
              <a:avLst/>
              <a:gdLst>
                <a:gd name="T0" fmla="*/ 0 w 360"/>
                <a:gd name="T1" fmla="*/ 560 h 560"/>
                <a:gd name="T2" fmla="*/ 360 w 360"/>
                <a:gd name="T3" fmla="*/ 560 h 560"/>
                <a:gd name="T4" fmla="*/ 360 w 360"/>
                <a:gd name="T5" fmla="*/ 1 h 560"/>
                <a:gd name="T6" fmla="*/ 0 w 360"/>
                <a:gd name="T7" fmla="*/ 56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0" h="560">
                  <a:moveTo>
                    <a:pt x="0" y="560"/>
                  </a:moveTo>
                  <a:cubicBezTo>
                    <a:pt x="360" y="560"/>
                    <a:pt x="360" y="560"/>
                    <a:pt x="360" y="560"/>
                  </a:cubicBezTo>
                  <a:cubicBezTo>
                    <a:pt x="360" y="1"/>
                    <a:pt x="360" y="1"/>
                    <a:pt x="360" y="1"/>
                  </a:cubicBezTo>
                  <a:cubicBezTo>
                    <a:pt x="75" y="0"/>
                    <a:pt x="120" y="374"/>
                    <a:pt x="0" y="560"/>
                  </a:cubicBezTo>
                  <a:close/>
                </a:path>
              </a:pathLst>
            </a:custGeom>
            <a:solidFill>
              <a:schemeClr val="accent3">
                <a:lumMod val="50000"/>
                <a:alpha val="70000"/>
              </a:schemeClr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4429840" y="2664179"/>
            <a:ext cx="2247181" cy="1491992"/>
            <a:chOff x="7547573" y="3727890"/>
            <a:chExt cx="1600018" cy="1069183"/>
          </a:xfrm>
        </p:grpSpPr>
        <p:sp>
          <p:nvSpPr>
            <p:cNvPr id="78" name="Freeform 7"/>
            <p:cNvSpPr>
              <a:spLocks/>
            </p:cNvSpPr>
            <p:nvPr/>
          </p:nvSpPr>
          <p:spPr bwMode="auto">
            <a:xfrm>
              <a:off x="7547573" y="3727890"/>
              <a:ext cx="799539" cy="1069183"/>
            </a:xfrm>
            <a:custGeom>
              <a:avLst/>
              <a:gdLst>
                <a:gd name="T0" fmla="*/ 0 w 360"/>
                <a:gd name="T1" fmla="*/ 480 h 480"/>
                <a:gd name="T2" fmla="*/ 360 w 360"/>
                <a:gd name="T3" fmla="*/ 480 h 480"/>
                <a:gd name="T4" fmla="*/ 360 w 360"/>
                <a:gd name="T5" fmla="*/ 1 h 480"/>
                <a:gd name="T6" fmla="*/ 0 w 360"/>
                <a:gd name="T7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0" h="480">
                  <a:moveTo>
                    <a:pt x="0" y="480"/>
                  </a:moveTo>
                  <a:cubicBezTo>
                    <a:pt x="360" y="480"/>
                    <a:pt x="360" y="480"/>
                    <a:pt x="360" y="480"/>
                  </a:cubicBezTo>
                  <a:cubicBezTo>
                    <a:pt x="360" y="1"/>
                    <a:pt x="360" y="1"/>
                    <a:pt x="360" y="1"/>
                  </a:cubicBezTo>
                  <a:cubicBezTo>
                    <a:pt x="75" y="0"/>
                    <a:pt x="120" y="321"/>
                    <a:pt x="0" y="480"/>
                  </a:cubicBezTo>
                  <a:close/>
                </a:path>
              </a:pathLst>
            </a:custGeom>
            <a:solidFill>
              <a:schemeClr val="accent3">
                <a:lumMod val="75000"/>
                <a:alpha val="70000"/>
              </a:schemeClr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9" name="Freeform 8"/>
            <p:cNvSpPr>
              <a:spLocks/>
            </p:cNvSpPr>
            <p:nvPr/>
          </p:nvSpPr>
          <p:spPr bwMode="auto">
            <a:xfrm>
              <a:off x="8347113" y="3729769"/>
              <a:ext cx="800478" cy="1067304"/>
            </a:xfrm>
            <a:custGeom>
              <a:avLst/>
              <a:gdLst>
                <a:gd name="T0" fmla="*/ 0 w 360"/>
                <a:gd name="T1" fmla="*/ 0 h 479"/>
                <a:gd name="T2" fmla="*/ 0 w 360"/>
                <a:gd name="T3" fmla="*/ 479 h 479"/>
                <a:gd name="T4" fmla="*/ 360 w 360"/>
                <a:gd name="T5" fmla="*/ 479 h 479"/>
                <a:gd name="T6" fmla="*/ 0 w 360"/>
                <a:gd name="T7" fmla="*/ 0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0" h="479">
                  <a:moveTo>
                    <a:pt x="0" y="0"/>
                  </a:moveTo>
                  <a:cubicBezTo>
                    <a:pt x="0" y="479"/>
                    <a:pt x="0" y="479"/>
                    <a:pt x="0" y="479"/>
                  </a:cubicBezTo>
                  <a:cubicBezTo>
                    <a:pt x="360" y="479"/>
                    <a:pt x="360" y="479"/>
                    <a:pt x="360" y="479"/>
                  </a:cubicBezTo>
                  <a:cubicBezTo>
                    <a:pt x="240" y="320"/>
                    <a:pt x="285" y="1"/>
                    <a:pt x="0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6158441" y="2304265"/>
            <a:ext cx="2070360" cy="1851907"/>
            <a:chOff x="8778356" y="3041095"/>
            <a:chExt cx="1474120" cy="1755979"/>
          </a:xfrm>
        </p:grpSpPr>
        <p:sp>
          <p:nvSpPr>
            <p:cNvPr id="81" name="Freeform 9"/>
            <p:cNvSpPr>
              <a:spLocks/>
            </p:cNvSpPr>
            <p:nvPr/>
          </p:nvSpPr>
          <p:spPr bwMode="auto">
            <a:xfrm>
              <a:off x="8778356" y="3041095"/>
              <a:ext cx="738469" cy="1755979"/>
            </a:xfrm>
            <a:custGeom>
              <a:avLst/>
              <a:gdLst>
                <a:gd name="T0" fmla="*/ 0 w 332"/>
                <a:gd name="T1" fmla="*/ 788 h 788"/>
                <a:gd name="T2" fmla="*/ 332 w 332"/>
                <a:gd name="T3" fmla="*/ 788 h 788"/>
                <a:gd name="T4" fmla="*/ 332 w 332"/>
                <a:gd name="T5" fmla="*/ 1 h 788"/>
                <a:gd name="T6" fmla="*/ 0 w 332"/>
                <a:gd name="T7" fmla="*/ 788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2" h="788">
                  <a:moveTo>
                    <a:pt x="0" y="788"/>
                  </a:moveTo>
                  <a:cubicBezTo>
                    <a:pt x="332" y="788"/>
                    <a:pt x="332" y="788"/>
                    <a:pt x="332" y="788"/>
                  </a:cubicBezTo>
                  <a:cubicBezTo>
                    <a:pt x="332" y="1"/>
                    <a:pt x="332" y="1"/>
                    <a:pt x="332" y="1"/>
                  </a:cubicBezTo>
                  <a:cubicBezTo>
                    <a:pt x="70" y="0"/>
                    <a:pt x="111" y="526"/>
                    <a:pt x="0" y="788"/>
                  </a:cubicBez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Freeform 10"/>
            <p:cNvSpPr>
              <a:spLocks/>
            </p:cNvSpPr>
            <p:nvPr/>
          </p:nvSpPr>
          <p:spPr bwMode="auto">
            <a:xfrm>
              <a:off x="9516825" y="3043913"/>
              <a:ext cx="735651" cy="1753160"/>
            </a:xfrm>
            <a:custGeom>
              <a:avLst/>
              <a:gdLst>
                <a:gd name="T0" fmla="*/ 0 w 331"/>
                <a:gd name="T1" fmla="*/ 0 h 787"/>
                <a:gd name="T2" fmla="*/ 0 w 331"/>
                <a:gd name="T3" fmla="*/ 787 h 787"/>
                <a:gd name="T4" fmla="*/ 331 w 331"/>
                <a:gd name="T5" fmla="*/ 787 h 787"/>
                <a:gd name="T6" fmla="*/ 0 w 331"/>
                <a:gd name="T7" fmla="*/ 0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1" h="787">
                  <a:moveTo>
                    <a:pt x="0" y="0"/>
                  </a:moveTo>
                  <a:cubicBezTo>
                    <a:pt x="0" y="787"/>
                    <a:pt x="0" y="787"/>
                    <a:pt x="0" y="787"/>
                  </a:cubicBezTo>
                  <a:cubicBezTo>
                    <a:pt x="331" y="787"/>
                    <a:pt x="331" y="787"/>
                    <a:pt x="331" y="787"/>
                  </a:cubicBezTo>
                  <a:cubicBezTo>
                    <a:pt x="221" y="525"/>
                    <a:pt x="262" y="1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7719457" y="2693603"/>
            <a:ext cx="1929170" cy="1462570"/>
            <a:chOff x="9889818" y="3406571"/>
            <a:chExt cx="1373591" cy="1390503"/>
          </a:xfrm>
        </p:grpSpPr>
        <p:sp>
          <p:nvSpPr>
            <p:cNvPr id="84" name="Freeform 11"/>
            <p:cNvSpPr>
              <a:spLocks/>
            </p:cNvSpPr>
            <p:nvPr/>
          </p:nvSpPr>
          <p:spPr bwMode="auto">
            <a:xfrm>
              <a:off x="9889818" y="3406571"/>
              <a:ext cx="686796" cy="1390502"/>
            </a:xfrm>
            <a:custGeom>
              <a:avLst/>
              <a:gdLst>
                <a:gd name="T0" fmla="*/ 0 w 309"/>
                <a:gd name="T1" fmla="*/ 624 h 624"/>
                <a:gd name="T2" fmla="*/ 309 w 309"/>
                <a:gd name="T3" fmla="*/ 624 h 624"/>
                <a:gd name="T4" fmla="*/ 309 w 309"/>
                <a:gd name="T5" fmla="*/ 1 h 624"/>
                <a:gd name="T6" fmla="*/ 0 w 309"/>
                <a:gd name="T7" fmla="*/ 624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9" h="624">
                  <a:moveTo>
                    <a:pt x="0" y="624"/>
                  </a:moveTo>
                  <a:cubicBezTo>
                    <a:pt x="309" y="624"/>
                    <a:pt x="309" y="624"/>
                    <a:pt x="309" y="624"/>
                  </a:cubicBezTo>
                  <a:cubicBezTo>
                    <a:pt x="309" y="1"/>
                    <a:pt x="309" y="1"/>
                    <a:pt x="309" y="1"/>
                  </a:cubicBezTo>
                  <a:cubicBezTo>
                    <a:pt x="64" y="0"/>
                    <a:pt x="103" y="417"/>
                    <a:pt x="0" y="62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0000"/>
              </a:schemeClr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5" name="Freeform 12"/>
            <p:cNvSpPr>
              <a:spLocks/>
            </p:cNvSpPr>
            <p:nvPr/>
          </p:nvSpPr>
          <p:spPr bwMode="auto">
            <a:xfrm>
              <a:off x="10576613" y="3409390"/>
              <a:ext cx="686796" cy="1387684"/>
            </a:xfrm>
            <a:custGeom>
              <a:avLst/>
              <a:gdLst>
                <a:gd name="T0" fmla="*/ 0 w 309"/>
                <a:gd name="T1" fmla="*/ 0 h 623"/>
                <a:gd name="T2" fmla="*/ 0 w 309"/>
                <a:gd name="T3" fmla="*/ 623 h 623"/>
                <a:gd name="T4" fmla="*/ 309 w 309"/>
                <a:gd name="T5" fmla="*/ 623 h 623"/>
                <a:gd name="T6" fmla="*/ 0 w 309"/>
                <a:gd name="T7" fmla="*/ 0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9" h="623">
                  <a:moveTo>
                    <a:pt x="0" y="0"/>
                  </a:moveTo>
                  <a:cubicBezTo>
                    <a:pt x="0" y="623"/>
                    <a:pt x="0" y="623"/>
                    <a:pt x="0" y="623"/>
                  </a:cubicBezTo>
                  <a:cubicBezTo>
                    <a:pt x="309" y="623"/>
                    <a:pt x="309" y="623"/>
                    <a:pt x="309" y="623"/>
                  </a:cubicBezTo>
                  <a:cubicBezTo>
                    <a:pt x="206" y="416"/>
                    <a:pt x="244" y="1"/>
                    <a:pt x="0" y="0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0" name="Rectangle 35"/>
          <p:cNvSpPr>
            <a:spLocks/>
          </p:cNvSpPr>
          <p:nvPr/>
        </p:nvSpPr>
        <p:spPr bwMode="auto">
          <a:xfrm>
            <a:off x="3978042" y="2823501"/>
            <a:ext cx="541528" cy="31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40181" tIns="40181" rIns="40181" bIns="40181"/>
          <a:lstStyle/>
          <a:p>
            <a:pPr algn="ctr"/>
            <a:r>
              <a:rPr lang="en-US" sz="1476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45%</a:t>
            </a:r>
          </a:p>
        </p:txBody>
      </p:sp>
      <p:sp>
        <p:nvSpPr>
          <p:cNvPr id="91" name="Rectangle 35"/>
          <p:cNvSpPr>
            <a:spLocks/>
          </p:cNvSpPr>
          <p:nvPr/>
        </p:nvSpPr>
        <p:spPr bwMode="auto">
          <a:xfrm>
            <a:off x="8398695" y="2298779"/>
            <a:ext cx="551926" cy="31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40181" tIns="40181" rIns="40181" bIns="40181"/>
          <a:lstStyle/>
          <a:p>
            <a:pPr algn="ctr"/>
            <a:r>
              <a:rPr lang="en-US" sz="1476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65%</a:t>
            </a:r>
          </a:p>
        </p:txBody>
      </p:sp>
      <p:sp>
        <p:nvSpPr>
          <p:cNvPr id="92" name="Rectangle 35"/>
          <p:cNvSpPr>
            <a:spLocks/>
          </p:cNvSpPr>
          <p:nvPr/>
        </p:nvSpPr>
        <p:spPr bwMode="auto">
          <a:xfrm>
            <a:off x="6909235" y="1884829"/>
            <a:ext cx="543095" cy="31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40181" tIns="40181" rIns="40181" bIns="40181"/>
          <a:lstStyle/>
          <a:p>
            <a:pPr algn="ctr"/>
            <a:r>
              <a:rPr lang="en-US" sz="1476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93" name="Rectangle 35"/>
          <p:cNvSpPr>
            <a:spLocks/>
          </p:cNvSpPr>
          <p:nvPr/>
        </p:nvSpPr>
        <p:spPr bwMode="auto">
          <a:xfrm>
            <a:off x="5280924" y="2263487"/>
            <a:ext cx="559971" cy="31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40181" tIns="40181" rIns="40181" bIns="40181"/>
          <a:lstStyle/>
          <a:p>
            <a:pPr algn="ctr"/>
            <a:r>
              <a:rPr lang="en-US" sz="1476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70%</a:t>
            </a:r>
          </a:p>
        </p:txBody>
      </p:sp>
      <p:cxnSp>
        <p:nvCxnSpPr>
          <p:cNvPr id="94" name="Straight Connector 93"/>
          <p:cNvCxnSpPr/>
          <p:nvPr/>
        </p:nvCxnSpPr>
        <p:spPr>
          <a:xfrm>
            <a:off x="3159012" y="4156172"/>
            <a:ext cx="6546105" cy="6019"/>
          </a:xfrm>
          <a:prstGeom prst="line">
            <a:avLst/>
          </a:prstGeom>
          <a:ln w="53975">
            <a:solidFill>
              <a:srgbClr val="445468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3477210" y="170898"/>
            <a:ext cx="9380132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413" y="170898"/>
            <a:ext cx="254097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288981" y="170898"/>
            <a:ext cx="67661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571283" y="177189"/>
            <a:ext cx="26564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添加相关标题</a:t>
            </a:r>
            <a:endParaRPr lang="en-US" altLang="zh-CN" sz="3200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Content Placeholder 2"/>
          <p:cNvSpPr txBox="1">
            <a:spLocks/>
          </p:cNvSpPr>
          <p:nvPr/>
        </p:nvSpPr>
        <p:spPr>
          <a:xfrm>
            <a:off x="10605610" y="192575"/>
            <a:ext cx="1906380" cy="553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597" b="1">
                <a:solidFill>
                  <a:schemeClr val="bg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LOGO</a:t>
            </a:r>
            <a:endParaRPr lang="en-US" sz="3597" b="1">
              <a:solidFill>
                <a:schemeClr val="bg1"/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498412" y="729609"/>
            <a:ext cx="28022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ANNUAL WORK SUMMARY</a:t>
            </a:r>
          </a:p>
        </p:txBody>
      </p:sp>
    </p:spTree>
    <p:extLst>
      <p:ext uri="{BB962C8B-B14F-4D97-AF65-F5344CB8AC3E}">
        <p14:creationId xmlns:p14="http://schemas.microsoft.com/office/powerpoint/2010/main" val="3772689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1761663" y="4320116"/>
            <a:ext cx="3974409" cy="1425821"/>
            <a:chOff x="3822750" y="4251871"/>
            <a:chExt cx="3455987" cy="1239837"/>
          </a:xfrm>
        </p:grpSpPr>
        <p:grpSp>
          <p:nvGrpSpPr>
            <p:cNvPr id="27" name="Group 11"/>
            <p:cNvGrpSpPr>
              <a:grpSpLocks/>
            </p:cNvGrpSpPr>
            <p:nvPr/>
          </p:nvGrpSpPr>
          <p:grpSpPr bwMode="auto">
            <a:xfrm>
              <a:off x="3822750" y="4251871"/>
              <a:ext cx="3455987" cy="1239837"/>
              <a:chOff x="171" y="2983"/>
              <a:chExt cx="2836" cy="1018"/>
            </a:xfrm>
          </p:grpSpPr>
          <p:sp>
            <p:nvSpPr>
              <p:cNvPr id="29" name="AutoShape 12"/>
              <p:cNvSpPr>
                <a:spLocks noChangeArrowheads="1"/>
              </p:cNvSpPr>
              <p:nvPr/>
            </p:nvSpPr>
            <p:spPr bwMode="gray">
              <a:xfrm>
                <a:off x="171" y="2983"/>
                <a:ext cx="2829" cy="1018"/>
              </a:xfrm>
              <a:prstGeom prst="can">
                <a:avLst>
                  <a:gd name="adj" fmla="val 50000"/>
                </a:avLst>
              </a:prstGeom>
              <a:solidFill>
                <a:schemeClr val="accent3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" name="Oval 13"/>
              <p:cNvSpPr>
                <a:spLocks noChangeArrowheads="1"/>
              </p:cNvSpPr>
              <p:nvPr/>
            </p:nvSpPr>
            <p:spPr bwMode="gray">
              <a:xfrm>
                <a:off x="171" y="2990"/>
                <a:ext cx="2836" cy="503"/>
              </a:xfrm>
              <a:prstGeom prst="ellipse">
                <a:avLst/>
              </a:prstGeom>
              <a:solidFill>
                <a:schemeClr val="accent3">
                  <a:lumMod val="50000"/>
                  <a:alpha val="6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8" name="TextBox 27"/>
            <p:cNvSpPr txBox="1"/>
            <p:nvPr/>
          </p:nvSpPr>
          <p:spPr>
            <a:xfrm>
              <a:off x="4937982" y="4970244"/>
              <a:ext cx="1225523" cy="3060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8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Gather Data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092102" y="3551524"/>
            <a:ext cx="3289796" cy="1221351"/>
            <a:chOff x="4110087" y="3583533"/>
            <a:chExt cx="2860675" cy="1062038"/>
          </a:xfrm>
        </p:grpSpPr>
        <p:grpSp>
          <p:nvGrpSpPr>
            <p:cNvPr id="32" name="Group 14"/>
            <p:cNvGrpSpPr>
              <a:grpSpLocks/>
            </p:cNvGrpSpPr>
            <p:nvPr/>
          </p:nvGrpSpPr>
          <p:grpSpPr bwMode="auto">
            <a:xfrm>
              <a:off x="4110087" y="3583533"/>
              <a:ext cx="2860675" cy="1062038"/>
              <a:chOff x="394" y="2571"/>
              <a:chExt cx="2347" cy="871"/>
            </a:xfrm>
          </p:grpSpPr>
          <p:sp>
            <p:nvSpPr>
              <p:cNvPr id="34" name="AutoShape 15"/>
              <p:cNvSpPr>
                <a:spLocks noChangeArrowheads="1"/>
              </p:cNvSpPr>
              <p:nvPr/>
            </p:nvSpPr>
            <p:spPr bwMode="gray">
              <a:xfrm>
                <a:off x="394" y="2571"/>
                <a:ext cx="2347" cy="871"/>
              </a:xfrm>
              <a:prstGeom prst="can">
                <a:avLst>
                  <a:gd name="adj" fmla="val 50000"/>
                </a:avLst>
              </a:pr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Oval 16"/>
              <p:cNvSpPr>
                <a:spLocks noChangeArrowheads="1"/>
              </p:cNvSpPr>
              <p:nvPr/>
            </p:nvSpPr>
            <p:spPr bwMode="gray">
              <a:xfrm>
                <a:off x="394" y="2576"/>
                <a:ext cx="2347" cy="431"/>
              </a:xfrm>
              <a:prstGeom prst="ellipse">
                <a:avLst/>
              </a:prstGeom>
              <a:solidFill>
                <a:schemeClr val="accent3">
                  <a:lumMod val="75000"/>
                  <a:alpha val="6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3" name="TextBox 32"/>
            <p:cNvSpPr txBox="1"/>
            <p:nvPr/>
          </p:nvSpPr>
          <p:spPr>
            <a:xfrm>
              <a:off x="4757474" y="4235192"/>
              <a:ext cx="1586545" cy="291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82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Existing Demand</a:t>
              </a: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353168" y="2812142"/>
            <a:ext cx="2718371" cy="1153802"/>
            <a:chOff x="4337100" y="2940596"/>
            <a:chExt cx="2363787" cy="1003300"/>
          </a:xfrm>
        </p:grpSpPr>
        <p:grpSp>
          <p:nvGrpSpPr>
            <p:cNvPr id="37" name="Group 17"/>
            <p:cNvGrpSpPr>
              <a:grpSpLocks/>
            </p:cNvGrpSpPr>
            <p:nvPr/>
          </p:nvGrpSpPr>
          <p:grpSpPr bwMode="auto">
            <a:xfrm>
              <a:off x="4337100" y="2940596"/>
              <a:ext cx="2363787" cy="1003300"/>
              <a:chOff x="593" y="2111"/>
              <a:chExt cx="1940" cy="823"/>
            </a:xfrm>
          </p:grpSpPr>
          <p:sp>
            <p:nvSpPr>
              <p:cNvPr id="39" name="AutoShape 18"/>
              <p:cNvSpPr>
                <a:spLocks noChangeArrowheads="1"/>
              </p:cNvSpPr>
              <p:nvPr/>
            </p:nvSpPr>
            <p:spPr bwMode="gray">
              <a:xfrm>
                <a:off x="597" y="2111"/>
                <a:ext cx="1936" cy="823"/>
              </a:xfrm>
              <a:prstGeom prst="can">
                <a:avLst>
                  <a:gd name="adj" fmla="val 47144"/>
                </a:avLst>
              </a:pr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Oval 19"/>
              <p:cNvSpPr>
                <a:spLocks noChangeArrowheads="1"/>
              </p:cNvSpPr>
              <p:nvPr/>
            </p:nvSpPr>
            <p:spPr bwMode="gray">
              <a:xfrm>
                <a:off x="593" y="2115"/>
                <a:ext cx="1940" cy="383"/>
              </a:xfrm>
              <a:prstGeom prst="ellipse">
                <a:avLst/>
              </a:prstGeom>
              <a:solidFill>
                <a:schemeClr val="accent3">
                  <a:alpha val="6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4694053" y="3501973"/>
              <a:ext cx="1713391" cy="291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82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Existing Costumer</a:t>
              </a: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2643444" y="2182297"/>
            <a:ext cx="2168855" cy="945679"/>
            <a:chOff x="4589512" y="2392908"/>
            <a:chExt cx="1885950" cy="822325"/>
          </a:xfrm>
        </p:grpSpPr>
        <p:grpSp>
          <p:nvGrpSpPr>
            <p:cNvPr id="42" name="Group 20"/>
            <p:cNvGrpSpPr>
              <a:grpSpLocks/>
            </p:cNvGrpSpPr>
            <p:nvPr/>
          </p:nvGrpSpPr>
          <p:grpSpPr bwMode="auto">
            <a:xfrm>
              <a:off x="4589512" y="2392908"/>
              <a:ext cx="1885950" cy="822325"/>
              <a:chOff x="800" y="1773"/>
              <a:chExt cx="1548" cy="675"/>
            </a:xfrm>
          </p:grpSpPr>
          <p:sp>
            <p:nvSpPr>
              <p:cNvPr id="44" name="AutoShape 21"/>
              <p:cNvSpPr>
                <a:spLocks noChangeArrowheads="1"/>
              </p:cNvSpPr>
              <p:nvPr/>
            </p:nvSpPr>
            <p:spPr bwMode="gray">
              <a:xfrm>
                <a:off x="800" y="1773"/>
                <a:ext cx="1548" cy="675"/>
              </a:xfrm>
              <a:prstGeom prst="can">
                <a:avLst>
                  <a:gd name="adj" fmla="val 40000"/>
                </a:avLst>
              </a:prstGeom>
              <a:solidFill>
                <a:schemeClr val="accent3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Oval 22"/>
              <p:cNvSpPr>
                <a:spLocks noChangeArrowheads="1"/>
              </p:cNvSpPr>
              <p:nvPr/>
            </p:nvSpPr>
            <p:spPr bwMode="gray">
              <a:xfrm>
                <a:off x="807" y="1773"/>
                <a:ext cx="1541" cy="270"/>
              </a:xfrm>
              <a:prstGeom prst="ellipse">
                <a:avLst/>
              </a:prstGeom>
              <a:solidFill>
                <a:schemeClr val="accent3">
                  <a:lumMod val="60000"/>
                  <a:lumOff val="40000"/>
                  <a:alpha val="6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3" name="TextBox 42"/>
            <p:cNvSpPr txBox="1"/>
            <p:nvPr/>
          </p:nvSpPr>
          <p:spPr>
            <a:xfrm>
              <a:off x="5111524" y="2821164"/>
              <a:ext cx="878441" cy="3060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8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Leading</a:t>
              </a:r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7656740" y="3557935"/>
            <a:ext cx="3533007" cy="5843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66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dolor sit </a:t>
            </a:r>
            <a:r>
              <a:rPr lang="en-US" sz="1266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amet</a:t>
            </a:r>
            <a:r>
              <a: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, </a:t>
            </a:r>
            <a:r>
              <a:rPr lang="en-US" sz="1266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consectetur</a:t>
            </a:r>
            <a:r>
              <a: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adipiscing</a:t>
            </a:r>
            <a:r>
              <a: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elit</a:t>
            </a:r>
            <a:r>
              <a: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. </a:t>
            </a:r>
            <a:r>
              <a:rPr lang="en-US" sz="1266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Sedatim</a:t>
            </a:r>
            <a:r>
              <a: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dolor </a:t>
            </a:r>
            <a:r>
              <a:rPr lang="en-US" sz="1266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siapare</a:t>
            </a:r>
            <a:r>
              <a: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dalaman</a:t>
            </a:r>
            <a:r>
              <a: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sikareng</a:t>
            </a:r>
            <a:endParaRPr lang="en-US" sz="1266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 Light" panose="020B03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656739" y="4101127"/>
            <a:ext cx="3533009" cy="5843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66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dolor sit </a:t>
            </a:r>
            <a:r>
              <a:rPr lang="en-US" sz="1266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amet</a:t>
            </a:r>
            <a:r>
              <a: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, </a:t>
            </a:r>
            <a:r>
              <a:rPr lang="en-US" sz="1266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consectetur</a:t>
            </a:r>
            <a:r>
              <a: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adipiscing</a:t>
            </a:r>
            <a:r>
              <a: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elit</a:t>
            </a:r>
            <a:r>
              <a: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. </a:t>
            </a:r>
            <a:r>
              <a:rPr lang="en-US" sz="1266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Sedatim</a:t>
            </a:r>
            <a:r>
              <a: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dolor </a:t>
            </a:r>
            <a:r>
              <a:rPr lang="en-US" sz="1266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siapare</a:t>
            </a:r>
            <a:r>
              <a: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dalaman</a:t>
            </a:r>
            <a:r>
              <a: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sikareng</a:t>
            </a:r>
            <a:endParaRPr lang="en-US" sz="1266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 Light" panose="020B03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7656740" y="4613419"/>
            <a:ext cx="3533008" cy="5843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66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dolor sit </a:t>
            </a:r>
            <a:r>
              <a:rPr lang="en-US" sz="1266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amet</a:t>
            </a:r>
            <a:r>
              <a: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, </a:t>
            </a:r>
            <a:r>
              <a:rPr lang="en-US" sz="1266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consectetur</a:t>
            </a:r>
            <a:r>
              <a: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adipiscing</a:t>
            </a:r>
            <a:r>
              <a: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elit</a:t>
            </a:r>
            <a:r>
              <a: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. </a:t>
            </a:r>
            <a:r>
              <a:rPr lang="en-US" sz="1266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Sedatim</a:t>
            </a:r>
            <a:r>
              <a: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dolor </a:t>
            </a:r>
            <a:r>
              <a:rPr lang="en-US" sz="1266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siapare</a:t>
            </a:r>
            <a:r>
              <a: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dalaman</a:t>
            </a:r>
            <a:r>
              <a: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sikareng</a:t>
            </a:r>
            <a:endParaRPr lang="en-US" sz="1266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 Light" panose="020B03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7656739" y="5119185"/>
            <a:ext cx="3449043" cy="5843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66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dolor sit </a:t>
            </a:r>
            <a:r>
              <a:rPr lang="en-US" sz="1266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amet</a:t>
            </a:r>
            <a:r>
              <a: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, </a:t>
            </a:r>
            <a:r>
              <a:rPr lang="en-US" sz="1266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consectetur</a:t>
            </a:r>
            <a:r>
              <a: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adipiscing</a:t>
            </a:r>
            <a:r>
              <a: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elit</a:t>
            </a:r>
            <a:r>
              <a: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. </a:t>
            </a:r>
            <a:r>
              <a:rPr lang="en-US" sz="1266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Sedatim</a:t>
            </a:r>
            <a:r>
              <a: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dolor </a:t>
            </a:r>
            <a:r>
              <a:rPr lang="en-US" sz="1266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siapare</a:t>
            </a:r>
            <a:r>
              <a: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dalaman</a:t>
            </a:r>
            <a:r>
              <a: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sikareng</a:t>
            </a:r>
            <a:endParaRPr lang="en-US" sz="1266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 Light" panose="020B0303030202020304" pitchFamily="34" charset="0"/>
              <a:sym typeface="Arial" panose="020B0604020202020204" pitchFamily="34" charset="0"/>
            </a:endParaRPr>
          </a:p>
        </p:txBody>
      </p:sp>
      <p:grpSp>
        <p:nvGrpSpPr>
          <p:cNvPr id="65" name="Group 64"/>
          <p:cNvGrpSpPr/>
          <p:nvPr/>
        </p:nvGrpSpPr>
        <p:grpSpPr>
          <a:xfrm>
            <a:off x="7128580" y="3574569"/>
            <a:ext cx="307561" cy="307561"/>
            <a:chOff x="7610554" y="2530860"/>
            <a:chExt cx="291629" cy="291629"/>
          </a:xfrm>
        </p:grpSpPr>
        <p:sp>
          <p:nvSpPr>
            <p:cNvPr id="66" name="Shape 4534"/>
            <p:cNvSpPr/>
            <p:nvPr/>
          </p:nvSpPr>
          <p:spPr>
            <a:xfrm>
              <a:off x="7610554" y="2530860"/>
              <a:ext cx="291629" cy="2916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bg1">
                  <a:lumMod val="50000"/>
                </a:schemeClr>
              </a:solidFill>
              <a:prstDash val="solid"/>
              <a:miter lim="400000"/>
            </a:ln>
            <a:effectLst/>
          </p:spPr>
          <p:txBody>
            <a:bodyPr wrap="square" lIns="53575" tIns="53575" rIns="53575" bIns="53575" numCol="1" anchor="ctr">
              <a:noAutofit/>
            </a:bodyPr>
            <a:lstStyle/>
            <a:p>
              <a:pPr lvl="0" algn="l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26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7668520" y="2582896"/>
              <a:ext cx="174965" cy="216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70000"/>
                </a:lnSpc>
              </a:pPr>
              <a:r>
                <a:rPr lang="en-US" sz="1266" b="1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1</a:t>
              </a:r>
              <a:endParaRPr lang="id-ID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7128580" y="4104949"/>
            <a:ext cx="307561" cy="307561"/>
            <a:chOff x="7610554" y="3014716"/>
            <a:chExt cx="291629" cy="291629"/>
          </a:xfrm>
        </p:grpSpPr>
        <p:sp>
          <p:nvSpPr>
            <p:cNvPr id="69" name="Shape 4539"/>
            <p:cNvSpPr/>
            <p:nvPr/>
          </p:nvSpPr>
          <p:spPr>
            <a:xfrm>
              <a:off x="7610554" y="3014716"/>
              <a:ext cx="291629" cy="2916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bg1">
                  <a:lumMod val="50000"/>
                </a:schemeClr>
              </a:solidFill>
              <a:prstDash val="solid"/>
              <a:miter lim="400000"/>
            </a:ln>
            <a:effectLst/>
          </p:spPr>
          <p:txBody>
            <a:bodyPr wrap="square" lIns="53575" tIns="53575" rIns="53575" bIns="53575" numCol="1" anchor="ctr">
              <a:noAutofit/>
            </a:bodyPr>
            <a:lstStyle/>
            <a:p>
              <a:pPr lvl="0" algn="l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26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7668520" y="3072423"/>
              <a:ext cx="174965" cy="216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70000"/>
                </a:lnSpc>
              </a:pPr>
              <a:r>
                <a:rPr lang="en-US" sz="1266" b="1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2</a:t>
              </a:r>
              <a:endParaRPr lang="id-ID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7128580" y="4635329"/>
            <a:ext cx="307561" cy="307561"/>
            <a:chOff x="7610554" y="3498572"/>
            <a:chExt cx="291629" cy="291629"/>
          </a:xfrm>
        </p:grpSpPr>
        <p:sp>
          <p:nvSpPr>
            <p:cNvPr id="72" name="Shape 4544"/>
            <p:cNvSpPr/>
            <p:nvPr/>
          </p:nvSpPr>
          <p:spPr>
            <a:xfrm>
              <a:off x="7610554" y="3498572"/>
              <a:ext cx="291629" cy="2916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bg1">
                  <a:lumMod val="50000"/>
                </a:schemeClr>
              </a:solidFill>
              <a:prstDash val="solid"/>
              <a:miter lim="400000"/>
            </a:ln>
            <a:effectLst/>
          </p:spPr>
          <p:txBody>
            <a:bodyPr wrap="square" lIns="53575" tIns="53575" rIns="53575" bIns="53575" numCol="1" anchor="ctr">
              <a:noAutofit/>
            </a:bodyPr>
            <a:lstStyle/>
            <a:p>
              <a:pPr lvl="0" algn="l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26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7668520" y="3549547"/>
              <a:ext cx="174965" cy="216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70000"/>
                </a:lnSpc>
              </a:pPr>
              <a:r>
                <a:rPr lang="en-US" sz="1266" b="1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3</a:t>
              </a:r>
              <a:endParaRPr lang="id-ID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7128580" y="5163003"/>
            <a:ext cx="307561" cy="307561"/>
            <a:chOff x="7610554" y="3979863"/>
            <a:chExt cx="291629" cy="291629"/>
          </a:xfrm>
        </p:grpSpPr>
        <p:sp>
          <p:nvSpPr>
            <p:cNvPr id="75" name="Shape 4549"/>
            <p:cNvSpPr/>
            <p:nvPr/>
          </p:nvSpPr>
          <p:spPr>
            <a:xfrm>
              <a:off x="7610554" y="3979863"/>
              <a:ext cx="291629" cy="2916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bg1">
                  <a:lumMod val="50000"/>
                </a:schemeClr>
              </a:solidFill>
              <a:prstDash val="solid"/>
              <a:miter lim="400000"/>
            </a:ln>
            <a:effectLst/>
          </p:spPr>
          <p:txBody>
            <a:bodyPr wrap="square" lIns="53575" tIns="53575" rIns="53575" bIns="53575" numCol="1" anchor="ctr">
              <a:noAutofit/>
            </a:bodyPr>
            <a:lstStyle/>
            <a:p>
              <a:pPr lvl="0" algn="l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26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7668520" y="4030925"/>
              <a:ext cx="174965" cy="216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70000"/>
                </a:lnSpc>
              </a:pPr>
              <a:r>
                <a:rPr lang="en-US" sz="1266" b="1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4</a:t>
              </a:r>
              <a:endParaRPr lang="id-ID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77" name="Text Placeholder 2"/>
          <p:cNvSpPr txBox="1">
            <a:spLocks/>
          </p:cNvSpPr>
          <p:nvPr/>
        </p:nvSpPr>
        <p:spPr>
          <a:xfrm>
            <a:off x="7066472" y="2399220"/>
            <a:ext cx="2029232" cy="276081"/>
          </a:xfrm>
          <a:prstGeom prst="rect">
            <a:avLst/>
          </a:prstGeom>
          <a:noFill/>
        </p:spPr>
        <p:txBody>
          <a:bodyPr vert="horz" lIns="96435" tIns="48218" rIns="96435" bIns="48218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1687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Commodity Case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7066519" y="2685194"/>
            <a:ext cx="4123229" cy="676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66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DenimaOstebus</a:t>
            </a:r>
            <a:r>
              <a: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danaime</a:t>
            </a:r>
            <a:r>
              <a: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lovera</a:t>
            </a:r>
            <a:r>
              <a: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donWakamare</a:t>
            </a:r>
            <a:r>
              <a: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dima</a:t>
            </a:r>
            <a:r>
              <a: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quosam</a:t>
            </a:r>
            <a:r>
              <a: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santLoirem</a:t>
            </a:r>
            <a:r>
              <a: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ipsume</a:t>
            </a:r>
            <a:r>
              <a: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koler</a:t>
            </a:r>
            <a:r>
              <a: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sit </a:t>
            </a:r>
            <a:r>
              <a:rPr lang="en-US" sz="1266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denimaOstebus</a:t>
            </a:r>
            <a:r>
              <a: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daname</a:t>
            </a:r>
            <a:r>
              <a: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lovera</a:t>
            </a:r>
            <a:r>
              <a: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don </a:t>
            </a:r>
            <a:r>
              <a:rPr lang="en-US" sz="1266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Wakamare</a:t>
            </a:r>
            <a:r>
              <a: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dimasa</a:t>
            </a:r>
            <a:r>
              <a: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.</a:t>
            </a:r>
            <a:endParaRPr lang="id-ID" sz="1266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 Light" panose="020B03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477210" y="170898"/>
            <a:ext cx="9380132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413" y="170898"/>
            <a:ext cx="254097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88981" y="170898"/>
            <a:ext cx="67661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71283" y="177189"/>
            <a:ext cx="26564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添加相关标题</a:t>
            </a:r>
            <a:endParaRPr lang="en-US" altLang="zh-CN" sz="3200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Content Placeholder 2"/>
          <p:cNvSpPr txBox="1">
            <a:spLocks/>
          </p:cNvSpPr>
          <p:nvPr/>
        </p:nvSpPr>
        <p:spPr>
          <a:xfrm>
            <a:off x="10605610" y="192575"/>
            <a:ext cx="1906380" cy="553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597" b="1">
                <a:solidFill>
                  <a:schemeClr val="bg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LOGO</a:t>
            </a:r>
            <a:endParaRPr lang="en-US" sz="3597" b="1">
              <a:solidFill>
                <a:schemeClr val="bg1"/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98412" y="729609"/>
            <a:ext cx="28022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ANNUAL WORK SUMMARY</a:t>
            </a:r>
          </a:p>
        </p:txBody>
      </p:sp>
    </p:spTree>
    <p:extLst>
      <p:ext uri="{BB962C8B-B14F-4D97-AF65-F5344CB8AC3E}">
        <p14:creationId xmlns:p14="http://schemas.microsoft.com/office/powerpoint/2010/main" val="685460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63" grpId="0"/>
      <p:bldP spid="64" grpId="0"/>
      <p:bldP spid="77" grpId="0"/>
      <p:bldP spid="7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4752565" y="1819349"/>
            <a:ext cx="3376957" cy="4381729"/>
            <a:chOff x="4506048" y="1873024"/>
            <a:chExt cx="3202031" cy="4154756"/>
          </a:xfrm>
        </p:grpSpPr>
        <p:sp>
          <p:nvSpPr>
            <p:cNvPr id="10" name="Freeform 76"/>
            <p:cNvSpPr>
              <a:spLocks noEditPoints="1"/>
            </p:cNvSpPr>
            <p:nvPr/>
          </p:nvSpPr>
          <p:spPr bwMode="auto">
            <a:xfrm>
              <a:off x="4506048" y="1873024"/>
              <a:ext cx="3202031" cy="4154756"/>
            </a:xfrm>
            <a:custGeom>
              <a:avLst/>
              <a:gdLst>
                <a:gd name="T0" fmla="*/ 580 w 580"/>
                <a:gd name="T1" fmla="*/ 31 h 753"/>
                <a:gd name="T2" fmla="*/ 550 w 580"/>
                <a:gd name="T3" fmla="*/ 0 h 753"/>
                <a:gd name="T4" fmla="*/ 30 w 580"/>
                <a:gd name="T5" fmla="*/ 0 h 753"/>
                <a:gd name="T6" fmla="*/ 0 w 580"/>
                <a:gd name="T7" fmla="*/ 31 h 753"/>
                <a:gd name="T8" fmla="*/ 0 w 580"/>
                <a:gd name="T9" fmla="*/ 723 h 753"/>
                <a:gd name="T10" fmla="*/ 30 w 580"/>
                <a:gd name="T11" fmla="*/ 753 h 753"/>
                <a:gd name="T12" fmla="*/ 550 w 580"/>
                <a:gd name="T13" fmla="*/ 753 h 753"/>
                <a:gd name="T14" fmla="*/ 580 w 580"/>
                <a:gd name="T15" fmla="*/ 723 h 753"/>
                <a:gd name="T16" fmla="*/ 580 w 580"/>
                <a:gd name="T17" fmla="*/ 31 h 753"/>
                <a:gd name="T18" fmla="*/ 520 w 580"/>
                <a:gd name="T19" fmla="*/ 689 h 753"/>
                <a:gd name="T20" fmla="*/ 57 w 580"/>
                <a:gd name="T21" fmla="*/ 689 h 753"/>
                <a:gd name="T22" fmla="*/ 57 w 580"/>
                <a:gd name="T23" fmla="*/ 66 h 753"/>
                <a:gd name="T24" fmla="*/ 520 w 580"/>
                <a:gd name="T25" fmla="*/ 66 h 753"/>
                <a:gd name="T26" fmla="*/ 520 w 580"/>
                <a:gd name="T27" fmla="*/ 689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80" h="753">
                  <a:moveTo>
                    <a:pt x="580" y="31"/>
                  </a:moveTo>
                  <a:cubicBezTo>
                    <a:pt x="580" y="14"/>
                    <a:pt x="566" y="0"/>
                    <a:pt x="55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3" y="0"/>
                    <a:pt x="0" y="14"/>
                    <a:pt x="0" y="31"/>
                  </a:cubicBezTo>
                  <a:cubicBezTo>
                    <a:pt x="0" y="723"/>
                    <a:pt x="0" y="723"/>
                    <a:pt x="0" y="723"/>
                  </a:cubicBezTo>
                  <a:cubicBezTo>
                    <a:pt x="0" y="740"/>
                    <a:pt x="13" y="753"/>
                    <a:pt x="30" y="753"/>
                  </a:cubicBezTo>
                  <a:cubicBezTo>
                    <a:pt x="550" y="753"/>
                    <a:pt x="550" y="753"/>
                    <a:pt x="550" y="753"/>
                  </a:cubicBezTo>
                  <a:cubicBezTo>
                    <a:pt x="566" y="753"/>
                    <a:pt x="580" y="740"/>
                    <a:pt x="580" y="723"/>
                  </a:cubicBezTo>
                  <a:lnTo>
                    <a:pt x="580" y="31"/>
                  </a:lnTo>
                  <a:close/>
                  <a:moveTo>
                    <a:pt x="520" y="689"/>
                  </a:moveTo>
                  <a:cubicBezTo>
                    <a:pt x="57" y="689"/>
                    <a:pt x="57" y="689"/>
                    <a:pt x="57" y="689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0" y="66"/>
                    <a:pt x="520" y="66"/>
                    <a:pt x="520" y="66"/>
                  </a:cubicBezTo>
                  <a:lnTo>
                    <a:pt x="520" y="689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Rectangle 68"/>
            <p:cNvSpPr>
              <a:spLocks noChangeArrowheads="1"/>
            </p:cNvSpPr>
            <p:nvPr/>
          </p:nvSpPr>
          <p:spPr bwMode="auto">
            <a:xfrm>
              <a:off x="4820000" y="2234524"/>
              <a:ext cx="2558324" cy="347293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484762" y="2377620"/>
            <a:ext cx="2917651" cy="942198"/>
            <a:chOff x="1603804" y="2220559"/>
            <a:chExt cx="2766517" cy="893393"/>
          </a:xfrm>
        </p:grpSpPr>
        <p:sp>
          <p:nvSpPr>
            <p:cNvPr id="13" name="Text Placeholder 2"/>
            <p:cNvSpPr txBox="1">
              <a:spLocks/>
            </p:cNvSpPr>
            <p:nvPr/>
          </p:nvSpPr>
          <p:spPr>
            <a:xfrm>
              <a:off x="1603804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Fire Proof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679271" y="2559832"/>
              <a:ext cx="2691050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Porem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, cot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adipicing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Sed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imperun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velit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laoreet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facilisis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raesent</a:t>
              </a:r>
              <a:endPara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8484762" y="3590472"/>
            <a:ext cx="2917651" cy="942198"/>
            <a:chOff x="1603804" y="2220559"/>
            <a:chExt cx="2766517" cy="893393"/>
          </a:xfrm>
        </p:grpSpPr>
        <p:sp>
          <p:nvSpPr>
            <p:cNvPr id="16" name="Text Placeholder 2"/>
            <p:cNvSpPr txBox="1">
              <a:spLocks/>
            </p:cNvSpPr>
            <p:nvPr/>
          </p:nvSpPr>
          <p:spPr>
            <a:xfrm>
              <a:off x="1603804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87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Accessibility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679271" y="2559832"/>
              <a:ext cx="2691050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Porem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, cot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adipicing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Sed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imperun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velit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laoreet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facilisis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raesent</a:t>
              </a:r>
              <a:endPara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8492798" y="4806870"/>
            <a:ext cx="2909615" cy="942198"/>
            <a:chOff x="1603804" y="2220559"/>
            <a:chExt cx="2758897" cy="893393"/>
          </a:xfrm>
        </p:grpSpPr>
        <p:sp>
          <p:nvSpPr>
            <p:cNvPr id="19" name="Text Placeholder 2"/>
            <p:cNvSpPr txBox="1">
              <a:spLocks/>
            </p:cNvSpPr>
            <p:nvPr/>
          </p:nvSpPr>
          <p:spPr>
            <a:xfrm>
              <a:off x="1603804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87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Long Battery Life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679271" y="2559832"/>
              <a:ext cx="2683430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Porem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, cot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adipicing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Sed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imperun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velit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laoreet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facilisis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raesent</a:t>
              </a:r>
              <a:endPara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461064" y="2377620"/>
            <a:ext cx="2935737" cy="942198"/>
            <a:chOff x="1138399" y="2220559"/>
            <a:chExt cx="2783666" cy="893393"/>
          </a:xfrm>
        </p:grpSpPr>
        <p:sp>
          <p:nvSpPr>
            <p:cNvPr id="22" name="Text Placeholder 2"/>
            <p:cNvSpPr txBox="1">
              <a:spLocks/>
            </p:cNvSpPr>
            <p:nvPr/>
          </p:nvSpPr>
          <p:spPr>
            <a:xfrm>
              <a:off x="1908605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Touch Screen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138399" y="2559832"/>
              <a:ext cx="2680251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Porem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, cot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adipicing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Sed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imperun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velit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laoreet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facilisis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raesent</a:t>
              </a:r>
              <a:endPara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461064" y="3590472"/>
            <a:ext cx="2935737" cy="942198"/>
            <a:chOff x="1138399" y="2220559"/>
            <a:chExt cx="2783666" cy="893393"/>
          </a:xfrm>
        </p:grpSpPr>
        <p:sp>
          <p:nvSpPr>
            <p:cNvPr id="25" name="Text Placeholder 2"/>
            <p:cNvSpPr txBox="1">
              <a:spLocks/>
            </p:cNvSpPr>
            <p:nvPr/>
          </p:nvSpPr>
          <p:spPr>
            <a:xfrm>
              <a:off x="1908605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Water </a:t>
              </a:r>
              <a:r>
                <a:rPr lang="en-GB" sz="1687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Resistent</a:t>
              </a:r>
              <a:endParaRPr lang="en-GB" sz="1687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138399" y="2559832"/>
              <a:ext cx="2680251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Porem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, cot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adipicing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Sed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imperun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velit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laoreet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facilisis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raesent</a:t>
              </a:r>
              <a:endPara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1461064" y="4803971"/>
            <a:ext cx="2935737" cy="942198"/>
            <a:chOff x="1138399" y="2220559"/>
            <a:chExt cx="2783666" cy="893393"/>
          </a:xfrm>
        </p:grpSpPr>
        <p:sp>
          <p:nvSpPr>
            <p:cNvPr id="28" name="Text Placeholder 2"/>
            <p:cNvSpPr txBox="1">
              <a:spLocks/>
            </p:cNvSpPr>
            <p:nvPr/>
          </p:nvSpPr>
          <p:spPr>
            <a:xfrm>
              <a:off x="1908605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687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Optiont</a:t>
              </a:r>
              <a:endParaRPr lang="en-GB" sz="1687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38399" y="2559832"/>
              <a:ext cx="2680251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Porem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, cot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adipicing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Sed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imperun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velit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laoreet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facilisis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raesent</a:t>
              </a:r>
              <a:endPara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432710" y="4642373"/>
            <a:ext cx="1349042" cy="1220888"/>
            <a:chOff x="6099162" y="4401899"/>
            <a:chExt cx="1279162" cy="1157646"/>
          </a:xfrm>
        </p:grpSpPr>
        <p:sp>
          <p:nvSpPr>
            <p:cNvPr id="34" name="Rectangle 68"/>
            <p:cNvSpPr>
              <a:spLocks noChangeArrowheads="1"/>
            </p:cNvSpPr>
            <p:nvPr/>
          </p:nvSpPr>
          <p:spPr bwMode="auto">
            <a:xfrm>
              <a:off x="6099162" y="4401899"/>
              <a:ext cx="1279162" cy="115764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5" name="Group 34"/>
            <p:cNvGrpSpPr/>
            <p:nvPr/>
          </p:nvGrpSpPr>
          <p:grpSpPr>
            <a:xfrm>
              <a:off x="6443621" y="4773377"/>
              <a:ext cx="604879" cy="461274"/>
              <a:chOff x="4914900" y="1812925"/>
              <a:chExt cx="441326" cy="336550"/>
            </a:xfrm>
            <a:solidFill>
              <a:schemeClr val="bg1"/>
            </a:solidFill>
          </p:grpSpPr>
          <p:sp>
            <p:nvSpPr>
              <p:cNvPr id="36" name="Freeform 5"/>
              <p:cNvSpPr>
                <a:spLocks/>
              </p:cNvSpPr>
              <p:nvPr/>
            </p:nvSpPr>
            <p:spPr bwMode="auto">
              <a:xfrm>
                <a:off x="4914900" y="1849438"/>
                <a:ext cx="230188" cy="257175"/>
              </a:xfrm>
              <a:custGeom>
                <a:avLst/>
                <a:gdLst>
                  <a:gd name="T0" fmla="*/ 18 w 145"/>
                  <a:gd name="T1" fmla="*/ 143 h 162"/>
                  <a:gd name="T2" fmla="*/ 18 w 145"/>
                  <a:gd name="T3" fmla="*/ 21 h 162"/>
                  <a:gd name="T4" fmla="*/ 124 w 145"/>
                  <a:gd name="T5" fmla="*/ 21 h 162"/>
                  <a:gd name="T6" fmla="*/ 145 w 145"/>
                  <a:gd name="T7" fmla="*/ 0 h 162"/>
                  <a:gd name="T8" fmla="*/ 0 w 145"/>
                  <a:gd name="T9" fmla="*/ 0 h 162"/>
                  <a:gd name="T10" fmla="*/ 0 w 145"/>
                  <a:gd name="T11" fmla="*/ 162 h 162"/>
                  <a:gd name="T12" fmla="*/ 68 w 145"/>
                  <a:gd name="T13" fmla="*/ 162 h 162"/>
                  <a:gd name="T14" fmla="*/ 77 w 145"/>
                  <a:gd name="T15" fmla="*/ 143 h 162"/>
                  <a:gd name="T16" fmla="*/ 18 w 145"/>
                  <a:gd name="T17" fmla="*/ 143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5" h="162">
                    <a:moveTo>
                      <a:pt x="18" y="143"/>
                    </a:moveTo>
                    <a:lnTo>
                      <a:pt x="18" y="21"/>
                    </a:lnTo>
                    <a:lnTo>
                      <a:pt x="124" y="21"/>
                    </a:lnTo>
                    <a:lnTo>
                      <a:pt x="145" y="0"/>
                    </a:lnTo>
                    <a:lnTo>
                      <a:pt x="0" y="0"/>
                    </a:lnTo>
                    <a:lnTo>
                      <a:pt x="0" y="162"/>
                    </a:lnTo>
                    <a:lnTo>
                      <a:pt x="68" y="162"/>
                    </a:lnTo>
                    <a:lnTo>
                      <a:pt x="77" y="143"/>
                    </a:lnTo>
                    <a:lnTo>
                      <a:pt x="18" y="1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Freeform 6"/>
              <p:cNvSpPr>
                <a:spLocks/>
              </p:cNvSpPr>
              <p:nvPr/>
            </p:nvSpPr>
            <p:spPr bwMode="auto">
              <a:xfrm>
                <a:off x="5065713" y="1849438"/>
                <a:ext cx="290513" cy="257175"/>
              </a:xfrm>
              <a:custGeom>
                <a:avLst/>
                <a:gdLst>
                  <a:gd name="T0" fmla="*/ 76 w 88"/>
                  <a:gd name="T1" fmla="*/ 18 h 78"/>
                  <a:gd name="T2" fmla="*/ 76 w 88"/>
                  <a:gd name="T3" fmla="*/ 0 h 78"/>
                  <a:gd name="T4" fmla="*/ 40 w 88"/>
                  <a:gd name="T5" fmla="*/ 0 h 78"/>
                  <a:gd name="T6" fmla="*/ 37 w 88"/>
                  <a:gd name="T7" fmla="*/ 10 h 78"/>
                  <a:gd name="T8" fmla="*/ 67 w 88"/>
                  <a:gd name="T9" fmla="*/ 10 h 78"/>
                  <a:gd name="T10" fmla="*/ 67 w 88"/>
                  <a:gd name="T11" fmla="*/ 69 h 78"/>
                  <a:gd name="T12" fmla="*/ 10 w 88"/>
                  <a:gd name="T13" fmla="*/ 69 h 78"/>
                  <a:gd name="T14" fmla="*/ 0 w 88"/>
                  <a:gd name="T15" fmla="*/ 78 h 78"/>
                  <a:gd name="T16" fmla="*/ 76 w 88"/>
                  <a:gd name="T17" fmla="*/ 78 h 78"/>
                  <a:gd name="T18" fmla="*/ 76 w 88"/>
                  <a:gd name="T19" fmla="*/ 60 h 78"/>
                  <a:gd name="T20" fmla="*/ 88 w 88"/>
                  <a:gd name="T21" fmla="*/ 54 h 78"/>
                  <a:gd name="T22" fmla="*/ 88 w 88"/>
                  <a:gd name="T23" fmla="*/ 26 h 78"/>
                  <a:gd name="T24" fmla="*/ 76 w 88"/>
                  <a:gd name="T25" fmla="*/ 1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8" h="78">
                    <a:moveTo>
                      <a:pt x="76" y="18"/>
                    </a:moveTo>
                    <a:cubicBezTo>
                      <a:pt x="76" y="0"/>
                      <a:pt x="76" y="0"/>
                      <a:pt x="76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69"/>
                      <a:pt x="67" y="69"/>
                      <a:pt x="67" y="69"/>
                    </a:cubicBezTo>
                    <a:cubicBezTo>
                      <a:pt x="10" y="69"/>
                      <a:pt x="10" y="69"/>
                      <a:pt x="10" y="6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76" y="78"/>
                      <a:pt x="76" y="78"/>
                      <a:pt x="76" y="78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80" y="60"/>
                      <a:pt x="88" y="61"/>
                      <a:pt x="88" y="54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17"/>
                      <a:pt x="79" y="18"/>
                      <a:pt x="7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" name="Freeform 7"/>
              <p:cNvSpPr>
                <a:spLocks/>
              </p:cNvSpPr>
              <p:nvPr/>
            </p:nvSpPr>
            <p:spPr bwMode="auto">
              <a:xfrm>
                <a:off x="4970463" y="1905000"/>
                <a:ext cx="115888" cy="144463"/>
              </a:xfrm>
              <a:custGeom>
                <a:avLst/>
                <a:gdLst>
                  <a:gd name="T0" fmla="*/ 0 w 73"/>
                  <a:gd name="T1" fmla="*/ 0 h 91"/>
                  <a:gd name="T2" fmla="*/ 0 w 73"/>
                  <a:gd name="T3" fmla="*/ 91 h 91"/>
                  <a:gd name="T4" fmla="*/ 0 w 73"/>
                  <a:gd name="T5" fmla="*/ 91 h 91"/>
                  <a:gd name="T6" fmla="*/ 48 w 73"/>
                  <a:gd name="T7" fmla="*/ 91 h 91"/>
                  <a:gd name="T8" fmla="*/ 60 w 73"/>
                  <a:gd name="T9" fmla="*/ 60 h 91"/>
                  <a:gd name="T10" fmla="*/ 19 w 73"/>
                  <a:gd name="T11" fmla="*/ 60 h 91"/>
                  <a:gd name="T12" fmla="*/ 73 w 73"/>
                  <a:gd name="T13" fmla="*/ 0 h 91"/>
                  <a:gd name="T14" fmla="*/ 0 w 73"/>
                  <a:gd name="T15" fmla="*/ 0 h 91"/>
                  <a:gd name="T16" fmla="*/ 0 w 73"/>
                  <a:gd name="T17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91">
                    <a:moveTo>
                      <a:pt x="0" y="0"/>
                    </a:moveTo>
                    <a:lnTo>
                      <a:pt x="0" y="91"/>
                    </a:lnTo>
                    <a:lnTo>
                      <a:pt x="0" y="91"/>
                    </a:lnTo>
                    <a:lnTo>
                      <a:pt x="48" y="91"/>
                    </a:lnTo>
                    <a:lnTo>
                      <a:pt x="60" y="60"/>
                    </a:lnTo>
                    <a:lnTo>
                      <a:pt x="19" y="60"/>
                    </a:lnTo>
                    <a:lnTo>
                      <a:pt x="7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" name="Freeform 8"/>
              <p:cNvSpPr>
                <a:spLocks/>
              </p:cNvSpPr>
              <p:nvPr/>
            </p:nvSpPr>
            <p:spPr bwMode="auto">
              <a:xfrm>
                <a:off x="5126038" y="1905000"/>
                <a:ext cx="138113" cy="144463"/>
              </a:xfrm>
              <a:custGeom>
                <a:avLst/>
                <a:gdLst>
                  <a:gd name="T0" fmla="*/ 66 w 87"/>
                  <a:gd name="T1" fmla="*/ 21 h 91"/>
                  <a:gd name="T2" fmla="*/ 0 w 87"/>
                  <a:gd name="T3" fmla="*/ 91 h 91"/>
                  <a:gd name="T4" fmla="*/ 87 w 87"/>
                  <a:gd name="T5" fmla="*/ 91 h 91"/>
                  <a:gd name="T6" fmla="*/ 87 w 87"/>
                  <a:gd name="T7" fmla="*/ 0 h 91"/>
                  <a:gd name="T8" fmla="*/ 31 w 87"/>
                  <a:gd name="T9" fmla="*/ 0 h 91"/>
                  <a:gd name="T10" fmla="*/ 24 w 87"/>
                  <a:gd name="T11" fmla="*/ 21 h 91"/>
                  <a:gd name="T12" fmla="*/ 66 w 87"/>
                  <a:gd name="T13" fmla="*/ 2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7" h="91">
                    <a:moveTo>
                      <a:pt x="66" y="21"/>
                    </a:moveTo>
                    <a:lnTo>
                      <a:pt x="0" y="91"/>
                    </a:lnTo>
                    <a:lnTo>
                      <a:pt x="87" y="91"/>
                    </a:lnTo>
                    <a:lnTo>
                      <a:pt x="87" y="0"/>
                    </a:lnTo>
                    <a:lnTo>
                      <a:pt x="31" y="0"/>
                    </a:lnTo>
                    <a:lnTo>
                      <a:pt x="24" y="21"/>
                    </a:lnTo>
                    <a:lnTo>
                      <a:pt x="66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9"/>
              <p:cNvSpPr>
                <a:spLocks/>
              </p:cNvSpPr>
              <p:nvPr/>
            </p:nvSpPr>
            <p:spPr bwMode="auto">
              <a:xfrm>
                <a:off x="5019675" y="1812925"/>
                <a:ext cx="180975" cy="336550"/>
              </a:xfrm>
              <a:custGeom>
                <a:avLst/>
                <a:gdLst>
                  <a:gd name="T0" fmla="*/ 79 w 114"/>
                  <a:gd name="T1" fmla="*/ 87 h 212"/>
                  <a:gd name="T2" fmla="*/ 112 w 114"/>
                  <a:gd name="T3" fmla="*/ 0 h 212"/>
                  <a:gd name="T4" fmla="*/ 8 w 114"/>
                  <a:gd name="T5" fmla="*/ 110 h 212"/>
                  <a:gd name="T6" fmla="*/ 44 w 114"/>
                  <a:gd name="T7" fmla="*/ 110 h 212"/>
                  <a:gd name="T8" fmla="*/ 0 w 114"/>
                  <a:gd name="T9" fmla="*/ 212 h 212"/>
                  <a:gd name="T10" fmla="*/ 114 w 114"/>
                  <a:gd name="T11" fmla="*/ 85 h 212"/>
                  <a:gd name="T12" fmla="*/ 79 w 114"/>
                  <a:gd name="T13" fmla="*/ 87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4" h="212">
                    <a:moveTo>
                      <a:pt x="79" y="87"/>
                    </a:moveTo>
                    <a:lnTo>
                      <a:pt x="112" y="0"/>
                    </a:lnTo>
                    <a:lnTo>
                      <a:pt x="8" y="110"/>
                    </a:lnTo>
                    <a:lnTo>
                      <a:pt x="44" y="110"/>
                    </a:lnTo>
                    <a:lnTo>
                      <a:pt x="0" y="212"/>
                    </a:lnTo>
                    <a:lnTo>
                      <a:pt x="114" y="85"/>
                    </a:lnTo>
                    <a:lnTo>
                      <a:pt x="79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Group 5"/>
          <p:cNvGrpSpPr/>
          <p:nvPr/>
        </p:nvGrpSpPr>
        <p:grpSpPr>
          <a:xfrm>
            <a:off x="5083668" y="4642373"/>
            <a:ext cx="1349042" cy="1220888"/>
            <a:chOff x="4820000" y="4401899"/>
            <a:chExt cx="1279162" cy="1157646"/>
          </a:xfrm>
        </p:grpSpPr>
        <p:sp>
          <p:nvSpPr>
            <p:cNvPr id="42" name="Rectangle 68"/>
            <p:cNvSpPr>
              <a:spLocks noChangeArrowheads="1"/>
            </p:cNvSpPr>
            <p:nvPr/>
          </p:nvSpPr>
          <p:spPr bwMode="auto">
            <a:xfrm>
              <a:off x="4820000" y="4401899"/>
              <a:ext cx="1279162" cy="115764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67" name="Group 447"/>
            <p:cNvGrpSpPr>
              <a:grpSpLocks/>
            </p:cNvGrpSpPr>
            <p:nvPr/>
          </p:nvGrpSpPr>
          <p:grpSpPr bwMode="auto">
            <a:xfrm>
              <a:off x="5175469" y="4758401"/>
              <a:ext cx="503766" cy="503766"/>
              <a:chOff x="0" y="0"/>
              <a:chExt cx="575" cy="575"/>
            </a:xfrm>
            <a:solidFill>
              <a:schemeClr val="bg1"/>
            </a:solidFill>
          </p:grpSpPr>
          <p:sp>
            <p:nvSpPr>
              <p:cNvPr id="68" name="AutoShape 443"/>
              <p:cNvSpPr>
                <a:spLocks/>
              </p:cNvSpPr>
              <p:nvPr/>
            </p:nvSpPr>
            <p:spPr bwMode="auto">
              <a:xfrm>
                <a:off x="0" y="296"/>
                <a:ext cx="279" cy="27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600" h="21600">
                    <a:moveTo>
                      <a:pt x="16948" y="3429"/>
                    </a:moveTo>
                    <a:lnTo>
                      <a:pt x="9450" y="10928"/>
                    </a:lnTo>
                    <a:lnTo>
                      <a:pt x="8117" y="9596"/>
                    </a:lnTo>
                    <a:lnTo>
                      <a:pt x="15616" y="2098"/>
                    </a:lnTo>
                    <a:lnTo>
                      <a:pt x="13520" y="0"/>
                    </a:lnTo>
                    <a:lnTo>
                      <a:pt x="3894" y="9626"/>
                    </a:lnTo>
                    <a:lnTo>
                      <a:pt x="3890" y="9626"/>
                    </a:lnTo>
                    <a:lnTo>
                      <a:pt x="3890" y="9630"/>
                    </a:lnTo>
                    <a:lnTo>
                      <a:pt x="3889" y="9630"/>
                    </a:lnTo>
                    <a:lnTo>
                      <a:pt x="3890" y="9630"/>
                    </a:lnTo>
                    <a:lnTo>
                      <a:pt x="0" y="21600"/>
                    </a:lnTo>
                    <a:lnTo>
                      <a:pt x="11971" y="17712"/>
                    </a:lnTo>
                    <a:lnTo>
                      <a:pt x="11972" y="17712"/>
                    </a:lnTo>
                    <a:lnTo>
                      <a:pt x="11975" y="17711"/>
                    </a:lnTo>
                    <a:lnTo>
                      <a:pt x="11975" y="17709"/>
                    </a:lnTo>
                    <a:lnTo>
                      <a:pt x="21600" y="8083"/>
                    </a:lnTo>
                    <a:lnTo>
                      <a:pt x="16948" y="3429"/>
                    </a:lnTo>
                    <a:close/>
                    <a:moveTo>
                      <a:pt x="16948" y="3429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253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AutoShape 444"/>
              <p:cNvSpPr>
                <a:spLocks/>
              </p:cNvSpPr>
              <p:nvPr/>
            </p:nvSpPr>
            <p:spPr bwMode="auto">
              <a:xfrm>
                <a:off x="296" y="104"/>
                <a:ext cx="176" cy="17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600" h="21600">
                    <a:moveTo>
                      <a:pt x="3324" y="12115"/>
                    </a:moveTo>
                    <a:lnTo>
                      <a:pt x="8825" y="6614"/>
                    </a:lnTo>
                    <a:lnTo>
                      <a:pt x="10935" y="8723"/>
                    </a:lnTo>
                    <a:lnTo>
                      <a:pt x="5434" y="14225"/>
                    </a:lnTo>
                    <a:lnTo>
                      <a:pt x="12808" y="21600"/>
                    </a:lnTo>
                    <a:lnTo>
                      <a:pt x="21600" y="12807"/>
                    </a:lnTo>
                    <a:lnTo>
                      <a:pt x="8790" y="0"/>
                    </a:lnTo>
                    <a:lnTo>
                      <a:pt x="0" y="8791"/>
                    </a:lnTo>
                    <a:lnTo>
                      <a:pt x="3324" y="12115"/>
                    </a:lnTo>
                    <a:close/>
                    <a:moveTo>
                      <a:pt x="3324" y="1211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253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0" name="AutoShape 445"/>
              <p:cNvSpPr>
                <a:spLocks/>
              </p:cNvSpPr>
              <p:nvPr/>
            </p:nvSpPr>
            <p:spPr bwMode="auto">
              <a:xfrm>
                <a:off x="400" y="0"/>
                <a:ext cx="173" cy="17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8576"/>
                    </a:moveTo>
                    <a:lnTo>
                      <a:pt x="8573" y="0"/>
                    </a:lnTo>
                    <a:lnTo>
                      <a:pt x="21600" y="13024"/>
                    </a:lnTo>
                    <a:lnTo>
                      <a:pt x="13027" y="21600"/>
                    </a:lnTo>
                    <a:lnTo>
                      <a:pt x="0" y="8576"/>
                    </a:lnTo>
                    <a:close/>
                    <a:moveTo>
                      <a:pt x="0" y="8576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253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" name="AutoShape 446"/>
              <p:cNvSpPr>
                <a:spLocks/>
              </p:cNvSpPr>
              <p:nvPr/>
            </p:nvSpPr>
            <p:spPr bwMode="auto">
              <a:xfrm>
                <a:off x="0" y="0"/>
                <a:ext cx="575" cy="5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21600" h="21600">
                    <a:moveTo>
                      <a:pt x="16712" y="12177"/>
                    </a:moveTo>
                    <a:cubicBezTo>
                      <a:pt x="16247" y="12177"/>
                      <a:pt x="15748" y="12329"/>
                      <a:pt x="15257" y="12582"/>
                    </a:cubicBezTo>
                    <a:lnTo>
                      <a:pt x="9013" y="6331"/>
                    </a:lnTo>
                    <a:cubicBezTo>
                      <a:pt x="9263" y="5840"/>
                      <a:pt x="9413" y="5346"/>
                      <a:pt x="9413" y="4893"/>
                    </a:cubicBezTo>
                    <a:cubicBezTo>
                      <a:pt x="9413" y="2407"/>
                      <a:pt x="7052" y="0"/>
                      <a:pt x="4571" y="0"/>
                    </a:cubicBezTo>
                    <a:cubicBezTo>
                      <a:pt x="4555" y="0"/>
                      <a:pt x="4540" y="0"/>
                      <a:pt x="4525" y="0"/>
                    </a:cubicBezTo>
                    <a:cubicBezTo>
                      <a:pt x="4515" y="0"/>
                      <a:pt x="4233" y="287"/>
                      <a:pt x="4079" y="441"/>
                    </a:cubicBezTo>
                    <a:cubicBezTo>
                      <a:pt x="6081" y="2445"/>
                      <a:pt x="5916" y="2120"/>
                      <a:pt x="5916" y="3349"/>
                    </a:cubicBezTo>
                    <a:cubicBezTo>
                      <a:pt x="5916" y="4347"/>
                      <a:pt x="4320" y="5922"/>
                      <a:pt x="3346" y="5922"/>
                    </a:cubicBezTo>
                    <a:cubicBezTo>
                      <a:pt x="3132" y="5922"/>
                      <a:pt x="2966" y="5928"/>
                      <a:pt x="2828" y="5928"/>
                    </a:cubicBezTo>
                    <a:cubicBezTo>
                      <a:pt x="2150" y="5928"/>
                      <a:pt x="2140" y="5784"/>
                      <a:pt x="441" y="4083"/>
                    </a:cubicBezTo>
                    <a:cubicBezTo>
                      <a:pt x="282" y="4242"/>
                      <a:pt x="0" y="4520"/>
                      <a:pt x="0" y="4529"/>
                    </a:cubicBezTo>
                    <a:cubicBezTo>
                      <a:pt x="31" y="7031"/>
                      <a:pt x="2390" y="9422"/>
                      <a:pt x="4888" y="9422"/>
                    </a:cubicBezTo>
                    <a:cubicBezTo>
                      <a:pt x="5341" y="9422"/>
                      <a:pt x="5824" y="9278"/>
                      <a:pt x="6302" y="9038"/>
                    </a:cubicBezTo>
                    <a:lnTo>
                      <a:pt x="12567" y="15310"/>
                    </a:lnTo>
                    <a:cubicBezTo>
                      <a:pt x="12329" y="15787"/>
                      <a:pt x="12187" y="16267"/>
                      <a:pt x="12187" y="16706"/>
                    </a:cubicBezTo>
                    <a:cubicBezTo>
                      <a:pt x="12187" y="19193"/>
                      <a:pt x="14548" y="21600"/>
                      <a:pt x="17030" y="21600"/>
                    </a:cubicBezTo>
                    <a:cubicBezTo>
                      <a:pt x="17045" y="21600"/>
                      <a:pt x="17060" y="21600"/>
                      <a:pt x="17075" y="21600"/>
                    </a:cubicBezTo>
                    <a:cubicBezTo>
                      <a:pt x="17085" y="21600"/>
                      <a:pt x="17367" y="21313"/>
                      <a:pt x="17521" y="21159"/>
                    </a:cubicBezTo>
                    <a:cubicBezTo>
                      <a:pt x="15519" y="19155"/>
                      <a:pt x="15684" y="19480"/>
                      <a:pt x="15684" y="18251"/>
                    </a:cubicBezTo>
                    <a:cubicBezTo>
                      <a:pt x="15684" y="17253"/>
                      <a:pt x="17280" y="15678"/>
                      <a:pt x="18254" y="15678"/>
                    </a:cubicBezTo>
                    <a:cubicBezTo>
                      <a:pt x="18467" y="15678"/>
                      <a:pt x="18633" y="15672"/>
                      <a:pt x="18771" y="15672"/>
                    </a:cubicBezTo>
                    <a:cubicBezTo>
                      <a:pt x="19449" y="15672"/>
                      <a:pt x="19460" y="15816"/>
                      <a:pt x="21159" y="17517"/>
                    </a:cubicBezTo>
                    <a:cubicBezTo>
                      <a:pt x="21318" y="17358"/>
                      <a:pt x="21599" y="17080"/>
                      <a:pt x="21600" y="17071"/>
                    </a:cubicBezTo>
                    <a:cubicBezTo>
                      <a:pt x="21570" y="14569"/>
                      <a:pt x="19210" y="12177"/>
                      <a:pt x="16712" y="12177"/>
                    </a:cubicBezTo>
                    <a:close/>
                    <a:moveTo>
                      <a:pt x="16712" y="12177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253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" name="Group 3"/>
          <p:cNvGrpSpPr/>
          <p:nvPr/>
        </p:nvGrpSpPr>
        <p:grpSpPr>
          <a:xfrm>
            <a:off x="5083668" y="3421484"/>
            <a:ext cx="1349042" cy="1220888"/>
            <a:chOff x="4820000" y="3244252"/>
            <a:chExt cx="1279162" cy="1157646"/>
          </a:xfrm>
        </p:grpSpPr>
        <p:sp>
          <p:nvSpPr>
            <p:cNvPr id="50" name="Rectangle 68"/>
            <p:cNvSpPr>
              <a:spLocks noChangeArrowheads="1"/>
            </p:cNvSpPr>
            <p:nvPr/>
          </p:nvSpPr>
          <p:spPr bwMode="auto">
            <a:xfrm>
              <a:off x="4820000" y="3244252"/>
              <a:ext cx="1279162" cy="115764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AutoShape 125"/>
            <p:cNvSpPr>
              <a:spLocks/>
            </p:cNvSpPr>
            <p:nvPr/>
          </p:nvSpPr>
          <p:spPr bwMode="auto">
            <a:xfrm>
              <a:off x="5200869" y="3553233"/>
              <a:ext cx="534547" cy="532409"/>
            </a:xfrm>
            <a:custGeom>
              <a:avLst/>
              <a:gdLst>
                <a:gd name="T0" fmla="*/ 198438 w 21542"/>
                <a:gd name="T1" fmla="*/ 197644 h 21600"/>
                <a:gd name="T2" fmla="*/ 198438 w 21542"/>
                <a:gd name="T3" fmla="*/ 197644 h 21600"/>
                <a:gd name="T4" fmla="*/ 198438 w 21542"/>
                <a:gd name="T5" fmla="*/ 197644 h 21600"/>
                <a:gd name="T6" fmla="*/ 198438 w 21542"/>
                <a:gd name="T7" fmla="*/ 19764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42" h="21600">
                  <a:moveTo>
                    <a:pt x="11685" y="1798"/>
                  </a:moveTo>
                  <a:cubicBezTo>
                    <a:pt x="12903" y="1906"/>
                    <a:pt x="14055" y="2202"/>
                    <a:pt x="15143" y="2682"/>
                  </a:cubicBezTo>
                  <a:cubicBezTo>
                    <a:pt x="16233" y="3165"/>
                    <a:pt x="17213" y="3803"/>
                    <a:pt x="18089" y="4596"/>
                  </a:cubicBezTo>
                  <a:cubicBezTo>
                    <a:pt x="18964" y="5390"/>
                    <a:pt x="19696" y="6307"/>
                    <a:pt x="20286" y="7355"/>
                  </a:cubicBezTo>
                  <a:cubicBezTo>
                    <a:pt x="20875" y="8400"/>
                    <a:pt x="21290" y="9537"/>
                    <a:pt x="21528" y="10774"/>
                  </a:cubicBezTo>
                  <a:cubicBezTo>
                    <a:pt x="21573" y="11034"/>
                    <a:pt x="21497" y="11229"/>
                    <a:pt x="21299" y="11356"/>
                  </a:cubicBezTo>
                  <a:cubicBezTo>
                    <a:pt x="21223" y="11407"/>
                    <a:pt x="21151" y="11435"/>
                    <a:pt x="21077" y="11435"/>
                  </a:cubicBezTo>
                  <a:cubicBezTo>
                    <a:pt x="20930" y="11435"/>
                    <a:pt x="20822" y="11381"/>
                    <a:pt x="20760" y="11271"/>
                  </a:cubicBezTo>
                  <a:cubicBezTo>
                    <a:pt x="20016" y="10353"/>
                    <a:pt x="19186" y="9890"/>
                    <a:pt x="18272" y="9879"/>
                  </a:cubicBezTo>
                  <a:cubicBezTo>
                    <a:pt x="17616" y="9879"/>
                    <a:pt x="16994" y="10128"/>
                    <a:pt x="16402" y="10619"/>
                  </a:cubicBezTo>
                  <a:cubicBezTo>
                    <a:pt x="15813" y="11110"/>
                    <a:pt x="15320" y="11796"/>
                    <a:pt x="14912" y="12680"/>
                  </a:cubicBezTo>
                  <a:cubicBezTo>
                    <a:pt x="14840" y="12886"/>
                    <a:pt x="14704" y="12991"/>
                    <a:pt x="14516" y="12991"/>
                  </a:cubicBezTo>
                  <a:cubicBezTo>
                    <a:pt x="14323" y="12991"/>
                    <a:pt x="14191" y="12886"/>
                    <a:pt x="14115" y="12680"/>
                  </a:cubicBezTo>
                  <a:cubicBezTo>
                    <a:pt x="13490" y="11328"/>
                    <a:pt x="12679" y="10452"/>
                    <a:pt x="11682" y="10057"/>
                  </a:cubicBezTo>
                  <a:lnTo>
                    <a:pt x="11682" y="17164"/>
                  </a:lnTo>
                  <a:cubicBezTo>
                    <a:pt x="11682" y="17779"/>
                    <a:pt x="11594" y="18350"/>
                    <a:pt x="11415" y="18883"/>
                  </a:cubicBezTo>
                  <a:cubicBezTo>
                    <a:pt x="11234" y="19414"/>
                    <a:pt x="10993" y="19886"/>
                    <a:pt x="10690" y="20298"/>
                  </a:cubicBezTo>
                  <a:cubicBezTo>
                    <a:pt x="10385" y="20704"/>
                    <a:pt x="10029" y="21026"/>
                    <a:pt x="9621" y="21258"/>
                  </a:cubicBezTo>
                  <a:cubicBezTo>
                    <a:pt x="9214" y="21487"/>
                    <a:pt x="8777" y="21599"/>
                    <a:pt x="8314" y="21599"/>
                  </a:cubicBezTo>
                  <a:cubicBezTo>
                    <a:pt x="7852" y="21599"/>
                    <a:pt x="7410" y="21487"/>
                    <a:pt x="6995" y="21258"/>
                  </a:cubicBezTo>
                  <a:cubicBezTo>
                    <a:pt x="6580" y="21027"/>
                    <a:pt x="6220" y="20705"/>
                    <a:pt x="5915" y="20298"/>
                  </a:cubicBezTo>
                  <a:cubicBezTo>
                    <a:pt x="5612" y="19886"/>
                    <a:pt x="5369" y="19417"/>
                    <a:pt x="5190" y="18883"/>
                  </a:cubicBezTo>
                  <a:cubicBezTo>
                    <a:pt x="5011" y="18350"/>
                    <a:pt x="4923" y="17779"/>
                    <a:pt x="4923" y="17164"/>
                  </a:cubicBezTo>
                  <a:cubicBezTo>
                    <a:pt x="4923" y="16850"/>
                    <a:pt x="5011" y="16591"/>
                    <a:pt x="5190" y="16390"/>
                  </a:cubicBezTo>
                  <a:cubicBezTo>
                    <a:pt x="5369" y="16187"/>
                    <a:pt x="5583" y="16085"/>
                    <a:pt x="5836" y="16085"/>
                  </a:cubicBezTo>
                  <a:cubicBezTo>
                    <a:pt x="6103" y="16085"/>
                    <a:pt x="6320" y="16187"/>
                    <a:pt x="6492" y="16390"/>
                  </a:cubicBezTo>
                  <a:cubicBezTo>
                    <a:pt x="6661" y="16591"/>
                    <a:pt x="6747" y="16851"/>
                    <a:pt x="6747" y="17164"/>
                  </a:cubicBezTo>
                  <a:cubicBezTo>
                    <a:pt x="6747" y="17799"/>
                    <a:pt x="6900" y="18333"/>
                    <a:pt x="7203" y="18776"/>
                  </a:cubicBezTo>
                  <a:cubicBezTo>
                    <a:pt x="7508" y="19216"/>
                    <a:pt x="7878" y="19437"/>
                    <a:pt x="8312" y="19437"/>
                  </a:cubicBezTo>
                  <a:cubicBezTo>
                    <a:pt x="8732" y="19437"/>
                    <a:pt x="9092" y="19216"/>
                    <a:pt x="9397" y="18776"/>
                  </a:cubicBezTo>
                  <a:cubicBezTo>
                    <a:pt x="9700" y="18333"/>
                    <a:pt x="9853" y="17799"/>
                    <a:pt x="9853" y="17164"/>
                  </a:cubicBezTo>
                  <a:lnTo>
                    <a:pt x="9853" y="10057"/>
                  </a:lnTo>
                  <a:cubicBezTo>
                    <a:pt x="8856" y="10461"/>
                    <a:pt x="8042" y="11336"/>
                    <a:pt x="7420" y="12680"/>
                  </a:cubicBezTo>
                  <a:cubicBezTo>
                    <a:pt x="7344" y="12886"/>
                    <a:pt x="7210" y="12991"/>
                    <a:pt x="7019" y="12991"/>
                  </a:cubicBezTo>
                  <a:cubicBezTo>
                    <a:pt x="6828" y="12991"/>
                    <a:pt x="6700" y="12886"/>
                    <a:pt x="6631" y="12680"/>
                  </a:cubicBezTo>
                  <a:cubicBezTo>
                    <a:pt x="6227" y="11796"/>
                    <a:pt x="5734" y="11110"/>
                    <a:pt x="5147" y="10619"/>
                  </a:cubicBezTo>
                  <a:cubicBezTo>
                    <a:pt x="4560" y="10128"/>
                    <a:pt x="3940" y="9879"/>
                    <a:pt x="3284" y="9879"/>
                  </a:cubicBezTo>
                  <a:cubicBezTo>
                    <a:pt x="2363" y="9879"/>
                    <a:pt x="1541" y="10345"/>
                    <a:pt x="808" y="11271"/>
                  </a:cubicBezTo>
                  <a:cubicBezTo>
                    <a:pt x="718" y="11381"/>
                    <a:pt x="596" y="11435"/>
                    <a:pt x="455" y="11435"/>
                  </a:cubicBezTo>
                  <a:cubicBezTo>
                    <a:pt x="381" y="11435"/>
                    <a:pt x="305" y="11407"/>
                    <a:pt x="238" y="11356"/>
                  </a:cubicBezTo>
                  <a:cubicBezTo>
                    <a:pt x="47" y="11229"/>
                    <a:pt x="-26" y="11034"/>
                    <a:pt x="7" y="10774"/>
                  </a:cubicBezTo>
                  <a:cubicBezTo>
                    <a:pt x="245" y="9537"/>
                    <a:pt x="660" y="8400"/>
                    <a:pt x="1259" y="7355"/>
                  </a:cubicBezTo>
                  <a:cubicBezTo>
                    <a:pt x="1855" y="6307"/>
                    <a:pt x="2595" y="5390"/>
                    <a:pt x="3468" y="4596"/>
                  </a:cubicBezTo>
                  <a:cubicBezTo>
                    <a:pt x="4343" y="3803"/>
                    <a:pt x="5321" y="3168"/>
                    <a:pt x="6402" y="2688"/>
                  </a:cubicBezTo>
                  <a:cubicBezTo>
                    <a:pt x="7482" y="2213"/>
                    <a:pt x="8634" y="1917"/>
                    <a:pt x="9850" y="1798"/>
                  </a:cubicBezTo>
                  <a:lnTo>
                    <a:pt x="9850" y="1081"/>
                  </a:lnTo>
                  <a:cubicBezTo>
                    <a:pt x="9850" y="767"/>
                    <a:pt x="9936" y="508"/>
                    <a:pt x="10118" y="304"/>
                  </a:cubicBezTo>
                  <a:cubicBezTo>
                    <a:pt x="10296" y="101"/>
                    <a:pt x="10511" y="0"/>
                    <a:pt x="10764" y="0"/>
                  </a:cubicBezTo>
                  <a:cubicBezTo>
                    <a:pt x="11029" y="0"/>
                    <a:pt x="11248" y="101"/>
                    <a:pt x="11420" y="304"/>
                  </a:cubicBezTo>
                  <a:cubicBezTo>
                    <a:pt x="11589" y="508"/>
                    <a:pt x="11675" y="767"/>
                    <a:pt x="11675" y="1081"/>
                  </a:cubicBezTo>
                  <a:lnTo>
                    <a:pt x="11675" y="1798"/>
                  </a:lnTo>
                  <a:lnTo>
                    <a:pt x="11685" y="17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40181" tIns="40181" rIns="40181" bIns="40181" anchor="ctr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5083668" y="2200596"/>
            <a:ext cx="1349042" cy="1220888"/>
            <a:chOff x="4820000" y="2086606"/>
            <a:chExt cx="1279162" cy="1157646"/>
          </a:xfrm>
        </p:grpSpPr>
        <p:sp>
          <p:nvSpPr>
            <p:cNvPr id="45" name="Rectangle 68"/>
            <p:cNvSpPr>
              <a:spLocks noChangeArrowheads="1"/>
            </p:cNvSpPr>
            <p:nvPr/>
          </p:nvSpPr>
          <p:spPr bwMode="auto">
            <a:xfrm>
              <a:off x="4820000" y="2086606"/>
              <a:ext cx="1279162" cy="115764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73" name="Group 486"/>
            <p:cNvGrpSpPr>
              <a:grpSpLocks/>
            </p:cNvGrpSpPr>
            <p:nvPr/>
          </p:nvGrpSpPr>
          <p:grpSpPr bwMode="auto">
            <a:xfrm>
              <a:off x="5196319" y="2416043"/>
              <a:ext cx="573671" cy="492929"/>
              <a:chOff x="0" y="0"/>
              <a:chExt cx="576" cy="495"/>
            </a:xfrm>
            <a:solidFill>
              <a:schemeClr val="bg1"/>
            </a:solidFill>
          </p:grpSpPr>
          <p:sp>
            <p:nvSpPr>
              <p:cNvPr id="74" name="AutoShape 484"/>
              <p:cNvSpPr>
                <a:spLocks/>
              </p:cNvSpPr>
              <p:nvPr/>
            </p:nvSpPr>
            <p:spPr bwMode="auto">
              <a:xfrm>
                <a:off x="0" y="0"/>
                <a:ext cx="495" cy="49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600" h="21600">
                    <a:moveTo>
                      <a:pt x="18899" y="18001"/>
                    </a:moveTo>
                    <a:cubicBezTo>
                      <a:pt x="18899" y="18497"/>
                      <a:pt x="18494" y="18901"/>
                      <a:pt x="17999" y="18901"/>
                    </a:cubicBezTo>
                    <a:lnTo>
                      <a:pt x="3601" y="18901"/>
                    </a:lnTo>
                    <a:cubicBezTo>
                      <a:pt x="3105" y="18901"/>
                      <a:pt x="2701" y="18497"/>
                      <a:pt x="2701" y="18001"/>
                    </a:cubicBezTo>
                    <a:lnTo>
                      <a:pt x="2701" y="3598"/>
                    </a:lnTo>
                    <a:cubicBezTo>
                      <a:pt x="2701" y="3102"/>
                      <a:pt x="3105" y="2699"/>
                      <a:pt x="3601" y="2699"/>
                    </a:cubicBezTo>
                    <a:lnTo>
                      <a:pt x="16077" y="2699"/>
                    </a:lnTo>
                    <a:lnTo>
                      <a:pt x="18707" y="70"/>
                    </a:lnTo>
                    <a:cubicBezTo>
                      <a:pt x="18478" y="25"/>
                      <a:pt x="18241" y="0"/>
                      <a:pt x="17999" y="0"/>
                    </a:cubicBezTo>
                    <a:lnTo>
                      <a:pt x="3601" y="0"/>
                    </a:lnTo>
                    <a:cubicBezTo>
                      <a:pt x="1612" y="0"/>
                      <a:pt x="0" y="1611"/>
                      <a:pt x="0" y="3598"/>
                    </a:cubicBezTo>
                    <a:lnTo>
                      <a:pt x="0" y="18001"/>
                    </a:lnTo>
                    <a:cubicBezTo>
                      <a:pt x="0" y="19989"/>
                      <a:pt x="1612" y="21600"/>
                      <a:pt x="3601" y="21600"/>
                    </a:cubicBezTo>
                    <a:lnTo>
                      <a:pt x="17999" y="21600"/>
                    </a:lnTo>
                    <a:cubicBezTo>
                      <a:pt x="19988" y="21600"/>
                      <a:pt x="21600" y="19989"/>
                      <a:pt x="21600" y="18001"/>
                    </a:cubicBezTo>
                    <a:lnTo>
                      <a:pt x="21600" y="10014"/>
                    </a:lnTo>
                    <a:lnTo>
                      <a:pt x="18899" y="12712"/>
                    </a:lnTo>
                    <a:lnTo>
                      <a:pt x="18899" y="18001"/>
                    </a:lnTo>
                    <a:close/>
                    <a:moveTo>
                      <a:pt x="18899" y="1800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253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5" name="AutoShape 485"/>
              <p:cNvSpPr>
                <a:spLocks/>
              </p:cNvSpPr>
              <p:nvPr/>
            </p:nvSpPr>
            <p:spPr bwMode="auto">
              <a:xfrm>
                <a:off x="208" y="0"/>
                <a:ext cx="368" cy="36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1600" h="21600">
                    <a:moveTo>
                      <a:pt x="2496" y="13916"/>
                    </a:moveTo>
                    <a:lnTo>
                      <a:pt x="2496" y="13917"/>
                    </a:lnTo>
                    <a:lnTo>
                      <a:pt x="2495" y="13919"/>
                    </a:lnTo>
                    <a:lnTo>
                      <a:pt x="2496" y="13919"/>
                    </a:lnTo>
                    <a:lnTo>
                      <a:pt x="0" y="21600"/>
                    </a:lnTo>
                    <a:lnTo>
                      <a:pt x="7681" y="19104"/>
                    </a:lnTo>
                    <a:lnTo>
                      <a:pt x="7684" y="19103"/>
                    </a:lnTo>
                    <a:lnTo>
                      <a:pt x="7683" y="19102"/>
                    </a:lnTo>
                    <a:lnTo>
                      <a:pt x="21600" y="5186"/>
                    </a:lnTo>
                    <a:lnTo>
                      <a:pt x="16414" y="0"/>
                    </a:lnTo>
                    <a:lnTo>
                      <a:pt x="2498" y="13916"/>
                    </a:lnTo>
                    <a:lnTo>
                      <a:pt x="2496" y="13916"/>
                    </a:lnTo>
                    <a:close/>
                    <a:moveTo>
                      <a:pt x="7041" y="18061"/>
                    </a:moveTo>
                    <a:lnTo>
                      <a:pt x="1855" y="19745"/>
                    </a:lnTo>
                    <a:lnTo>
                      <a:pt x="3540" y="14559"/>
                    </a:lnTo>
                    <a:lnTo>
                      <a:pt x="7041" y="18061"/>
                    </a:lnTo>
                    <a:close/>
                    <a:moveTo>
                      <a:pt x="7041" y="1806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253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" name="Group 2"/>
          <p:cNvGrpSpPr/>
          <p:nvPr/>
        </p:nvGrpSpPr>
        <p:grpSpPr>
          <a:xfrm>
            <a:off x="6432710" y="2200596"/>
            <a:ext cx="1349042" cy="1220888"/>
            <a:chOff x="6099162" y="2086606"/>
            <a:chExt cx="1279162" cy="1157646"/>
          </a:xfrm>
        </p:grpSpPr>
        <p:sp>
          <p:nvSpPr>
            <p:cNvPr id="31" name="Rectangle 68"/>
            <p:cNvSpPr>
              <a:spLocks noChangeArrowheads="1"/>
            </p:cNvSpPr>
            <p:nvPr/>
          </p:nvSpPr>
          <p:spPr bwMode="auto">
            <a:xfrm>
              <a:off x="6099162" y="2086606"/>
              <a:ext cx="1279162" cy="115764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76" name="Group 75"/>
            <p:cNvGrpSpPr/>
            <p:nvPr/>
          </p:nvGrpSpPr>
          <p:grpSpPr>
            <a:xfrm>
              <a:off x="6443621" y="2360100"/>
              <a:ext cx="544710" cy="544710"/>
              <a:chOff x="2522538" y="2108200"/>
              <a:chExt cx="376238" cy="376238"/>
            </a:xfrm>
            <a:solidFill>
              <a:schemeClr val="bg1"/>
            </a:solidFill>
          </p:grpSpPr>
          <p:sp>
            <p:nvSpPr>
              <p:cNvPr id="77" name="Freeform 54"/>
              <p:cNvSpPr>
                <a:spLocks/>
              </p:cNvSpPr>
              <p:nvPr/>
            </p:nvSpPr>
            <p:spPr bwMode="auto">
              <a:xfrm>
                <a:off x="2522538" y="2319338"/>
                <a:ext cx="163513" cy="71438"/>
              </a:xfrm>
              <a:custGeom>
                <a:avLst/>
                <a:gdLst>
                  <a:gd name="T0" fmla="*/ 3 w 28"/>
                  <a:gd name="T1" fmla="*/ 10 h 12"/>
                  <a:gd name="T2" fmla="*/ 10 w 28"/>
                  <a:gd name="T3" fmla="*/ 12 h 12"/>
                  <a:gd name="T4" fmla="*/ 28 w 28"/>
                  <a:gd name="T5" fmla="*/ 8 h 12"/>
                  <a:gd name="T6" fmla="*/ 5 w 28"/>
                  <a:gd name="T7" fmla="*/ 1 h 12"/>
                  <a:gd name="T8" fmla="*/ 2 w 28"/>
                  <a:gd name="T9" fmla="*/ 1 h 12"/>
                  <a:gd name="T10" fmla="*/ 0 w 28"/>
                  <a:gd name="T11" fmla="*/ 5 h 12"/>
                  <a:gd name="T12" fmla="*/ 0 w 28"/>
                  <a:gd name="T13" fmla="*/ 6 h 12"/>
                  <a:gd name="T14" fmla="*/ 3 w 28"/>
                  <a:gd name="T15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2">
                    <a:moveTo>
                      <a:pt x="3" y="10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1" y="9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8" name="Freeform 55"/>
              <p:cNvSpPr>
                <a:spLocks/>
              </p:cNvSpPr>
              <p:nvPr/>
            </p:nvSpPr>
            <p:spPr bwMode="auto">
              <a:xfrm>
                <a:off x="2774950" y="2425700"/>
                <a:ext cx="123825" cy="58738"/>
              </a:xfrm>
              <a:custGeom>
                <a:avLst/>
                <a:gdLst>
                  <a:gd name="T0" fmla="*/ 18 w 21"/>
                  <a:gd name="T1" fmla="*/ 0 h 10"/>
                  <a:gd name="T2" fmla="*/ 18 w 21"/>
                  <a:gd name="T3" fmla="*/ 0 h 10"/>
                  <a:gd name="T4" fmla="*/ 0 w 21"/>
                  <a:gd name="T5" fmla="*/ 5 h 10"/>
                  <a:gd name="T6" fmla="*/ 16 w 21"/>
                  <a:gd name="T7" fmla="*/ 10 h 10"/>
                  <a:gd name="T8" fmla="*/ 19 w 21"/>
                  <a:gd name="T9" fmla="*/ 9 h 10"/>
                  <a:gd name="T10" fmla="*/ 21 w 21"/>
                  <a:gd name="T11" fmla="*/ 6 h 10"/>
                  <a:gd name="T12" fmla="*/ 21 w 21"/>
                  <a:gd name="T13" fmla="*/ 4 h 10"/>
                  <a:gd name="T14" fmla="*/ 18 w 21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0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10"/>
                      <a:pt x="18" y="10"/>
                      <a:pt x="19" y="9"/>
                    </a:cubicBezTo>
                    <a:cubicBezTo>
                      <a:pt x="20" y="8"/>
                      <a:pt x="21" y="7"/>
                      <a:pt x="21" y="6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2"/>
                      <a:pt x="20" y="1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Freeform 56"/>
              <p:cNvSpPr>
                <a:spLocks/>
              </p:cNvSpPr>
              <p:nvPr/>
            </p:nvSpPr>
            <p:spPr bwMode="auto">
              <a:xfrm>
                <a:off x="2522538" y="2343150"/>
                <a:ext cx="376238" cy="141288"/>
              </a:xfrm>
              <a:custGeom>
                <a:avLst/>
                <a:gdLst>
                  <a:gd name="T0" fmla="*/ 62 w 64"/>
                  <a:gd name="T1" fmla="*/ 1 h 24"/>
                  <a:gd name="T2" fmla="*/ 60 w 64"/>
                  <a:gd name="T3" fmla="*/ 0 h 24"/>
                  <a:gd name="T4" fmla="*/ 59 w 64"/>
                  <a:gd name="T5" fmla="*/ 0 h 24"/>
                  <a:gd name="T6" fmla="*/ 3 w 64"/>
                  <a:gd name="T7" fmla="*/ 14 h 24"/>
                  <a:gd name="T8" fmla="*/ 0 w 64"/>
                  <a:gd name="T9" fmla="*/ 18 h 24"/>
                  <a:gd name="T10" fmla="*/ 0 w 64"/>
                  <a:gd name="T11" fmla="*/ 20 h 24"/>
                  <a:gd name="T12" fmla="*/ 2 w 64"/>
                  <a:gd name="T13" fmla="*/ 23 h 24"/>
                  <a:gd name="T14" fmla="*/ 4 w 64"/>
                  <a:gd name="T15" fmla="*/ 24 h 24"/>
                  <a:gd name="T16" fmla="*/ 5 w 64"/>
                  <a:gd name="T17" fmla="*/ 24 h 24"/>
                  <a:gd name="T18" fmla="*/ 61 w 64"/>
                  <a:gd name="T19" fmla="*/ 10 h 24"/>
                  <a:gd name="T20" fmla="*/ 64 w 64"/>
                  <a:gd name="T21" fmla="*/ 6 h 24"/>
                  <a:gd name="T22" fmla="*/ 64 w 64"/>
                  <a:gd name="T23" fmla="*/ 4 h 24"/>
                  <a:gd name="T24" fmla="*/ 62 w 64"/>
                  <a:gd name="T25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24">
                    <a:moveTo>
                      <a:pt x="62" y="1"/>
                    </a:moveTo>
                    <a:cubicBezTo>
                      <a:pt x="62" y="1"/>
                      <a:pt x="61" y="0"/>
                      <a:pt x="60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1" y="15"/>
                      <a:pt x="0" y="16"/>
                      <a:pt x="0" y="1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2"/>
                      <a:pt x="2" y="23"/>
                    </a:cubicBezTo>
                    <a:cubicBezTo>
                      <a:pt x="2" y="24"/>
                      <a:pt x="3" y="24"/>
                      <a:pt x="4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3" y="9"/>
                      <a:pt x="64" y="8"/>
                      <a:pt x="64" y="6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3"/>
                      <a:pt x="63" y="2"/>
                      <a:pt x="6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0" name="Freeform 57"/>
              <p:cNvSpPr>
                <a:spLocks noEditPoints="1"/>
              </p:cNvSpPr>
              <p:nvPr/>
            </p:nvSpPr>
            <p:spPr bwMode="auto">
              <a:xfrm>
                <a:off x="2605088" y="2108200"/>
                <a:ext cx="217488" cy="258763"/>
              </a:xfrm>
              <a:custGeom>
                <a:avLst/>
                <a:gdLst>
                  <a:gd name="T0" fmla="*/ 8 w 37"/>
                  <a:gd name="T1" fmla="*/ 32 h 44"/>
                  <a:gd name="T2" fmla="*/ 31 w 37"/>
                  <a:gd name="T3" fmla="*/ 35 h 44"/>
                  <a:gd name="T4" fmla="*/ 20 w 37"/>
                  <a:gd name="T5" fmla="*/ 0 h 44"/>
                  <a:gd name="T6" fmla="*/ 8 w 37"/>
                  <a:gd name="T7" fmla="*/ 32 h 44"/>
                  <a:gd name="T8" fmla="*/ 15 w 37"/>
                  <a:gd name="T9" fmla="*/ 28 h 44"/>
                  <a:gd name="T10" fmla="*/ 21 w 37"/>
                  <a:gd name="T11" fmla="*/ 16 h 44"/>
                  <a:gd name="T12" fmla="*/ 20 w 37"/>
                  <a:gd name="T13" fmla="*/ 36 h 44"/>
                  <a:gd name="T14" fmla="*/ 15 w 37"/>
                  <a:gd name="T15" fmla="*/ 2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44">
                    <a:moveTo>
                      <a:pt x="8" y="32"/>
                    </a:moveTo>
                    <a:cubicBezTo>
                      <a:pt x="11" y="40"/>
                      <a:pt x="24" y="44"/>
                      <a:pt x="31" y="35"/>
                    </a:cubicBezTo>
                    <a:cubicBezTo>
                      <a:pt x="37" y="25"/>
                      <a:pt x="31" y="10"/>
                      <a:pt x="20" y="0"/>
                    </a:cubicBezTo>
                    <a:cubicBezTo>
                      <a:pt x="22" y="11"/>
                      <a:pt x="0" y="15"/>
                      <a:pt x="8" y="32"/>
                    </a:cubicBezTo>
                    <a:close/>
                    <a:moveTo>
                      <a:pt x="15" y="28"/>
                    </a:moveTo>
                    <a:cubicBezTo>
                      <a:pt x="17" y="26"/>
                      <a:pt x="21" y="24"/>
                      <a:pt x="21" y="16"/>
                    </a:cubicBezTo>
                    <a:cubicBezTo>
                      <a:pt x="31" y="22"/>
                      <a:pt x="27" y="38"/>
                      <a:pt x="20" y="36"/>
                    </a:cubicBezTo>
                    <a:cubicBezTo>
                      <a:pt x="13" y="35"/>
                      <a:pt x="13" y="30"/>
                      <a:pt x="15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5" name="Group 4"/>
          <p:cNvGrpSpPr/>
          <p:nvPr/>
        </p:nvGrpSpPr>
        <p:grpSpPr>
          <a:xfrm>
            <a:off x="6432710" y="3421484"/>
            <a:ext cx="1349042" cy="1220888"/>
            <a:chOff x="6099162" y="3244252"/>
            <a:chExt cx="1279162" cy="1157646"/>
          </a:xfrm>
          <a:solidFill>
            <a:schemeClr val="accent5"/>
          </a:solidFill>
        </p:grpSpPr>
        <p:sp>
          <p:nvSpPr>
            <p:cNvPr id="53" name="Rectangle 68"/>
            <p:cNvSpPr>
              <a:spLocks noChangeArrowheads="1"/>
            </p:cNvSpPr>
            <p:nvPr/>
          </p:nvSpPr>
          <p:spPr bwMode="auto">
            <a:xfrm>
              <a:off x="6099162" y="3244252"/>
              <a:ext cx="1279162" cy="115764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" name="AutoShape 91"/>
            <p:cNvSpPr>
              <a:spLocks noChangeAspect="1"/>
            </p:cNvSpPr>
            <p:nvPr/>
          </p:nvSpPr>
          <p:spPr bwMode="auto">
            <a:xfrm>
              <a:off x="6511468" y="3597780"/>
              <a:ext cx="435546" cy="479225"/>
            </a:xfrm>
            <a:custGeom>
              <a:avLst/>
              <a:gdLst>
                <a:gd name="T0" fmla="+- 0 10795 54"/>
                <a:gd name="T1" fmla="*/ T0 w 21483"/>
                <a:gd name="T2" fmla="*/ 10800 h 21600"/>
                <a:gd name="T3" fmla="+- 0 10795 54"/>
                <a:gd name="T4" fmla="*/ T3 w 21483"/>
                <a:gd name="T5" fmla="*/ 10800 h 21600"/>
                <a:gd name="T6" fmla="+- 0 10795 54"/>
                <a:gd name="T7" fmla="*/ T6 w 21483"/>
                <a:gd name="T8" fmla="*/ 10800 h 21600"/>
                <a:gd name="T9" fmla="+- 0 10795 54"/>
                <a:gd name="T10" fmla="*/ T9 w 2148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483" h="21600">
                  <a:moveTo>
                    <a:pt x="20490" y="581"/>
                  </a:moveTo>
                  <a:cubicBezTo>
                    <a:pt x="20984" y="1781"/>
                    <a:pt x="21295" y="3048"/>
                    <a:pt x="21421" y="4387"/>
                  </a:cubicBezTo>
                  <a:cubicBezTo>
                    <a:pt x="21545" y="5722"/>
                    <a:pt x="21482" y="7179"/>
                    <a:pt x="21220" y="8744"/>
                  </a:cubicBezTo>
                  <a:cubicBezTo>
                    <a:pt x="20549" y="13134"/>
                    <a:pt x="18385" y="16469"/>
                    <a:pt x="14732" y="18748"/>
                  </a:cubicBezTo>
                  <a:cubicBezTo>
                    <a:pt x="13010" y="19857"/>
                    <a:pt x="11265" y="20408"/>
                    <a:pt x="9505" y="20408"/>
                  </a:cubicBezTo>
                  <a:cubicBezTo>
                    <a:pt x="8354" y="20408"/>
                    <a:pt x="7208" y="20165"/>
                    <a:pt x="6064" y="19682"/>
                  </a:cubicBezTo>
                  <a:cubicBezTo>
                    <a:pt x="5893" y="19609"/>
                    <a:pt x="5725" y="19519"/>
                    <a:pt x="5556" y="19411"/>
                  </a:cubicBezTo>
                  <a:cubicBezTo>
                    <a:pt x="5388" y="19301"/>
                    <a:pt x="5221" y="19191"/>
                    <a:pt x="5058" y="19075"/>
                  </a:cubicBezTo>
                  <a:cubicBezTo>
                    <a:pt x="4840" y="18928"/>
                    <a:pt x="4625" y="18790"/>
                    <a:pt x="4414" y="18660"/>
                  </a:cubicBezTo>
                  <a:cubicBezTo>
                    <a:pt x="4199" y="18527"/>
                    <a:pt x="4017" y="18465"/>
                    <a:pt x="3857" y="18465"/>
                  </a:cubicBezTo>
                  <a:cubicBezTo>
                    <a:pt x="3785" y="18485"/>
                    <a:pt x="3698" y="18561"/>
                    <a:pt x="3598" y="18700"/>
                  </a:cubicBezTo>
                  <a:cubicBezTo>
                    <a:pt x="3497" y="18841"/>
                    <a:pt x="3392" y="18996"/>
                    <a:pt x="3287" y="19174"/>
                  </a:cubicBezTo>
                  <a:cubicBezTo>
                    <a:pt x="3184" y="19349"/>
                    <a:pt x="3085" y="19536"/>
                    <a:pt x="2989" y="19728"/>
                  </a:cubicBezTo>
                  <a:cubicBezTo>
                    <a:pt x="2898" y="19922"/>
                    <a:pt x="2821" y="20072"/>
                    <a:pt x="2760" y="20179"/>
                  </a:cubicBezTo>
                  <a:cubicBezTo>
                    <a:pt x="2655" y="20388"/>
                    <a:pt x="2557" y="20575"/>
                    <a:pt x="2463" y="20741"/>
                  </a:cubicBezTo>
                  <a:cubicBezTo>
                    <a:pt x="2372" y="20908"/>
                    <a:pt x="2285" y="21055"/>
                    <a:pt x="2213" y="21182"/>
                  </a:cubicBezTo>
                  <a:cubicBezTo>
                    <a:pt x="2025" y="21461"/>
                    <a:pt x="1787" y="21599"/>
                    <a:pt x="1494" y="21599"/>
                  </a:cubicBezTo>
                  <a:lnTo>
                    <a:pt x="1450" y="21599"/>
                  </a:lnTo>
                  <a:cubicBezTo>
                    <a:pt x="1235" y="21583"/>
                    <a:pt x="1050" y="21526"/>
                    <a:pt x="895" y="21433"/>
                  </a:cubicBezTo>
                  <a:cubicBezTo>
                    <a:pt x="743" y="21334"/>
                    <a:pt x="617" y="21224"/>
                    <a:pt x="521" y="21097"/>
                  </a:cubicBezTo>
                  <a:cubicBezTo>
                    <a:pt x="425" y="20975"/>
                    <a:pt x="348" y="20846"/>
                    <a:pt x="292" y="20716"/>
                  </a:cubicBezTo>
                  <a:cubicBezTo>
                    <a:pt x="236" y="20586"/>
                    <a:pt x="198" y="20484"/>
                    <a:pt x="184" y="20408"/>
                  </a:cubicBezTo>
                  <a:cubicBezTo>
                    <a:pt x="-17" y="20077"/>
                    <a:pt x="-54" y="19724"/>
                    <a:pt x="74" y="19355"/>
                  </a:cubicBezTo>
                  <a:cubicBezTo>
                    <a:pt x="222" y="18877"/>
                    <a:pt x="430" y="18479"/>
                    <a:pt x="699" y="18152"/>
                  </a:cubicBezTo>
                  <a:cubicBezTo>
                    <a:pt x="970" y="17827"/>
                    <a:pt x="1235" y="17536"/>
                    <a:pt x="1494" y="17276"/>
                  </a:cubicBezTo>
                  <a:cubicBezTo>
                    <a:pt x="1712" y="17068"/>
                    <a:pt x="1901" y="16873"/>
                    <a:pt x="2061" y="16692"/>
                  </a:cubicBezTo>
                  <a:cubicBezTo>
                    <a:pt x="2222" y="16511"/>
                    <a:pt x="2325" y="16319"/>
                    <a:pt x="2367" y="16113"/>
                  </a:cubicBezTo>
                  <a:cubicBezTo>
                    <a:pt x="2383" y="16057"/>
                    <a:pt x="2383" y="16003"/>
                    <a:pt x="2367" y="15949"/>
                  </a:cubicBezTo>
                  <a:cubicBezTo>
                    <a:pt x="2353" y="15899"/>
                    <a:pt x="2318" y="15783"/>
                    <a:pt x="2257" y="15611"/>
                  </a:cubicBezTo>
                  <a:cubicBezTo>
                    <a:pt x="2213" y="15503"/>
                    <a:pt x="2168" y="15379"/>
                    <a:pt x="2128" y="15241"/>
                  </a:cubicBezTo>
                  <a:cubicBezTo>
                    <a:pt x="2086" y="15100"/>
                    <a:pt x="2051" y="14941"/>
                    <a:pt x="2021" y="14761"/>
                  </a:cubicBezTo>
                  <a:cubicBezTo>
                    <a:pt x="1836" y="13321"/>
                    <a:pt x="1883" y="11988"/>
                    <a:pt x="2166" y="10774"/>
                  </a:cubicBezTo>
                  <a:cubicBezTo>
                    <a:pt x="2449" y="9557"/>
                    <a:pt x="2898" y="8464"/>
                    <a:pt x="3509" y="7493"/>
                  </a:cubicBezTo>
                  <a:cubicBezTo>
                    <a:pt x="4122" y="6527"/>
                    <a:pt x="4852" y="5689"/>
                    <a:pt x="5694" y="4986"/>
                  </a:cubicBezTo>
                  <a:cubicBezTo>
                    <a:pt x="6539" y="4283"/>
                    <a:pt x="7416" y="3741"/>
                    <a:pt x="8326" y="3351"/>
                  </a:cubicBezTo>
                  <a:cubicBezTo>
                    <a:pt x="8939" y="3091"/>
                    <a:pt x="9611" y="2939"/>
                    <a:pt x="10336" y="2894"/>
                  </a:cubicBezTo>
                  <a:cubicBezTo>
                    <a:pt x="11066" y="2848"/>
                    <a:pt x="11826" y="2817"/>
                    <a:pt x="12617" y="2798"/>
                  </a:cubicBezTo>
                  <a:cubicBezTo>
                    <a:pt x="13073" y="2798"/>
                    <a:pt x="13546" y="2789"/>
                    <a:pt x="14037" y="2772"/>
                  </a:cubicBezTo>
                  <a:cubicBezTo>
                    <a:pt x="14531" y="2752"/>
                    <a:pt x="15008" y="2704"/>
                    <a:pt x="15469" y="2623"/>
                  </a:cubicBezTo>
                  <a:cubicBezTo>
                    <a:pt x="15926" y="2541"/>
                    <a:pt x="16351" y="2414"/>
                    <a:pt x="16740" y="2239"/>
                  </a:cubicBezTo>
                  <a:cubicBezTo>
                    <a:pt x="17128" y="2064"/>
                    <a:pt x="17446" y="1815"/>
                    <a:pt x="17692" y="1499"/>
                  </a:cubicBezTo>
                  <a:cubicBezTo>
                    <a:pt x="17839" y="1321"/>
                    <a:pt x="17984" y="1135"/>
                    <a:pt x="18125" y="948"/>
                  </a:cubicBezTo>
                  <a:cubicBezTo>
                    <a:pt x="18261" y="756"/>
                    <a:pt x="18403" y="595"/>
                    <a:pt x="18548" y="460"/>
                  </a:cubicBezTo>
                  <a:cubicBezTo>
                    <a:pt x="18696" y="324"/>
                    <a:pt x="18855" y="214"/>
                    <a:pt x="19028" y="129"/>
                  </a:cubicBezTo>
                  <a:cubicBezTo>
                    <a:pt x="19206" y="42"/>
                    <a:pt x="19423" y="0"/>
                    <a:pt x="19688" y="0"/>
                  </a:cubicBezTo>
                  <a:cubicBezTo>
                    <a:pt x="19856" y="0"/>
                    <a:pt x="20015" y="50"/>
                    <a:pt x="20163" y="155"/>
                  </a:cubicBezTo>
                  <a:cubicBezTo>
                    <a:pt x="20308" y="261"/>
                    <a:pt x="20418" y="400"/>
                    <a:pt x="20490" y="581"/>
                  </a:cubicBezTo>
                  <a:moveTo>
                    <a:pt x="15350" y="9977"/>
                  </a:moveTo>
                  <a:cubicBezTo>
                    <a:pt x="15596" y="10017"/>
                    <a:pt x="15811" y="9927"/>
                    <a:pt x="15993" y="9712"/>
                  </a:cubicBezTo>
                  <a:cubicBezTo>
                    <a:pt x="16178" y="9503"/>
                    <a:pt x="16276" y="9249"/>
                    <a:pt x="16291" y="8953"/>
                  </a:cubicBezTo>
                  <a:cubicBezTo>
                    <a:pt x="16305" y="8636"/>
                    <a:pt x="16230" y="8374"/>
                    <a:pt x="16064" y="8159"/>
                  </a:cubicBezTo>
                  <a:cubicBezTo>
                    <a:pt x="15893" y="7947"/>
                    <a:pt x="15680" y="7832"/>
                    <a:pt x="15418" y="7815"/>
                  </a:cubicBezTo>
                  <a:cubicBezTo>
                    <a:pt x="14321" y="7761"/>
                    <a:pt x="13284" y="7834"/>
                    <a:pt x="12315" y="8038"/>
                  </a:cubicBezTo>
                  <a:cubicBezTo>
                    <a:pt x="11344" y="8241"/>
                    <a:pt x="10425" y="8571"/>
                    <a:pt x="9550" y="9032"/>
                  </a:cubicBezTo>
                  <a:cubicBezTo>
                    <a:pt x="8673" y="9492"/>
                    <a:pt x="7842" y="10090"/>
                    <a:pt x="7046" y="10830"/>
                  </a:cubicBezTo>
                  <a:cubicBezTo>
                    <a:pt x="6249" y="11567"/>
                    <a:pt x="5479" y="12465"/>
                    <a:pt x="4732" y="13518"/>
                  </a:cubicBezTo>
                  <a:cubicBezTo>
                    <a:pt x="4562" y="13764"/>
                    <a:pt x="4482" y="14032"/>
                    <a:pt x="4496" y="14323"/>
                  </a:cubicBezTo>
                  <a:cubicBezTo>
                    <a:pt x="4510" y="14617"/>
                    <a:pt x="4620" y="14862"/>
                    <a:pt x="4821" y="15063"/>
                  </a:cubicBezTo>
                  <a:cubicBezTo>
                    <a:pt x="4971" y="15221"/>
                    <a:pt x="5163" y="15311"/>
                    <a:pt x="5392" y="15317"/>
                  </a:cubicBezTo>
                  <a:cubicBezTo>
                    <a:pt x="5668" y="15317"/>
                    <a:pt x="5900" y="15195"/>
                    <a:pt x="6087" y="14953"/>
                  </a:cubicBezTo>
                  <a:cubicBezTo>
                    <a:pt x="6759" y="14035"/>
                    <a:pt x="7435" y="13244"/>
                    <a:pt x="8116" y="12586"/>
                  </a:cubicBezTo>
                  <a:cubicBezTo>
                    <a:pt x="8794" y="11929"/>
                    <a:pt x="9510" y="11401"/>
                    <a:pt x="10259" y="11005"/>
                  </a:cubicBezTo>
                  <a:cubicBezTo>
                    <a:pt x="11010" y="10610"/>
                    <a:pt x="11801" y="10330"/>
                    <a:pt x="12636" y="10167"/>
                  </a:cubicBezTo>
                  <a:cubicBezTo>
                    <a:pt x="13467" y="10003"/>
                    <a:pt x="14372" y="9938"/>
                    <a:pt x="15350" y="997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107127" tIns="107127" rIns="107127" bIns="107127" anchor="ctr"/>
            <a:lstStyle/>
            <a:p>
              <a:pPr defTabSz="964110">
                <a:defRPr/>
              </a:pPr>
              <a:endParaRPr lang="es-ES" sz="696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  <a:sym typeface="Arial" panose="020B0604020202020204" pitchFamily="34" charset="0"/>
              </a:endParaRPr>
            </a:p>
          </p:txBody>
        </p:sp>
      </p:grpSp>
      <p:sp>
        <p:nvSpPr>
          <p:cNvPr id="56" name="矩形 55"/>
          <p:cNvSpPr/>
          <p:nvPr/>
        </p:nvSpPr>
        <p:spPr>
          <a:xfrm>
            <a:off x="3477210" y="170898"/>
            <a:ext cx="9380132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413" y="170898"/>
            <a:ext cx="254097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88981" y="170898"/>
            <a:ext cx="67661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571283" y="177189"/>
            <a:ext cx="26564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添加相关标题</a:t>
            </a:r>
            <a:endParaRPr lang="en-US" altLang="zh-CN" sz="3200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Content Placeholder 2"/>
          <p:cNvSpPr txBox="1">
            <a:spLocks/>
          </p:cNvSpPr>
          <p:nvPr/>
        </p:nvSpPr>
        <p:spPr>
          <a:xfrm>
            <a:off x="10605610" y="192575"/>
            <a:ext cx="1906380" cy="553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597" b="1">
                <a:solidFill>
                  <a:schemeClr val="bg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LOGO</a:t>
            </a:r>
            <a:endParaRPr lang="en-US" sz="3597" b="1">
              <a:solidFill>
                <a:schemeClr val="bg1"/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498412" y="729609"/>
            <a:ext cx="28022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ANNUAL WORK SUMMARY</a:t>
            </a:r>
          </a:p>
        </p:txBody>
      </p:sp>
    </p:spTree>
    <p:extLst>
      <p:ext uri="{BB962C8B-B14F-4D97-AF65-F5344CB8AC3E}">
        <p14:creationId xmlns:p14="http://schemas.microsoft.com/office/powerpoint/2010/main" val="27424635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9347720" y="1945358"/>
            <a:ext cx="1858875" cy="2482000"/>
            <a:chOff x="9417496" y="1856509"/>
            <a:chExt cx="1531015" cy="2044236"/>
          </a:xfrm>
          <a:solidFill>
            <a:schemeClr val="accent4"/>
          </a:solidFill>
        </p:grpSpPr>
        <p:sp>
          <p:nvSpPr>
            <p:cNvPr id="3" name="Freeform 35"/>
            <p:cNvSpPr>
              <a:spLocks noEditPoints="1"/>
            </p:cNvSpPr>
            <p:nvPr/>
          </p:nvSpPr>
          <p:spPr bwMode="auto">
            <a:xfrm>
              <a:off x="9874531" y="1856509"/>
              <a:ext cx="626668" cy="584530"/>
            </a:xfrm>
            <a:custGeom>
              <a:avLst/>
              <a:gdLst>
                <a:gd name="T0" fmla="*/ 123 w 245"/>
                <a:gd name="T1" fmla="*/ 229 h 229"/>
                <a:gd name="T2" fmla="*/ 0 w 245"/>
                <a:gd name="T3" fmla="*/ 114 h 229"/>
                <a:gd name="T4" fmla="*/ 123 w 245"/>
                <a:gd name="T5" fmla="*/ 0 h 229"/>
                <a:gd name="T6" fmla="*/ 245 w 245"/>
                <a:gd name="T7" fmla="*/ 114 h 229"/>
                <a:gd name="T8" fmla="*/ 123 w 245"/>
                <a:gd name="T9" fmla="*/ 229 h 229"/>
                <a:gd name="T10" fmla="*/ 123 w 245"/>
                <a:gd name="T11" fmla="*/ 23 h 229"/>
                <a:gd name="T12" fmla="*/ 23 w 245"/>
                <a:gd name="T13" fmla="*/ 114 h 229"/>
                <a:gd name="T14" fmla="*/ 123 w 245"/>
                <a:gd name="T15" fmla="*/ 206 h 229"/>
                <a:gd name="T16" fmla="*/ 222 w 245"/>
                <a:gd name="T17" fmla="*/ 114 h 229"/>
                <a:gd name="T18" fmla="*/ 123 w 245"/>
                <a:gd name="T19" fmla="*/ 23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5" h="229">
                  <a:moveTo>
                    <a:pt x="123" y="229"/>
                  </a:moveTo>
                  <a:cubicBezTo>
                    <a:pt x="55" y="229"/>
                    <a:pt x="0" y="178"/>
                    <a:pt x="0" y="114"/>
                  </a:cubicBezTo>
                  <a:cubicBezTo>
                    <a:pt x="0" y="51"/>
                    <a:pt x="55" y="0"/>
                    <a:pt x="123" y="0"/>
                  </a:cubicBezTo>
                  <a:cubicBezTo>
                    <a:pt x="190" y="0"/>
                    <a:pt x="245" y="51"/>
                    <a:pt x="245" y="114"/>
                  </a:cubicBezTo>
                  <a:cubicBezTo>
                    <a:pt x="245" y="178"/>
                    <a:pt x="190" y="229"/>
                    <a:pt x="123" y="229"/>
                  </a:cubicBezTo>
                  <a:close/>
                  <a:moveTo>
                    <a:pt x="123" y="23"/>
                  </a:moveTo>
                  <a:cubicBezTo>
                    <a:pt x="68" y="23"/>
                    <a:pt x="23" y="64"/>
                    <a:pt x="23" y="114"/>
                  </a:cubicBezTo>
                  <a:cubicBezTo>
                    <a:pt x="23" y="165"/>
                    <a:pt x="68" y="206"/>
                    <a:pt x="123" y="206"/>
                  </a:cubicBezTo>
                  <a:cubicBezTo>
                    <a:pt x="178" y="206"/>
                    <a:pt x="222" y="165"/>
                    <a:pt x="222" y="114"/>
                  </a:cubicBezTo>
                  <a:cubicBezTo>
                    <a:pt x="222" y="64"/>
                    <a:pt x="178" y="23"/>
                    <a:pt x="12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" name="Freeform 36"/>
            <p:cNvSpPr>
              <a:spLocks noEditPoints="1"/>
            </p:cNvSpPr>
            <p:nvPr/>
          </p:nvSpPr>
          <p:spPr bwMode="auto">
            <a:xfrm>
              <a:off x="9417496" y="2369730"/>
              <a:ext cx="1531015" cy="1531015"/>
            </a:xfrm>
            <a:custGeom>
              <a:avLst/>
              <a:gdLst>
                <a:gd name="T0" fmla="*/ 300 w 599"/>
                <a:gd name="T1" fmla="*/ 599 h 599"/>
                <a:gd name="T2" fmla="*/ 0 w 599"/>
                <a:gd name="T3" fmla="*/ 300 h 599"/>
                <a:gd name="T4" fmla="*/ 300 w 599"/>
                <a:gd name="T5" fmla="*/ 0 h 599"/>
                <a:gd name="T6" fmla="*/ 599 w 599"/>
                <a:gd name="T7" fmla="*/ 300 h 599"/>
                <a:gd name="T8" fmla="*/ 300 w 599"/>
                <a:gd name="T9" fmla="*/ 599 h 599"/>
                <a:gd name="T10" fmla="*/ 300 w 599"/>
                <a:gd name="T11" fmla="*/ 35 h 599"/>
                <a:gd name="T12" fmla="*/ 35 w 599"/>
                <a:gd name="T13" fmla="*/ 300 h 599"/>
                <a:gd name="T14" fmla="*/ 300 w 599"/>
                <a:gd name="T15" fmla="*/ 564 h 599"/>
                <a:gd name="T16" fmla="*/ 564 w 599"/>
                <a:gd name="T17" fmla="*/ 300 h 599"/>
                <a:gd name="T18" fmla="*/ 300 w 599"/>
                <a:gd name="T19" fmla="*/ 35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9" h="599">
                  <a:moveTo>
                    <a:pt x="300" y="599"/>
                  </a:moveTo>
                  <a:cubicBezTo>
                    <a:pt x="135" y="599"/>
                    <a:pt x="0" y="465"/>
                    <a:pt x="0" y="300"/>
                  </a:cubicBezTo>
                  <a:cubicBezTo>
                    <a:pt x="0" y="135"/>
                    <a:pt x="135" y="0"/>
                    <a:pt x="300" y="0"/>
                  </a:cubicBezTo>
                  <a:cubicBezTo>
                    <a:pt x="465" y="0"/>
                    <a:pt x="599" y="135"/>
                    <a:pt x="599" y="300"/>
                  </a:cubicBezTo>
                  <a:cubicBezTo>
                    <a:pt x="599" y="465"/>
                    <a:pt x="465" y="599"/>
                    <a:pt x="300" y="599"/>
                  </a:cubicBezTo>
                  <a:close/>
                  <a:moveTo>
                    <a:pt x="300" y="35"/>
                  </a:moveTo>
                  <a:cubicBezTo>
                    <a:pt x="154" y="35"/>
                    <a:pt x="35" y="154"/>
                    <a:pt x="35" y="300"/>
                  </a:cubicBezTo>
                  <a:cubicBezTo>
                    <a:pt x="35" y="446"/>
                    <a:pt x="154" y="564"/>
                    <a:pt x="300" y="564"/>
                  </a:cubicBezTo>
                  <a:cubicBezTo>
                    <a:pt x="446" y="564"/>
                    <a:pt x="564" y="446"/>
                    <a:pt x="564" y="300"/>
                  </a:cubicBezTo>
                  <a:cubicBezTo>
                    <a:pt x="564" y="154"/>
                    <a:pt x="446" y="35"/>
                    <a:pt x="300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Freeform 37"/>
            <p:cNvSpPr>
              <a:spLocks/>
            </p:cNvSpPr>
            <p:nvPr/>
          </p:nvSpPr>
          <p:spPr bwMode="auto">
            <a:xfrm>
              <a:off x="10091705" y="2661455"/>
              <a:ext cx="179357" cy="592094"/>
            </a:xfrm>
            <a:custGeom>
              <a:avLst/>
              <a:gdLst>
                <a:gd name="T0" fmla="*/ 68 w 70"/>
                <a:gd name="T1" fmla="*/ 189 h 232"/>
                <a:gd name="T2" fmla="*/ 36 w 70"/>
                <a:gd name="T3" fmla="*/ 232 h 232"/>
                <a:gd name="T4" fmla="*/ 34 w 70"/>
                <a:gd name="T5" fmla="*/ 232 h 232"/>
                <a:gd name="T6" fmla="*/ 2 w 70"/>
                <a:gd name="T7" fmla="*/ 189 h 232"/>
                <a:gd name="T8" fmla="*/ 28 w 70"/>
                <a:gd name="T9" fmla="*/ 9 h 232"/>
                <a:gd name="T10" fmla="*/ 41 w 70"/>
                <a:gd name="T11" fmla="*/ 10 h 232"/>
                <a:gd name="T12" fmla="*/ 68 w 70"/>
                <a:gd name="T13" fmla="*/ 189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232">
                  <a:moveTo>
                    <a:pt x="68" y="189"/>
                  </a:moveTo>
                  <a:cubicBezTo>
                    <a:pt x="70" y="210"/>
                    <a:pt x="56" y="232"/>
                    <a:pt x="36" y="232"/>
                  </a:cubicBezTo>
                  <a:cubicBezTo>
                    <a:pt x="34" y="232"/>
                    <a:pt x="34" y="232"/>
                    <a:pt x="34" y="232"/>
                  </a:cubicBezTo>
                  <a:cubicBezTo>
                    <a:pt x="13" y="232"/>
                    <a:pt x="0" y="210"/>
                    <a:pt x="2" y="189"/>
                  </a:cubicBezTo>
                  <a:cubicBezTo>
                    <a:pt x="6" y="142"/>
                    <a:pt x="22" y="49"/>
                    <a:pt x="28" y="9"/>
                  </a:cubicBezTo>
                  <a:cubicBezTo>
                    <a:pt x="30" y="0"/>
                    <a:pt x="40" y="3"/>
                    <a:pt x="41" y="10"/>
                  </a:cubicBezTo>
                  <a:cubicBezTo>
                    <a:pt x="48" y="57"/>
                    <a:pt x="64" y="142"/>
                    <a:pt x="68" y="1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Rectangle 38"/>
            <p:cNvSpPr>
              <a:spLocks noChangeArrowheads="1"/>
            </p:cNvSpPr>
            <p:nvPr/>
          </p:nvSpPr>
          <p:spPr bwMode="auto">
            <a:xfrm>
              <a:off x="10156532" y="2517753"/>
              <a:ext cx="60506" cy="1026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Freeform 39"/>
            <p:cNvSpPr>
              <a:spLocks/>
            </p:cNvSpPr>
            <p:nvPr/>
          </p:nvSpPr>
          <p:spPr bwMode="auto">
            <a:xfrm>
              <a:off x="9726507" y="2676581"/>
              <a:ext cx="115609" cy="114529"/>
            </a:xfrm>
            <a:custGeom>
              <a:avLst/>
              <a:gdLst>
                <a:gd name="T0" fmla="*/ 107 w 107"/>
                <a:gd name="T1" fmla="*/ 66 h 106"/>
                <a:gd name="T2" fmla="*/ 67 w 107"/>
                <a:gd name="T3" fmla="*/ 106 h 106"/>
                <a:gd name="T4" fmla="*/ 0 w 107"/>
                <a:gd name="T5" fmla="*/ 38 h 106"/>
                <a:gd name="T6" fmla="*/ 38 w 107"/>
                <a:gd name="T7" fmla="*/ 0 h 106"/>
                <a:gd name="T8" fmla="*/ 107 w 107"/>
                <a:gd name="T9" fmla="*/ 6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06">
                  <a:moveTo>
                    <a:pt x="107" y="66"/>
                  </a:moveTo>
                  <a:lnTo>
                    <a:pt x="67" y="106"/>
                  </a:lnTo>
                  <a:lnTo>
                    <a:pt x="0" y="38"/>
                  </a:lnTo>
                  <a:lnTo>
                    <a:pt x="38" y="0"/>
                  </a:lnTo>
                  <a:lnTo>
                    <a:pt x="107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Rectangle 40"/>
            <p:cNvSpPr>
              <a:spLocks noChangeArrowheads="1"/>
            </p:cNvSpPr>
            <p:nvPr/>
          </p:nvSpPr>
          <p:spPr bwMode="auto">
            <a:xfrm>
              <a:off x="9563358" y="3110927"/>
              <a:ext cx="112369" cy="6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41"/>
            <p:cNvSpPr>
              <a:spLocks/>
            </p:cNvSpPr>
            <p:nvPr/>
          </p:nvSpPr>
          <p:spPr bwMode="auto">
            <a:xfrm>
              <a:off x="9726507" y="3476123"/>
              <a:ext cx="115609" cy="114529"/>
            </a:xfrm>
            <a:custGeom>
              <a:avLst/>
              <a:gdLst>
                <a:gd name="T0" fmla="*/ 67 w 107"/>
                <a:gd name="T1" fmla="*/ 0 h 106"/>
                <a:gd name="T2" fmla="*/ 107 w 107"/>
                <a:gd name="T3" fmla="*/ 40 h 106"/>
                <a:gd name="T4" fmla="*/ 38 w 107"/>
                <a:gd name="T5" fmla="*/ 106 h 106"/>
                <a:gd name="T6" fmla="*/ 0 w 107"/>
                <a:gd name="T7" fmla="*/ 69 h 106"/>
                <a:gd name="T8" fmla="*/ 67 w 107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06">
                  <a:moveTo>
                    <a:pt x="67" y="0"/>
                  </a:moveTo>
                  <a:lnTo>
                    <a:pt x="107" y="40"/>
                  </a:lnTo>
                  <a:lnTo>
                    <a:pt x="38" y="106"/>
                  </a:lnTo>
                  <a:lnTo>
                    <a:pt x="0" y="69"/>
                  </a:lnTo>
                  <a:lnTo>
                    <a:pt x="6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Rectangle 42"/>
            <p:cNvSpPr>
              <a:spLocks noChangeArrowheads="1"/>
            </p:cNvSpPr>
            <p:nvPr/>
          </p:nvSpPr>
          <p:spPr bwMode="auto">
            <a:xfrm>
              <a:off x="10156532" y="3652239"/>
              <a:ext cx="60506" cy="1026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43"/>
            <p:cNvSpPr>
              <a:spLocks/>
            </p:cNvSpPr>
            <p:nvPr/>
          </p:nvSpPr>
          <p:spPr bwMode="auto">
            <a:xfrm>
              <a:off x="10526051" y="3476123"/>
              <a:ext cx="115609" cy="114529"/>
            </a:xfrm>
            <a:custGeom>
              <a:avLst/>
              <a:gdLst>
                <a:gd name="T0" fmla="*/ 0 w 107"/>
                <a:gd name="T1" fmla="*/ 40 h 106"/>
                <a:gd name="T2" fmla="*/ 41 w 107"/>
                <a:gd name="T3" fmla="*/ 0 h 106"/>
                <a:gd name="T4" fmla="*/ 107 w 107"/>
                <a:gd name="T5" fmla="*/ 69 h 106"/>
                <a:gd name="T6" fmla="*/ 69 w 107"/>
                <a:gd name="T7" fmla="*/ 106 h 106"/>
                <a:gd name="T8" fmla="*/ 0 w 107"/>
                <a:gd name="T9" fmla="*/ 4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06">
                  <a:moveTo>
                    <a:pt x="0" y="40"/>
                  </a:moveTo>
                  <a:lnTo>
                    <a:pt x="41" y="0"/>
                  </a:lnTo>
                  <a:lnTo>
                    <a:pt x="107" y="69"/>
                  </a:lnTo>
                  <a:lnTo>
                    <a:pt x="69" y="106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Rectangle 44"/>
            <p:cNvSpPr>
              <a:spLocks noChangeArrowheads="1"/>
            </p:cNvSpPr>
            <p:nvPr/>
          </p:nvSpPr>
          <p:spPr bwMode="auto">
            <a:xfrm>
              <a:off x="10697844" y="3110927"/>
              <a:ext cx="102643" cy="6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45"/>
            <p:cNvSpPr>
              <a:spLocks/>
            </p:cNvSpPr>
            <p:nvPr/>
          </p:nvSpPr>
          <p:spPr bwMode="auto">
            <a:xfrm>
              <a:off x="10526051" y="2676581"/>
              <a:ext cx="115609" cy="114529"/>
            </a:xfrm>
            <a:custGeom>
              <a:avLst/>
              <a:gdLst>
                <a:gd name="T0" fmla="*/ 41 w 107"/>
                <a:gd name="T1" fmla="*/ 106 h 106"/>
                <a:gd name="T2" fmla="*/ 0 w 107"/>
                <a:gd name="T3" fmla="*/ 66 h 106"/>
                <a:gd name="T4" fmla="*/ 69 w 107"/>
                <a:gd name="T5" fmla="*/ 0 h 106"/>
                <a:gd name="T6" fmla="*/ 107 w 107"/>
                <a:gd name="T7" fmla="*/ 38 h 106"/>
                <a:gd name="T8" fmla="*/ 41 w 107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06">
                  <a:moveTo>
                    <a:pt x="41" y="106"/>
                  </a:moveTo>
                  <a:lnTo>
                    <a:pt x="0" y="66"/>
                  </a:lnTo>
                  <a:lnTo>
                    <a:pt x="69" y="0"/>
                  </a:lnTo>
                  <a:lnTo>
                    <a:pt x="107" y="38"/>
                  </a:lnTo>
                  <a:lnTo>
                    <a:pt x="41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46"/>
            <p:cNvSpPr>
              <a:spLocks/>
            </p:cNvSpPr>
            <p:nvPr/>
          </p:nvSpPr>
          <p:spPr bwMode="auto">
            <a:xfrm>
              <a:off x="9492047" y="2438879"/>
              <a:ext cx="213932" cy="215012"/>
            </a:xfrm>
            <a:custGeom>
              <a:avLst/>
              <a:gdLst>
                <a:gd name="T0" fmla="*/ 64 w 84"/>
                <a:gd name="T1" fmla="*/ 8 h 84"/>
                <a:gd name="T2" fmla="*/ 39 w 84"/>
                <a:gd name="T3" fmla="*/ 7 h 84"/>
                <a:gd name="T4" fmla="*/ 7 w 84"/>
                <a:gd name="T5" fmla="*/ 39 h 84"/>
                <a:gd name="T6" fmla="*/ 8 w 84"/>
                <a:gd name="T7" fmla="*/ 65 h 84"/>
                <a:gd name="T8" fmla="*/ 32 w 84"/>
                <a:gd name="T9" fmla="*/ 66 h 84"/>
                <a:gd name="T10" fmla="*/ 50 w 84"/>
                <a:gd name="T11" fmla="*/ 84 h 84"/>
                <a:gd name="T12" fmla="*/ 84 w 84"/>
                <a:gd name="T13" fmla="*/ 50 h 84"/>
                <a:gd name="T14" fmla="*/ 66 w 84"/>
                <a:gd name="T15" fmla="*/ 32 h 84"/>
                <a:gd name="T16" fmla="*/ 64 w 84"/>
                <a:gd name="T17" fmla="*/ 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4">
                  <a:moveTo>
                    <a:pt x="64" y="8"/>
                  </a:moveTo>
                  <a:cubicBezTo>
                    <a:pt x="57" y="0"/>
                    <a:pt x="46" y="0"/>
                    <a:pt x="39" y="7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0" y="46"/>
                    <a:pt x="0" y="57"/>
                    <a:pt x="8" y="65"/>
                  </a:cubicBezTo>
                  <a:cubicBezTo>
                    <a:pt x="14" y="71"/>
                    <a:pt x="24" y="72"/>
                    <a:pt x="32" y="66"/>
                  </a:cubicBezTo>
                  <a:cubicBezTo>
                    <a:pt x="50" y="84"/>
                    <a:pt x="50" y="84"/>
                    <a:pt x="50" y="84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71" y="24"/>
                    <a:pt x="71" y="14"/>
                    <a:pt x="6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Rectangle 47"/>
            <p:cNvSpPr>
              <a:spLocks noChangeArrowheads="1"/>
            </p:cNvSpPr>
            <p:nvPr/>
          </p:nvSpPr>
          <p:spPr bwMode="auto">
            <a:xfrm>
              <a:off x="10094945" y="2201176"/>
              <a:ext cx="194484" cy="2452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48"/>
            <p:cNvSpPr>
              <a:spLocks/>
            </p:cNvSpPr>
            <p:nvPr/>
          </p:nvSpPr>
          <p:spPr bwMode="auto">
            <a:xfrm>
              <a:off x="10023636" y="2047751"/>
              <a:ext cx="337105" cy="194484"/>
            </a:xfrm>
            <a:custGeom>
              <a:avLst/>
              <a:gdLst>
                <a:gd name="T0" fmla="*/ 132 w 132"/>
                <a:gd name="T1" fmla="*/ 70 h 76"/>
                <a:gd name="T2" fmla="*/ 126 w 132"/>
                <a:gd name="T3" fmla="*/ 76 h 76"/>
                <a:gd name="T4" fmla="*/ 6 w 132"/>
                <a:gd name="T5" fmla="*/ 76 h 76"/>
                <a:gd name="T6" fmla="*/ 0 w 132"/>
                <a:gd name="T7" fmla="*/ 70 h 76"/>
                <a:gd name="T8" fmla="*/ 0 w 132"/>
                <a:gd name="T9" fmla="*/ 6 h 76"/>
                <a:gd name="T10" fmla="*/ 6 w 132"/>
                <a:gd name="T11" fmla="*/ 0 h 76"/>
                <a:gd name="T12" fmla="*/ 126 w 132"/>
                <a:gd name="T13" fmla="*/ 0 h 76"/>
                <a:gd name="T14" fmla="*/ 132 w 132"/>
                <a:gd name="T15" fmla="*/ 6 h 76"/>
                <a:gd name="T16" fmla="*/ 132 w 132"/>
                <a:gd name="T17" fmla="*/ 7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76">
                  <a:moveTo>
                    <a:pt x="132" y="70"/>
                  </a:moveTo>
                  <a:cubicBezTo>
                    <a:pt x="132" y="73"/>
                    <a:pt x="129" y="76"/>
                    <a:pt x="12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3" y="76"/>
                    <a:pt x="0" y="73"/>
                    <a:pt x="0" y="7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9" y="0"/>
                    <a:pt x="132" y="3"/>
                    <a:pt x="132" y="6"/>
                  </a:cubicBezTo>
                  <a:lnTo>
                    <a:pt x="132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1660529" y="1945358"/>
            <a:ext cx="1861500" cy="2487248"/>
            <a:chOff x="1681386" y="1859539"/>
            <a:chExt cx="1533177" cy="2048558"/>
          </a:xfrm>
          <a:solidFill>
            <a:schemeClr val="accent1"/>
          </a:solidFill>
        </p:grpSpPr>
        <p:sp>
          <p:nvSpPr>
            <p:cNvPr id="48" name="Freeform 5"/>
            <p:cNvSpPr>
              <a:spLocks noEditPoints="1"/>
            </p:cNvSpPr>
            <p:nvPr/>
          </p:nvSpPr>
          <p:spPr bwMode="auto">
            <a:xfrm>
              <a:off x="2138421" y="1859539"/>
              <a:ext cx="628830" cy="587772"/>
            </a:xfrm>
            <a:custGeom>
              <a:avLst/>
              <a:gdLst>
                <a:gd name="T0" fmla="*/ 123 w 246"/>
                <a:gd name="T1" fmla="*/ 230 h 230"/>
                <a:gd name="T2" fmla="*/ 0 w 246"/>
                <a:gd name="T3" fmla="*/ 115 h 230"/>
                <a:gd name="T4" fmla="*/ 123 w 246"/>
                <a:gd name="T5" fmla="*/ 0 h 230"/>
                <a:gd name="T6" fmla="*/ 246 w 246"/>
                <a:gd name="T7" fmla="*/ 115 h 230"/>
                <a:gd name="T8" fmla="*/ 123 w 246"/>
                <a:gd name="T9" fmla="*/ 230 h 230"/>
                <a:gd name="T10" fmla="*/ 123 w 246"/>
                <a:gd name="T11" fmla="*/ 23 h 230"/>
                <a:gd name="T12" fmla="*/ 23 w 246"/>
                <a:gd name="T13" fmla="*/ 115 h 230"/>
                <a:gd name="T14" fmla="*/ 123 w 246"/>
                <a:gd name="T15" fmla="*/ 207 h 230"/>
                <a:gd name="T16" fmla="*/ 223 w 246"/>
                <a:gd name="T17" fmla="*/ 115 h 230"/>
                <a:gd name="T18" fmla="*/ 123 w 246"/>
                <a:gd name="T19" fmla="*/ 2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6" h="230">
                  <a:moveTo>
                    <a:pt x="123" y="230"/>
                  </a:moveTo>
                  <a:cubicBezTo>
                    <a:pt x="55" y="230"/>
                    <a:pt x="0" y="178"/>
                    <a:pt x="0" y="115"/>
                  </a:cubicBezTo>
                  <a:cubicBezTo>
                    <a:pt x="0" y="52"/>
                    <a:pt x="55" y="0"/>
                    <a:pt x="123" y="0"/>
                  </a:cubicBezTo>
                  <a:cubicBezTo>
                    <a:pt x="191" y="0"/>
                    <a:pt x="246" y="52"/>
                    <a:pt x="246" y="115"/>
                  </a:cubicBezTo>
                  <a:cubicBezTo>
                    <a:pt x="246" y="178"/>
                    <a:pt x="191" y="230"/>
                    <a:pt x="123" y="230"/>
                  </a:cubicBezTo>
                  <a:close/>
                  <a:moveTo>
                    <a:pt x="123" y="23"/>
                  </a:moveTo>
                  <a:cubicBezTo>
                    <a:pt x="67" y="23"/>
                    <a:pt x="23" y="64"/>
                    <a:pt x="23" y="115"/>
                  </a:cubicBezTo>
                  <a:cubicBezTo>
                    <a:pt x="23" y="165"/>
                    <a:pt x="67" y="207"/>
                    <a:pt x="123" y="207"/>
                  </a:cubicBezTo>
                  <a:cubicBezTo>
                    <a:pt x="178" y="207"/>
                    <a:pt x="223" y="165"/>
                    <a:pt x="223" y="115"/>
                  </a:cubicBezTo>
                  <a:cubicBezTo>
                    <a:pt x="223" y="64"/>
                    <a:pt x="178" y="23"/>
                    <a:pt x="12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6"/>
            <p:cNvSpPr>
              <a:spLocks noEditPoints="1"/>
            </p:cNvSpPr>
            <p:nvPr/>
          </p:nvSpPr>
          <p:spPr bwMode="auto">
            <a:xfrm>
              <a:off x="1681386" y="2374920"/>
              <a:ext cx="1533177" cy="1533177"/>
            </a:xfrm>
            <a:custGeom>
              <a:avLst/>
              <a:gdLst>
                <a:gd name="T0" fmla="*/ 300 w 600"/>
                <a:gd name="T1" fmla="*/ 600 h 600"/>
                <a:gd name="T2" fmla="*/ 0 w 600"/>
                <a:gd name="T3" fmla="*/ 300 h 600"/>
                <a:gd name="T4" fmla="*/ 300 w 600"/>
                <a:gd name="T5" fmla="*/ 0 h 600"/>
                <a:gd name="T6" fmla="*/ 600 w 600"/>
                <a:gd name="T7" fmla="*/ 300 h 600"/>
                <a:gd name="T8" fmla="*/ 300 w 600"/>
                <a:gd name="T9" fmla="*/ 600 h 600"/>
                <a:gd name="T10" fmla="*/ 300 w 600"/>
                <a:gd name="T11" fmla="*/ 35 h 600"/>
                <a:gd name="T12" fmla="*/ 34 w 600"/>
                <a:gd name="T13" fmla="*/ 300 h 600"/>
                <a:gd name="T14" fmla="*/ 300 w 600"/>
                <a:gd name="T15" fmla="*/ 565 h 600"/>
                <a:gd name="T16" fmla="*/ 565 w 600"/>
                <a:gd name="T17" fmla="*/ 300 h 600"/>
                <a:gd name="T18" fmla="*/ 300 w 600"/>
                <a:gd name="T19" fmla="*/ 35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0" h="600">
                  <a:moveTo>
                    <a:pt x="300" y="600"/>
                  </a:moveTo>
                  <a:cubicBezTo>
                    <a:pt x="134" y="600"/>
                    <a:pt x="0" y="465"/>
                    <a:pt x="0" y="300"/>
                  </a:cubicBezTo>
                  <a:cubicBezTo>
                    <a:pt x="0" y="134"/>
                    <a:pt x="134" y="0"/>
                    <a:pt x="300" y="0"/>
                  </a:cubicBezTo>
                  <a:cubicBezTo>
                    <a:pt x="465" y="0"/>
                    <a:pt x="600" y="134"/>
                    <a:pt x="600" y="300"/>
                  </a:cubicBezTo>
                  <a:cubicBezTo>
                    <a:pt x="600" y="465"/>
                    <a:pt x="465" y="600"/>
                    <a:pt x="300" y="600"/>
                  </a:cubicBezTo>
                  <a:close/>
                  <a:moveTo>
                    <a:pt x="300" y="35"/>
                  </a:moveTo>
                  <a:cubicBezTo>
                    <a:pt x="153" y="35"/>
                    <a:pt x="34" y="154"/>
                    <a:pt x="34" y="300"/>
                  </a:cubicBezTo>
                  <a:cubicBezTo>
                    <a:pt x="34" y="446"/>
                    <a:pt x="153" y="565"/>
                    <a:pt x="300" y="565"/>
                  </a:cubicBezTo>
                  <a:cubicBezTo>
                    <a:pt x="446" y="565"/>
                    <a:pt x="565" y="446"/>
                    <a:pt x="565" y="300"/>
                  </a:cubicBezTo>
                  <a:cubicBezTo>
                    <a:pt x="565" y="154"/>
                    <a:pt x="446" y="35"/>
                    <a:pt x="300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Rectangle 8"/>
            <p:cNvSpPr>
              <a:spLocks noChangeArrowheads="1"/>
            </p:cNvSpPr>
            <p:nvPr/>
          </p:nvSpPr>
          <p:spPr bwMode="auto">
            <a:xfrm>
              <a:off x="2419342" y="2526184"/>
              <a:ext cx="61587" cy="1015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Freeform 9"/>
            <p:cNvSpPr>
              <a:spLocks/>
            </p:cNvSpPr>
            <p:nvPr/>
          </p:nvSpPr>
          <p:spPr bwMode="auto">
            <a:xfrm>
              <a:off x="1990398" y="2681771"/>
              <a:ext cx="112369" cy="114529"/>
            </a:xfrm>
            <a:custGeom>
              <a:avLst/>
              <a:gdLst>
                <a:gd name="T0" fmla="*/ 104 w 104"/>
                <a:gd name="T1" fmla="*/ 66 h 106"/>
                <a:gd name="T2" fmla="*/ 66 w 104"/>
                <a:gd name="T3" fmla="*/ 106 h 106"/>
                <a:gd name="T4" fmla="*/ 0 w 104"/>
                <a:gd name="T5" fmla="*/ 38 h 106"/>
                <a:gd name="T6" fmla="*/ 38 w 104"/>
                <a:gd name="T7" fmla="*/ 0 h 106"/>
                <a:gd name="T8" fmla="*/ 104 w 104"/>
                <a:gd name="T9" fmla="*/ 6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6">
                  <a:moveTo>
                    <a:pt x="104" y="66"/>
                  </a:moveTo>
                  <a:lnTo>
                    <a:pt x="66" y="106"/>
                  </a:lnTo>
                  <a:lnTo>
                    <a:pt x="0" y="38"/>
                  </a:lnTo>
                  <a:lnTo>
                    <a:pt x="38" y="0"/>
                  </a:lnTo>
                  <a:lnTo>
                    <a:pt x="104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Rectangle 10"/>
            <p:cNvSpPr>
              <a:spLocks noChangeArrowheads="1"/>
            </p:cNvSpPr>
            <p:nvPr/>
          </p:nvSpPr>
          <p:spPr bwMode="auto">
            <a:xfrm>
              <a:off x="1826168" y="3118278"/>
              <a:ext cx="102643" cy="6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Freeform 11"/>
            <p:cNvSpPr>
              <a:spLocks/>
            </p:cNvSpPr>
            <p:nvPr/>
          </p:nvSpPr>
          <p:spPr bwMode="auto">
            <a:xfrm>
              <a:off x="1990398" y="3484555"/>
              <a:ext cx="112369" cy="114529"/>
            </a:xfrm>
            <a:custGeom>
              <a:avLst/>
              <a:gdLst>
                <a:gd name="T0" fmla="*/ 66 w 104"/>
                <a:gd name="T1" fmla="*/ 0 h 106"/>
                <a:gd name="T2" fmla="*/ 104 w 104"/>
                <a:gd name="T3" fmla="*/ 37 h 106"/>
                <a:gd name="T4" fmla="*/ 38 w 104"/>
                <a:gd name="T5" fmla="*/ 106 h 106"/>
                <a:gd name="T6" fmla="*/ 0 w 104"/>
                <a:gd name="T7" fmla="*/ 68 h 106"/>
                <a:gd name="T8" fmla="*/ 66 w 104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6">
                  <a:moveTo>
                    <a:pt x="66" y="0"/>
                  </a:moveTo>
                  <a:lnTo>
                    <a:pt x="104" y="37"/>
                  </a:lnTo>
                  <a:lnTo>
                    <a:pt x="38" y="106"/>
                  </a:lnTo>
                  <a:lnTo>
                    <a:pt x="0" y="68"/>
                  </a:lnTo>
                  <a:lnTo>
                    <a:pt x="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Rectangle 12"/>
            <p:cNvSpPr>
              <a:spLocks noChangeArrowheads="1"/>
            </p:cNvSpPr>
            <p:nvPr/>
          </p:nvSpPr>
          <p:spPr bwMode="auto">
            <a:xfrm>
              <a:off x="2419342" y="3660671"/>
              <a:ext cx="61587" cy="1015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reeform 13"/>
            <p:cNvSpPr>
              <a:spLocks/>
            </p:cNvSpPr>
            <p:nvPr/>
          </p:nvSpPr>
          <p:spPr bwMode="auto">
            <a:xfrm>
              <a:off x="2792101" y="3484555"/>
              <a:ext cx="115609" cy="114529"/>
            </a:xfrm>
            <a:custGeom>
              <a:avLst/>
              <a:gdLst>
                <a:gd name="T0" fmla="*/ 0 w 107"/>
                <a:gd name="T1" fmla="*/ 37 h 106"/>
                <a:gd name="T2" fmla="*/ 38 w 107"/>
                <a:gd name="T3" fmla="*/ 0 h 106"/>
                <a:gd name="T4" fmla="*/ 107 w 107"/>
                <a:gd name="T5" fmla="*/ 68 h 106"/>
                <a:gd name="T6" fmla="*/ 67 w 107"/>
                <a:gd name="T7" fmla="*/ 106 h 106"/>
                <a:gd name="T8" fmla="*/ 0 w 107"/>
                <a:gd name="T9" fmla="*/ 3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06">
                  <a:moveTo>
                    <a:pt x="0" y="37"/>
                  </a:moveTo>
                  <a:lnTo>
                    <a:pt x="38" y="0"/>
                  </a:lnTo>
                  <a:lnTo>
                    <a:pt x="107" y="68"/>
                  </a:lnTo>
                  <a:lnTo>
                    <a:pt x="67" y="106"/>
                  </a:lnTo>
                  <a:lnTo>
                    <a:pt x="0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Rectangle 14"/>
            <p:cNvSpPr>
              <a:spLocks noChangeArrowheads="1"/>
            </p:cNvSpPr>
            <p:nvPr/>
          </p:nvSpPr>
          <p:spPr bwMode="auto">
            <a:xfrm>
              <a:off x="2960653" y="3118278"/>
              <a:ext cx="113449" cy="6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Freeform 15"/>
            <p:cNvSpPr>
              <a:spLocks/>
            </p:cNvSpPr>
            <p:nvPr/>
          </p:nvSpPr>
          <p:spPr bwMode="auto">
            <a:xfrm>
              <a:off x="2792101" y="2681771"/>
              <a:ext cx="115609" cy="114529"/>
            </a:xfrm>
            <a:custGeom>
              <a:avLst/>
              <a:gdLst>
                <a:gd name="T0" fmla="*/ 38 w 107"/>
                <a:gd name="T1" fmla="*/ 106 h 106"/>
                <a:gd name="T2" fmla="*/ 0 w 107"/>
                <a:gd name="T3" fmla="*/ 66 h 106"/>
                <a:gd name="T4" fmla="*/ 67 w 107"/>
                <a:gd name="T5" fmla="*/ 0 h 106"/>
                <a:gd name="T6" fmla="*/ 107 w 107"/>
                <a:gd name="T7" fmla="*/ 38 h 106"/>
                <a:gd name="T8" fmla="*/ 38 w 107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06">
                  <a:moveTo>
                    <a:pt x="38" y="106"/>
                  </a:moveTo>
                  <a:lnTo>
                    <a:pt x="0" y="66"/>
                  </a:lnTo>
                  <a:lnTo>
                    <a:pt x="67" y="0"/>
                  </a:lnTo>
                  <a:lnTo>
                    <a:pt x="107" y="38"/>
                  </a:lnTo>
                  <a:lnTo>
                    <a:pt x="38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Freeform 16"/>
            <p:cNvSpPr>
              <a:spLocks/>
            </p:cNvSpPr>
            <p:nvPr/>
          </p:nvSpPr>
          <p:spPr bwMode="auto">
            <a:xfrm>
              <a:off x="1752697" y="2441909"/>
              <a:ext cx="217172" cy="217172"/>
            </a:xfrm>
            <a:custGeom>
              <a:avLst/>
              <a:gdLst>
                <a:gd name="T0" fmla="*/ 65 w 85"/>
                <a:gd name="T1" fmla="*/ 8 h 85"/>
                <a:gd name="T2" fmla="*/ 39 w 85"/>
                <a:gd name="T3" fmla="*/ 8 h 85"/>
                <a:gd name="T4" fmla="*/ 8 w 85"/>
                <a:gd name="T5" fmla="*/ 40 h 85"/>
                <a:gd name="T6" fmla="*/ 8 w 85"/>
                <a:gd name="T7" fmla="*/ 65 h 85"/>
                <a:gd name="T8" fmla="*/ 32 w 85"/>
                <a:gd name="T9" fmla="*/ 67 h 85"/>
                <a:gd name="T10" fmla="*/ 51 w 85"/>
                <a:gd name="T11" fmla="*/ 85 h 85"/>
                <a:gd name="T12" fmla="*/ 85 w 85"/>
                <a:gd name="T13" fmla="*/ 51 h 85"/>
                <a:gd name="T14" fmla="*/ 66 w 85"/>
                <a:gd name="T15" fmla="*/ 33 h 85"/>
                <a:gd name="T16" fmla="*/ 65 w 85"/>
                <a:gd name="T17" fmla="*/ 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85">
                  <a:moveTo>
                    <a:pt x="65" y="8"/>
                  </a:moveTo>
                  <a:cubicBezTo>
                    <a:pt x="58" y="1"/>
                    <a:pt x="47" y="0"/>
                    <a:pt x="39" y="8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0" y="47"/>
                    <a:pt x="1" y="58"/>
                    <a:pt x="8" y="65"/>
                  </a:cubicBezTo>
                  <a:cubicBezTo>
                    <a:pt x="15" y="72"/>
                    <a:pt x="24" y="72"/>
                    <a:pt x="32" y="67"/>
                  </a:cubicBezTo>
                  <a:cubicBezTo>
                    <a:pt x="51" y="85"/>
                    <a:pt x="51" y="85"/>
                    <a:pt x="51" y="85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72" y="25"/>
                    <a:pt x="72" y="15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Rectangle 17"/>
            <p:cNvSpPr>
              <a:spLocks noChangeArrowheads="1"/>
            </p:cNvSpPr>
            <p:nvPr/>
          </p:nvSpPr>
          <p:spPr bwMode="auto">
            <a:xfrm>
              <a:off x="2357755" y="2198804"/>
              <a:ext cx="194484" cy="25607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Freeform 18"/>
            <p:cNvSpPr>
              <a:spLocks/>
            </p:cNvSpPr>
            <p:nvPr/>
          </p:nvSpPr>
          <p:spPr bwMode="auto">
            <a:xfrm>
              <a:off x="2286444" y="2056183"/>
              <a:ext cx="337105" cy="193402"/>
            </a:xfrm>
            <a:custGeom>
              <a:avLst/>
              <a:gdLst>
                <a:gd name="T0" fmla="*/ 132 w 132"/>
                <a:gd name="T1" fmla="*/ 70 h 76"/>
                <a:gd name="T2" fmla="*/ 126 w 132"/>
                <a:gd name="T3" fmla="*/ 76 h 76"/>
                <a:gd name="T4" fmla="*/ 6 w 132"/>
                <a:gd name="T5" fmla="*/ 76 h 76"/>
                <a:gd name="T6" fmla="*/ 0 w 132"/>
                <a:gd name="T7" fmla="*/ 70 h 76"/>
                <a:gd name="T8" fmla="*/ 0 w 132"/>
                <a:gd name="T9" fmla="*/ 6 h 76"/>
                <a:gd name="T10" fmla="*/ 6 w 132"/>
                <a:gd name="T11" fmla="*/ 0 h 76"/>
                <a:gd name="T12" fmla="*/ 126 w 132"/>
                <a:gd name="T13" fmla="*/ 0 h 76"/>
                <a:gd name="T14" fmla="*/ 132 w 132"/>
                <a:gd name="T15" fmla="*/ 6 h 76"/>
                <a:gd name="T16" fmla="*/ 132 w 132"/>
                <a:gd name="T17" fmla="*/ 7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76">
                  <a:moveTo>
                    <a:pt x="132" y="70"/>
                  </a:moveTo>
                  <a:cubicBezTo>
                    <a:pt x="132" y="73"/>
                    <a:pt x="129" y="76"/>
                    <a:pt x="12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3" y="76"/>
                    <a:pt x="0" y="73"/>
                    <a:pt x="0" y="7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9" y="0"/>
                    <a:pt x="132" y="3"/>
                    <a:pt x="132" y="6"/>
                  </a:cubicBezTo>
                  <a:lnTo>
                    <a:pt x="132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Pie 60"/>
            <p:cNvSpPr/>
            <p:nvPr/>
          </p:nvSpPr>
          <p:spPr>
            <a:xfrm flipH="1">
              <a:off x="1986610" y="2679609"/>
              <a:ext cx="914400" cy="914400"/>
            </a:xfrm>
            <a:prstGeom prst="pie">
              <a:avLst>
                <a:gd name="adj1" fmla="val 16081681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Freeform 7"/>
            <p:cNvSpPr>
              <a:spLocks/>
            </p:cNvSpPr>
            <p:nvPr/>
          </p:nvSpPr>
          <p:spPr bwMode="auto">
            <a:xfrm>
              <a:off x="2355595" y="2676369"/>
              <a:ext cx="179357" cy="574806"/>
            </a:xfrm>
            <a:custGeom>
              <a:avLst/>
              <a:gdLst>
                <a:gd name="T0" fmla="*/ 68 w 70"/>
                <a:gd name="T1" fmla="*/ 186 h 225"/>
                <a:gd name="T2" fmla="*/ 36 w 70"/>
                <a:gd name="T3" fmla="*/ 225 h 225"/>
                <a:gd name="T4" fmla="*/ 34 w 70"/>
                <a:gd name="T5" fmla="*/ 225 h 225"/>
                <a:gd name="T6" fmla="*/ 2 w 70"/>
                <a:gd name="T7" fmla="*/ 186 h 225"/>
                <a:gd name="T8" fmla="*/ 28 w 70"/>
                <a:gd name="T9" fmla="*/ 8 h 225"/>
                <a:gd name="T10" fmla="*/ 41 w 70"/>
                <a:gd name="T11" fmla="*/ 8 h 225"/>
                <a:gd name="T12" fmla="*/ 68 w 70"/>
                <a:gd name="T13" fmla="*/ 186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225">
                  <a:moveTo>
                    <a:pt x="68" y="186"/>
                  </a:moveTo>
                  <a:cubicBezTo>
                    <a:pt x="70" y="207"/>
                    <a:pt x="57" y="225"/>
                    <a:pt x="36" y="225"/>
                  </a:cubicBezTo>
                  <a:cubicBezTo>
                    <a:pt x="34" y="225"/>
                    <a:pt x="34" y="225"/>
                    <a:pt x="34" y="225"/>
                  </a:cubicBezTo>
                  <a:cubicBezTo>
                    <a:pt x="13" y="225"/>
                    <a:pt x="0" y="207"/>
                    <a:pt x="2" y="186"/>
                  </a:cubicBezTo>
                  <a:cubicBezTo>
                    <a:pt x="6" y="140"/>
                    <a:pt x="22" y="49"/>
                    <a:pt x="28" y="8"/>
                  </a:cubicBezTo>
                  <a:cubicBezTo>
                    <a:pt x="30" y="0"/>
                    <a:pt x="40" y="1"/>
                    <a:pt x="41" y="8"/>
                  </a:cubicBezTo>
                  <a:cubicBezTo>
                    <a:pt x="48" y="56"/>
                    <a:pt x="64" y="140"/>
                    <a:pt x="68" y="1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5" name="Rectangle 74"/>
          <p:cNvSpPr/>
          <p:nvPr/>
        </p:nvSpPr>
        <p:spPr>
          <a:xfrm>
            <a:off x="1624559" y="4543095"/>
            <a:ext cx="1958150" cy="3681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12.00</a:t>
            </a:r>
          </a:p>
        </p:txBody>
      </p:sp>
      <p:grpSp>
        <p:nvGrpSpPr>
          <p:cNvPr id="76" name="Group 75"/>
          <p:cNvGrpSpPr/>
          <p:nvPr/>
        </p:nvGrpSpPr>
        <p:grpSpPr>
          <a:xfrm>
            <a:off x="1469646" y="5034145"/>
            <a:ext cx="2279714" cy="1219067"/>
            <a:chOff x="1398458" y="5162834"/>
            <a:chExt cx="2161625" cy="1155919"/>
          </a:xfrm>
        </p:grpSpPr>
        <p:sp>
          <p:nvSpPr>
            <p:cNvPr id="77" name="TextBox 76"/>
            <p:cNvSpPr txBox="1"/>
            <p:nvPr/>
          </p:nvSpPr>
          <p:spPr>
            <a:xfrm>
              <a:off x="2106484" y="5162834"/>
              <a:ext cx="761808" cy="333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Tokyo</a:t>
              </a:r>
            </a:p>
          </p:txBody>
        </p:sp>
        <p:sp>
          <p:nvSpPr>
            <p:cNvPr id="78" name="Rectangle 77"/>
            <p:cNvSpPr/>
            <p:nvPr/>
          </p:nvSpPr>
          <p:spPr>
            <a:xfrm>
              <a:off x="1398458" y="5492377"/>
              <a:ext cx="2161625" cy="8263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“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Lorem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is dolor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sita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slide power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adus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na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but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volup</a:t>
              </a:r>
              <a:endParaRPr lang="en-US" sz="126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Ande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inteman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.”</a:t>
              </a:r>
              <a:endParaRPr lang="en-US" sz="1266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81" name="Rectangle 80"/>
          <p:cNvSpPr/>
          <p:nvPr/>
        </p:nvSpPr>
        <p:spPr>
          <a:xfrm>
            <a:off x="4175947" y="4543095"/>
            <a:ext cx="1958150" cy="3681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09.00</a:t>
            </a:r>
          </a:p>
        </p:txBody>
      </p:sp>
      <p:grpSp>
        <p:nvGrpSpPr>
          <p:cNvPr id="82" name="Group 81"/>
          <p:cNvGrpSpPr/>
          <p:nvPr/>
        </p:nvGrpSpPr>
        <p:grpSpPr>
          <a:xfrm>
            <a:off x="4021034" y="5034145"/>
            <a:ext cx="2279714" cy="1219067"/>
            <a:chOff x="1398458" y="5162834"/>
            <a:chExt cx="2161625" cy="1155919"/>
          </a:xfrm>
        </p:grpSpPr>
        <p:sp>
          <p:nvSpPr>
            <p:cNvPr id="83" name="TextBox 82"/>
            <p:cNvSpPr txBox="1"/>
            <p:nvPr/>
          </p:nvSpPr>
          <p:spPr>
            <a:xfrm>
              <a:off x="2138404" y="5162834"/>
              <a:ext cx="697969" cy="333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Cairo</a:t>
              </a:r>
            </a:p>
          </p:txBody>
        </p:sp>
        <p:sp>
          <p:nvSpPr>
            <p:cNvPr id="84" name="Rectangle 83"/>
            <p:cNvSpPr/>
            <p:nvPr/>
          </p:nvSpPr>
          <p:spPr>
            <a:xfrm>
              <a:off x="1398458" y="5492377"/>
              <a:ext cx="2161625" cy="8263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“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Lorem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is dolor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sita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slide power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adus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na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but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volup</a:t>
              </a:r>
              <a:endParaRPr lang="en-US" sz="126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Ande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inteman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.”</a:t>
              </a:r>
              <a:endParaRPr lang="en-US" sz="1266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86" name="Rectangle 85"/>
          <p:cNvSpPr/>
          <p:nvPr/>
        </p:nvSpPr>
        <p:spPr>
          <a:xfrm>
            <a:off x="6739309" y="4543095"/>
            <a:ext cx="1958150" cy="36816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18.00</a:t>
            </a:r>
          </a:p>
        </p:txBody>
      </p:sp>
      <p:grpSp>
        <p:nvGrpSpPr>
          <p:cNvPr id="87" name="Group 86"/>
          <p:cNvGrpSpPr/>
          <p:nvPr/>
        </p:nvGrpSpPr>
        <p:grpSpPr>
          <a:xfrm>
            <a:off x="6584396" y="5034145"/>
            <a:ext cx="2279714" cy="1219067"/>
            <a:chOff x="1398458" y="5162834"/>
            <a:chExt cx="2161625" cy="1155919"/>
          </a:xfrm>
        </p:grpSpPr>
        <p:sp>
          <p:nvSpPr>
            <p:cNvPr id="88" name="TextBox 87"/>
            <p:cNvSpPr txBox="1"/>
            <p:nvPr/>
          </p:nvSpPr>
          <p:spPr>
            <a:xfrm>
              <a:off x="2035804" y="5162834"/>
              <a:ext cx="903164" cy="333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Sydney</a:t>
              </a:r>
            </a:p>
          </p:txBody>
        </p:sp>
        <p:sp>
          <p:nvSpPr>
            <p:cNvPr id="89" name="Rectangle 88"/>
            <p:cNvSpPr/>
            <p:nvPr/>
          </p:nvSpPr>
          <p:spPr>
            <a:xfrm>
              <a:off x="1398458" y="5492377"/>
              <a:ext cx="2161625" cy="8263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“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Lorem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is dolor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sita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slide power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adus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na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but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volup</a:t>
              </a:r>
              <a:endParaRPr lang="en-US" sz="126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Ande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inteman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.”</a:t>
              </a:r>
              <a:endParaRPr lang="en-US" sz="1266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91" name="Rectangle 90"/>
          <p:cNvSpPr/>
          <p:nvPr/>
        </p:nvSpPr>
        <p:spPr>
          <a:xfrm>
            <a:off x="9290246" y="4543095"/>
            <a:ext cx="1958150" cy="36816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00.00</a:t>
            </a:r>
          </a:p>
        </p:txBody>
      </p:sp>
      <p:grpSp>
        <p:nvGrpSpPr>
          <p:cNvPr id="92" name="Group 91"/>
          <p:cNvGrpSpPr/>
          <p:nvPr/>
        </p:nvGrpSpPr>
        <p:grpSpPr>
          <a:xfrm>
            <a:off x="9135333" y="5034145"/>
            <a:ext cx="2279714" cy="1219067"/>
            <a:chOff x="1398458" y="5162834"/>
            <a:chExt cx="2161625" cy="1155919"/>
          </a:xfrm>
        </p:grpSpPr>
        <p:sp>
          <p:nvSpPr>
            <p:cNvPr id="93" name="TextBox 92"/>
            <p:cNvSpPr txBox="1"/>
            <p:nvPr/>
          </p:nvSpPr>
          <p:spPr>
            <a:xfrm>
              <a:off x="1942661" y="5162834"/>
              <a:ext cx="1089452" cy="333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New York</a:t>
              </a:r>
            </a:p>
          </p:txBody>
        </p:sp>
        <p:sp>
          <p:nvSpPr>
            <p:cNvPr id="94" name="Rectangle 93"/>
            <p:cNvSpPr/>
            <p:nvPr/>
          </p:nvSpPr>
          <p:spPr>
            <a:xfrm>
              <a:off x="1398458" y="5492377"/>
              <a:ext cx="2161625" cy="8263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“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Lorem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is dolor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sita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slide power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adus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na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but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volup</a:t>
              </a:r>
              <a:endParaRPr lang="en-US" sz="126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Ande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inteman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.”</a:t>
              </a:r>
              <a:endParaRPr lang="en-US" sz="1266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4222923" y="1945357"/>
            <a:ext cx="1857565" cy="2482001"/>
            <a:chOff x="6542386" y="1856509"/>
            <a:chExt cx="1529935" cy="2044236"/>
          </a:xfrm>
          <a:solidFill>
            <a:schemeClr val="accent2"/>
          </a:solidFill>
        </p:grpSpPr>
        <p:sp>
          <p:nvSpPr>
            <p:cNvPr id="111" name="Freeform 49"/>
            <p:cNvSpPr>
              <a:spLocks/>
            </p:cNvSpPr>
            <p:nvPr/>
          </p:nvSpPr>
          <p:spPr bwMode="auto">
            <a:xfrm>
              <a:off x="6613697" y="2438879"/>
              <a:ext cx="217172" cy="215012"/>
            </a:xfrm>
            <a:custGeom>
              <a:avLst/>
              <a:gdLst>
                <a:gd name="T0" fmla="*/ 65 w 85"/>
                <a:gd name="T1" fmla="*/ 8 h 84"/>
                <a:gd name="T2" fmla="*/ 40 w 85"/>
                <a:gd name="T3" fmla="*/ 7 h 84"/>
                <a:gd name="T4" fmla="*/ 8 w 85"/>
                <a:gd name="T5" fmla="*/ 39 h 84"/>
                <a:gd name="T6" fmla="*/ 8 w 85"/>
                <a:gd name="T7" fmla="*/ 65 h 84"/>
                <a:gd name="T8" fmla="*/ 33 w 85"/>
                <a:gd name="T9" fmla="*/ 66 h 84"/>
                <a:gd name="T10" fmla="*/ 51 w 85"/>
                <a:gd name="T11" fmla="*/ 84 h 84"/>
                <a:gd name="T12" fmla="*/ 85 w 85"/>
                <a:gd name="T13" fmla="*/ 50 h 84"/>
                <a:gd name="T14" fmla="*/ 67 w 85"/>
                <a:gd name="T15" fmla="*/ 32 h 84"/>
                <a:gd name="T16" fmla="*/ 65 w 85"/>
                <a:gd name="T17" fmla="*/ 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84">
                  <a:moveTo>
                    <a:pt x="65" y="8"/>
                  </a:moveTo>
                  <a:cubicBezTo>
                    <a:pt x="58" y="0"/>
                    <a:pt x="47" y="0"/>
                    <a:pt x="40" y="7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0" y="46"/>
                    <a:pt x="1" y="57"/>
                    <a:pt x="8" y="65"/>
                  </a:cubicBezTo>
                  <a:cubicBezTo>
                    <a:pt x="15" y="71"/>
                    <a:pt x="25" y="72"/>
                    <a:pt x="33" y="66"/>
                  </a:cubicBezTo>
                  <a:cubicBezTo>
                    <a:pt x="51" y="84"/>
                    <a:pt x="51" y="84"/>
                    <a:pt x="51" y="84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72" y="24"/>
                    <a:pt x="72" y="14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2" name="Freeform 50"/>
            <p:cNvSpPr>
              <a:spLocks noEditPoints="1"/>
            </p:cNvSpPr>
            <p:nvPr/>
          </p:nvSpPr>
          <p:spPr bwMode="auto">
            <a:xfrm>
              <a:off x="6997261" y="1856509"/>
              <a:ext cx="628830" cy="584530"/>
            </a:xfrm>
            <a:custGeom>
              <a:avLst/>
              <a:gdLst>
                <a:gd name="T0" fmla="*/ 123 w 246"/>
                <a:gd name="T1" fmla="*/ 229 h 229"/>
                <a:gd name="T2" fmla="*/ 0 w 246"/>
                <a:gd name="T3" fmla="*/ 114 h 229"/>
                <a:gd name="T4" fmla="*/ 123 w 246"/>
                <a:gd name="T5" fmla="*/ 0 h 229"/>
                <a:gd name="T6" fmla="*/ 246 w 246"/>
                <a:gd name="T7" fmla="*/ 114 h 229"/>
                <a:gd name="T8" fmla="*/ 123 w 246"/>
                <a:gd name="T9" fmla="*/ 229 h 229"/>
                <a:gd name="T10" fmla="*/ 123 w 246"/>
                <a:gd name="T11" fmla="*/ 23 h 229"/>
                <a:gd name="T12" fmla="*/ 24 w 246"/>
                <a:gd name="T13" fmla="*/ 114 h 229"/>
                <a:gd name="T14" fmla="*/ 123 w 246"/>
                <a:gd name="T15" fmla="*/ 206 h 229"/>
                <a:gd name="T16" fmla="*/ 223 w 246"/>
                <a:gd name="T17" fmla="*/ 114 h 229"/>
                <a:gd name="T18" fmla="*/ 123 w 246"/>
                <a:gd name="T19" fmla="*/ 23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6" h="229">
                  <a:moveTo>
                    <a:pt x="123" y="229"/>
                  </a:moveTo>
                  <a:cubicBezTo>
                    <a:pt x="56" y="229"/>
                    <a:pt x="0" y="178"/>
                    <a:pt x="0" y="114"/>
                  </a:cubicBezTo>
                  <a:cubicBezTo>
                    <a:pt x="0" y="51"/>
                    <a:pt x="56" y="0"/>
                    <a:pt x="123" y="0"/>
                  </a:cubicBezTo>
                  <a:cubicBezTo>
                    <a:pt x="191" y="0"/>
                    <a:pt x="246" y="51"/>
                    <a:pt x="246" y="114"/>
                  </a:cubicBezTo>
                  <a:cubicBezTo>
                    <a:pt x="246" y="178"/>
                    <a:pt x="191" y="229"/>
                    <a:pt x="123" y="229"/>
                  </a:cubicBezTo>
                  <a:close/>
                  <a:moveTo>
                    <a:pt x="123" y="23"/>
                  </a:moveTo>
                  <a:cubicBezTo>
                    <a:pt x="68" y="23"/>
                    <a:pt x="24" y="64"/>
                    <a:pt x="24" y="114"/>
                  </a:cubicBezTo>
                  <a:cubicBezTo>
                    <a:pt x="24" y="165"/>
                    <a:pt x="68" y="206"/>
                    <a:pt x="123" y="206"/>
                  </a:cubicBezTo>
                  <a:cubicBezTo>
                    <a:pt x="178" y="206"/>
                    <a:pt x="223" y="165"/>
                    <a:pt x="223" y="114"/>
                  </a:cubicBezTo>
                  <a:cubicBezTo>
                    <a:pt x="223" y="64"/>
                    <a:pt x="178" y="23"/>
                    <a:pt x="12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3" name="Freeform 51"/>
            <p:cNvSpPr>
              <a:spLocks noEditPoints="1"/>
            </p:cNvSpPr>
            <p:nvPr/>
          </p:nvSpPr>
          <p:spPr bwMode="auto">
            <a:xfrm>
              <a:off x="6542386" y="2369730"/>
              <a:ext cx="1529935" cy="1531015"/>
            </a:xfrm>
            <a:custGeom>
              <a:avLst/>
              <a:gdLst>
                <a:gd name="T0" fmla="*/ 299 w 599"/>
                <a:gd name="T1" fmla="*/ 599 h 599"/>
                <a:gd name="T2" fmla="*/ 0 w 599"/>
                <a:gd name="T3" fmla="*/ 300 h 599"/>
                <a:gd name="T4" fmla="*/ 299 w 599"/>
                <a:gd name="T5" fmla="*/ 0 h 599"/>
                <a:gd name="T6" fmla="*/ 599 w 599"/>
                <a:gd name="T7" fmla="*/ 300 h 599"/>
                <a:gd name="T8" fmla="*/ 299 w 599"/>
                <a:gd name="T9" fmla="*/ 599 h 599"/>
                <a:gd name="T10" fmla="*/ 299 w 599"/>
                <a:gd name="T11" fmla="*/ 35 h 599"/>
                <a:gd name="T12" fmla="*/ 35 w 599"/>
                <a:gd name="T13" fmla="*/ 300 h 599"/>
                <a:gd name="T14" fmla="*/ 299 w 599"/>
                <a:gd name="T15" fmla="*/ 564 h 599"/>
                <a:gd name="T16" fmla="*/ 564 w 599"/>
                <a:gd name="T17" fmla="*/ 300 h 599"/>
                <a:gd name="T18" fmla="*/ 299 w 599"/>
                <a:gd name="T19" fmla="*/ 35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9" h="599">
                  <a:moveTo>
                    <a:pt x="299" y="599"/>
                  </a:moveTo>
                  <a:cubicBezTo>
                    <a:pt x="134" y="599"/>
                    <a:pt x="0" y="465"/>
                    <a:pt x="0" y="300"/>
                  </a:cubicBezTo>
                  <a:cubicBezTo>
                    <a:pt x="0" y="135"/>
                    <a:pt x="134" y="0"/>
                    <a:pt x="299" y="0"/>
                  </a:cubicBezTo>
                  <a:cubicBezTo>
                    <a:pt x="464" y="0"/>
                    <a:pt x="599" y="135"/>
                    <a:pt x="599" y="300"/>
                  </a:cubicBezTo>
                  <a:cubicBezTo>
                    <a:pt x="599" y="465"/>
                    <a:pt x="464" y="599"/>
                    <a:pt x="299" y="599"/>
                  </a:cubicBezTo>
                  <a:close/>
                  <a:moveTo>
                    <a:pt x="299" y="35"/>
                  </a:moveTo>
                  <a:cubicBezTo>
                    <a:pt x="153" y="35"/>
                    <a:pt x="35" y="154"/>
                    <a:pt x="35" y="300"/>
                  </a:cubicBezTo>
                  <a:cubicBezTo>
                    <a:pt x="35" y="446"/>
                    <a:pt x="153" y="564"/>
                    <a:pt x="299" y="564"/>
                  </a:cubicBezTo>
                  <a:cubicBezTo>
                    <a:pt x="445" y="564"/>
                    <a:pt x="564" y="446"/>
                    <a:pt x="564" y="300"/>
                  </a:cubicBezTo>
                  <a:cubicBezTo>
                    <a:pt x="564" y="154"/>
                    <a:pt x="445" y="35"/>
                    <a:pt x="29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4" name="Rectangle 52"/>
            <p:cNvSpPr>
              <a:spLocks noChangeArrowheads="1"/>
            </p:cNvSpPr>
            <p:nvPr/>
          </p:nvSpPr>
          <p:spPr bwMode="auto">
            <a:xfrm>
              <a:off x="7283583" y="2517753"/>
              <a:ext cx="60506" cy="1026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Freeform 53"/>
            <p:cNvSpPr>
              <a:spLocks/>
            </p:cNvSpPr>
            <p:nvPr/>
          </p:nvSpPr>
          <p:spPr bwMode="auto">
            <a:xfrm>
              <a:off x="6851399" y="2676581"/>
              <a:ext cx="112369" cy="114529"/>
            </a:xfrm>
            <a:custGeom>
              <a:avLst/>
              <a:gdLst>
                <a:gd name="T0" fmla="*/ 104 w 104"/>
                <a:gd name="T1" fmla="*/ 66 h 106"/>
                <a:gd name="T2" fmla="*/ 66 w 104"/>
                <a:gd name="T3" fmla="*/ 106 h 106"/>
                <a:gd name="T4" fmla="*/ 0 w 104"/>
                <a:gd name="T5" fmla="*/ 38 h 106"/>
                <a:gd name="T6" fmla="*/ 38 w 104"/>
                <a:gd name="T7" fmla="*/ 0 h 106"/>
                <a:gd name="T8" fmla="*/ 104 w 104"/>
                <a:gd name="T9" fmla="*/ 6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6">
                  <a:moveTo>
                    <a:pt x="104" y="66"/>
                  </a:moveTo>
                  <a:lnTo>
                    <a:pt x="66" y="106"/>
                  </a:lnTo>
                  <a:lnTo>
                    <a:pt x="0" y="38"/>
                  </a:lnTo>
                  <a:lnTo>
                    <a:pt x="38" y="0"/>
                  </a:lnTo>
                  <a:lnTo>
                    <a:pt x="104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Rectangle 54"/>
            <p:cNvSpPr>
              <a:spLocks noChangeArrowheads="1"/>
            </p:cNvSpPr>
            <p:nvPr/>
          </p:nvSpPr>
          <p:spPr bwMode="auto">
            <a:xfrm>
              <a:off x="6690409" y="3110927"/>
              <a:ext cx="112369" cy="6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7" name="Freeform 55"/>
            <p:cNvSpPr>
              <a:spLocks/>
            </p:cNvSpPr>
            <p:nvPr/>
          </p:nvSpPr>
          <p:spPr bwMode="auto">
            <a:xfrm>
              <a:off x="6851399" y="3476123"/>
              <a:ext cx="112369" cy="114529"/>
            </a:xfrm>
            <a:custGeom>
              <a:avLst/>
              <a:gdLst>
                <a:gd name="T0" fmla="*/ 66 w 104"/>
                <a:gd name="T1" fmla="*/ 0 h 106"/>
                <a:gd name="T2" fmla="*/ 104 w 104"/>
                <a:gd name="T3" fmla="*/ 40 h 106"/>
                <a:gd name="T4" fmla="*/ 38 w 104"/>
                <a:gd name="T5" fmla="*/ 106 h 106"/>
                <a:gd name="T6" fmla="*/ 0 w 104"/>
                <a:gd name="T7" fmla="*/ 69 h 106"/>
                <a:gd name="T8" fmla="*/ 66 w 104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6">
                  <a:moveTo>
                    <a:pt x="66" y="0"/>
                  </a:moveTo>
                  <a:lnTo>
                    <a:pt x="104" y="40"/>
                  </a:lnTo>
                  <a:lnTo>
                    <a:pt x="38" y="106"/>
                  </a:lnTo>
                  <a:lnTo>
                    <a:pt x="0" y="69"/>
                  </a:lnTo>
                  <a:lnTo>
                    <a:pt x="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8" name="Rectangle 56"/>
            <p:cNvSpPr>
              <a:spLocks noChangeArrowheads="1"/>
            </p:cNvSpPr>
            <p:nvPr/>
          </p:nvSpPr>
          <p:spPr bwMode="auto">
            <a:xfrm>
              <a:off x="7283583" y="3652239"/>
              <a:ext cx="60506" cy="1026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Freeform 57"/>
            <p:cNvSpPr>
              <a:spLocks/>
            </p:cNvSpPr>
            <p:nvPr/>
          </p:nvSpPr>
          <p:spPr bwMode="auto">
            <a:xfrm>
              <a:off x="7650941" y="3476123"/>
              <a:ext cx="115609" cy="114529"/>
            </a:xfrm>
            <a:custGeom>
              <a:avLst/>
              <a:gdLst>
                <a:gd name="T0" fmla="*/ 0 w 107"/>
                <a:gd name="T1" fmla="*/ 40 h 106"/>
                <a:gd name="T2" fmla="*/ 38 w 107"/>
                <a:gd name="T3" fmla="*/ 0 h 106"/>
                <a:gd name="T4" fmla="*/ 107 w 107"/>
                <a:gd name="T5" fmla="*/ 69 h 106"/>
                <a:gd name="T6" fmla="*/ 69 w 107"/>
                <a:gd name="T7" fmla="*/ 106 h 106"/>
                <a:gd name="T8" fmla="*/ 0 w 107"/>
                <a:gd name="T9" fmla="*/ 4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06">
                  <a:moveTo>
                    <a:pt x="0" y="40"/>
                  </a:moveTo>
                  <a:lnTo>
                    <a:pt x="38" y="0"/>
                  </a:lnTo>
                  <a:lnTo>
                    <a:pt x="107" y="69"/>
                  </a:lnTo>
                  <a:lnTo>
                    <a:pt x="69" y="106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0" name="Rectangle 58"/>
            <p:cNvSpPr>
              <a:spLocks noChangeArrowheads="1"/>
            </p:cNvSpPr>
            <p:nvPr/>
          </p:nvSpPr>
          <p:spPr bwMode="auto">
            <a:xfrm>
              <a:off x="7824895" y="3110927"/>
              <a:ext cx="102643" cy="6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1" name="Freeform 59"/>
            <p:cNvSpPr>
              <a:spLocks/>
            </p:cNvSpPr>
            <p:nvPr/>
          </p:nvSpPr>
          <p:spPr bwMode="auto">
            <a:xfrm>
              <a:off x="7650941" y="2676581"/>
              <a:ext cx="115609" cy="114529"/>
            </a:xfrm>
            <a:custGeom>
              <a:avLst/>
              <a:gdLst>
                <a:gd name="T0" fmla="*/ 38 w 107"/>
                <a:gd name="T1" fmla="*/ 106 h 106"/>
                <a:gd name="T2" fmla="*/ 0 w 107"/>
                <a:gd name="T3" fmla="*/ 66 h 106"/>
                <a:gd name="T4" fmla="*/ 69 w 107"/>
                <a:gd name="T5" fmla="*/ 0 h 106"/>
                <a:gd name="T6" fmla="*/ 107 w 107"/>
                <a:gd name="T7" fmla="*/ 38 h 106"/>
                <a:gd name="T8" fmla="*/ 38 w 107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06">
                  <a:moveTo>
                    <a:pt x="38" y="106"/>
                  </a:moveTo>
                  <a:lnTo>
                    <a:pt x="0" y="66"/>
                  </a:lnTo>
                  <a:lnTo>
                    <a:pt x="69" y="0"/>
                  </a:lnTo>
                  <a:lnTo>
                    <a:pt x="107" y="38"/>
                  </a:lnTo>
                  <a:lnTo>
                    <a:pt x="38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2" name="Rectangle 60"/>
            <p:cNvSpPr>
              <a:spLocks noChangeArrowheads="1"/>
            </p:cNvSpPr>
            <p:nvPr/>
          </p:nvSpPr>
          <p:spPr bwMode="auto">
            <a:xfrm>
              <a:off x="7221997" y="2201176"/>
              <a:ext cx="194484" cy="2452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3" name="Freeform 61"/>
            <p:cNvSpPr>
              <a:spLocks/>
            </p:cNvSpPr>
            <p:nvPr/>
          </p:nvSpPr>
          <p:spPr bwMode="auto">
            <a:xfrm>
              <a:off x="7150686" y="2047751"/>
              <a:ext cx="337105" cy="194484"/>
            </a:xfrm>
            <a:custGeom>
              <a:avLst/>
              <a:gdLst>
                <a:gd name="T0" fmla="*/ 132 w 132"/>
                <a:gd name="T1" fmla="*/ 70 h 76"/>
                <a:gd name="T2" fmla="*/ 126 w 132"/>
                <a:gd name="T3" fmla="*/ 76 h 76"/>
                <a:gd name="T4" fmla="*/ 6 w 132"/>
                <a:gd name="T5" fmla="*/ 76 h 76"/>
                <a:gd name="T6" fmla="*/ 0 w 132"/>
                <a:gd name="T7" fmla="*/ 70 h 76"/>
                <a:gd name="T8" fmla="*/ 0 w 132"/>
                <a:gd name="T9" fmla="*/ 6 h 76"/>
                <a:gd name="T10" fmla="*/ 6 w 132"/>
                <a:gd name="T11" fmla="*/ 0 h 76"/>
                <a:gd name="T12" fmla="*/ 126 w 132"/>
                <a:gd name="T13" fmla="*/ 0 h 76"/>
                <a:gd name="T14" fmla="*/ 132 w 132"/>
                <a:gd name="T15" fmla="*/ 6 h 76"/>
                <a:gd name="T16" fmla="*/ 132 w 132"/>
                <a:gd name="T17" fmla="*/ 7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76">
                  <a:moveTo>
                    <a:pt x="132" y="70"/>
                  </a:moveTo>
                  <a:cubicBezTo>
                    <a:pt x="132" y="73"/>
                    <a:pt x="129" y="76"/>
                    <a:pt x="12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3" y="76"/>
                    <a:pt x="0" y="73"/>
                    <a:pt x="0" y="7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9" y="0"/>
                    <a:pt x="132" y="3"/>
                    <a:pt x="132" y="6"/>
                  </a:cubicBezTo>
                  <a:lnTo>
                    <a:pt x="132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4" name="Freeform 63"/>
            <p:cNvSpPr>
              <a:spLocks/>
            </p:cNvSpPr>
            <p:nvPr/>
          </p:nvSpPr>
          <p:spPr bwMode="auto">
            <a:xfrm>
              <a:off x="6833031" y="3043938"/>
              <a:ext cx="572645" cy="179357"/>
            </a:xfrm>
            <a:custGeom>
              <a:avLst/>
              <a:gdLst>
                <a:gd name="T0" fmla="*/ 186 w 224"/>
                <a:gd name="T1" fmla="*/ 2 h 70"/>
                <a:gd name="T2" fmla="*/ 224 w 224"/>
                <a:gd name="T3" fmla="*/ 34 h 70"/>
                <a:gd name="T4" fmla="*/ 224 w 224"/>
                <a:gd name="T5" fmla="*/ 36 h 70"/>
                <a:gd name="T6" fmla="*/ 186 w 224"/>
                <a:gd name="T7" fmla="*/ 68 h 70"/>
                <a:gd name="T8" fmla="*/ 9 w 224"/>
                <a:gd name="T9" fmla="*/ 42 h 70"/>
                <a:gd name="T10" fmla="*/ 9 w 224"/>
                <a:gd name="T11" fmla="*/ 29 h 70"/>
                <a:gd name="T12" fmla="*/ 186 w 224"/>
                <a:gd name="T13" fmla="*/ 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4" h="70">
                  <a:moveTo>
                    <a:pt x="186" y="2"/>
                  </a:moveTo>
                  <a:cubicBezTo>
                    <a:pt x="207" y="0"/>
                    <a:pt x="224" y="14"/>
                    <a:pt x="224" y="34"/>
                  </a:cubicBezTo>
                  <a:cubicBezTo>
                    <a:pt x="224" y="36"/>
                    <a:pt x="224" y="36"/>
                    <a:pt x="224" y="36"/>
                  </a:cubicBezTo>
                  <a:cubicBezTo>
                    <a:pt x="224" y="57"/>
                    <a:pt x="207" y="70"/>
                    <a:pt x="186" y="68"/>
                  </a:cubicBezTo>
                  <a:cubicBezTo>
                    <a:pt x="140" y="64"/>
                    <a:pt x="49" y="48"/>
                    <a:pt x="9" y="42"/>
                  </a:cubicBezTo>
                  <a:cubicBezTo>
                    <a:pt x="0" y="40"/>
                    <a:pt x="2" y="30"/>
                    <a:pt x="9" y="29"/>
                  </a:cubicBezTo>
                  <a:cubicBezTo>
                    <a:pt x="56" y="22"/>
                    <a:pt x="140" y="6"/>
                    <a:pt x="18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6788911" y="1945358"/>
            <a:ext cx="1854942" cy="2481998"/>
            <a:chOff x="4114587" y="1859539"/>
            <a:chExt cx="1527775" cy="2044234"/>
          </a:xfrm>
          <a:solidFill>
            <a:schemeClr val="accent3"/>
          </a:solidFill>
        </p:grpSpPr>
        <p:sp>
          <p:nvSpPr>
            <p:cNvPr id="126" name="Freeform 19"/>
            <p:cNvSpPr>
              <a:spLocks/>
            </p:cNvSpPr>
            <p:nvPr/>
          </p:nvSpPr>
          <p:spPr bwMode="auto">
            <a:xfrm>
              <a:off x="4185898" y="2441907"/>
              <a:ext cx="217172" cy="215012"/>
            </a:xfrm>
            <a:custGeom>
              <a:avLst/>
              <a:gdLst>
                <a:gd name="T0" fmla="*/ 65 w 85"/>
                <a:gd name="T1" fmla="*/ 8 h 84"/>
                <a:gd name="T2" fmla="*/ 39 w 85"/>
                <a:gd name="T3" fmla="*/ 7 h 84"/>
                <a:gd name="T4" fmla="*/ 7 w 85"/>
                <a:gd name="T5" fmla="*/ 39 h 84"/>
                <a:gd name="T6" fmla="*/ 8 w 85"/>
                <a:gd name="T7" fmla="*/ 65 h 84"/>
                <a:gd name="T8" fmla="*/ 32 w 85"/>
                <a:gd name="T9" fmla="*/ 66 h 84"/>
                <a:gd name="T10" fmla="*/ 51 w 85"/>
                <a:gd name="T11" fmla="*/ 84 h 84"/>
                <a:gd name="T12" fmla="*/ 85 w 85"/>
                <a:gd name="T13" fmla="*/ 50 h 84"/>
                <a:gd name="T14" fmla="*/ 66 w 85"/>
                <a:gd name="T15" fmla="*/ 32 h 84"/>
                <a:gd name="T16" fmla="*/ 65 w 85"/>
                <a:gd name="T17" fmla="*/ 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84">
                  <a:moveTo>
                    <a:pt x="65" y="8"/>
                  </a:moveTo>
                  <a:cubicBezTo>
                    <a:pt x="58" y="0"/>
                    <a:pt x="47" y="0"/>
                    <a:pt x="39" y="7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0" y="46"/>
                    <a:pt x="1" y="57"/>
                    <a:pt x="8" y="65"/>
                  </a:cubicBezTo>
                  <a:cubicBezTo>
                    <a:pt x="14" y="71"/>
                    <a:pt x="24" y="72"/>
                    <a:pt x="32" y="66"/>
                  </a:cubicBezTo>
                  <a:cubicBezTo>
                    <a:pt x="51" y="84"/>
                    <a:pt x="51" y="84"/>
                    <a:pt x="51" y="84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72" y="24"/>
                    <a:pt x="71" y="14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7" name="Freeform 20"/>
            <p:cNvSpPr>
              <a:spLocks noEditPoints="1"/>
            </p:cNvSpPr>
            <p:nvPr/>
          </p:nvSpPr>
          <p:spPr bwMode="auto">
            <a:xfrm>
              <a:off x="4569462" y="1859539"/>
              <a:ext cx="627749" cy="585611"/>
            </a:xfrm>
            <a:custGeom>
              <a:avLst/>
              <a:gdLst>
                <a:gd name="T0" fmla="*/ 123 w 246"/>
                <a:gd name="T1" fmla="*/ 229 h 229"/>
                <a:gd name="T2" fmla="*/ 0 w 246"/>
                <a:gd name="T3" fmla="*/ 114 h 229"/>
                <a:gd name="T4" fmla="*/ 123 w 246"/>
                <a:gd name="T5" fmla="*/ 0 h 229"/>
                <a:gd name="T6" fmla="*/ 246 w 246"/>
                <a:gd name="T7" fmla="*/ 114 h 229"/>
                <a:gd name="T8" fmla="*/ 123 w 246"/>
                <a:gd name="T9" fmla="*/ 229 h 229"/>
                <a:gd name="T10" fmla="*/ 123 w 246"/>
                <a:gd name="T11" fmla="*/ 23 h 229"/>
                <a:gd name="T12" fmla="*/ 23 w 246"/>
                <a:gd name="T13" fmla="*/ 114 h 229"/>
                <a:gd name="T14" fmla="*/ 123 w 246"/>
                <a:gd name="T15" fmla="*/ 206 h 229"/>
                <a:gd name="T16" fmla="*/ 223 w 246"/>
                <a:gd name="T17" fmla="*/ 114 h 229"/>
                <a:gd name="T18" fmla="*/ 123 w 246"/>
                <a:gd name="T19" fmla="*/ 23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6" h="229">
                  <a:moveTo>
                    <a:pt x="123" y="229"/>
                  </a:moveTo>
                  <a:cubicBezTo>
                    <a:pt x="55" y="229"/>
                    <a:pt x="0" y="178"/>
                    <a:pt x="0" y="114"/>
                  </a:cubicBezTo>
                  <a:cubicBezTo>
                    <a:pt x="0" y="51"/>
                    <a:pt x="55" y="0"/>
                    <a:pt x="123" y="0"/>
                  </a:cubicBezTo>
                  <a:cubicBezTo>
                    <a:pt x="191" y="0"/>
                    <a:pt x="246" y="51"/>
                    <a:pt x="246" y="114"/>
                  </a:cubicBezTo>
                  <a:cubicBezTo>
                    <a:pt x="246" y="178"/>
                    <a:pt x="191" y="229"/>
                    <a:pt x="123" y="229"/>
                  </a:cubicBezTo>
                  <a:close/>
                  <a:moveTo>
                    <a:pt x="123" y="23"/>
                  </a:moveTo>
                  <a:cubicBezTo>
                    <a:pt x="68" y="23"/>
                    <a:pt x="23" y="64"/>
                    <a:pt x="23" y="114"/>
                  </a:cubicBezTo>
                  <a:cubicBezTo>
                    <a:pt x="23" y="165"/>
                    <a:pt x="68" y="206"/>
                    <a:pt x="123" y="206"/>
                  </a:cubicBezTo>
                  <a:cubicBezTo>
                    <a:pt x="178" y="206"/>
                    <a:pt x="223" y="165"/>
                    <a:pt x="223" y="114"/>
                  </a:cubicBezTo>
                  <a:cubicBezTo>
                    <a:pt x="223" y="64"/>
                    <a:pt x="178" y="23"/>
                    <a:pt x="12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8" name="Freeform 21"/>
            <p:cNvSpPr>
              <a:spLocks noEditPoints="1"/>
            </p:cNvSpPr>
            <p:nvPr/>
          </p:nvSpPr>
          <p:spPr bwMode="auto">
            <a:xfrm>
              <a:off x="4114587" y="2372758"/>
              <a:ext cx="1527775" cy="1531015"/>
            </a:xfrm>
            <a:custGeom>
              <a:avLst/>
              <a:gdLst>
                <a:gd name="T0" fmla="*/ 299 w 598"/>
                <a:gd name="T1" fmla="*/ 599 h 599"/>
                <a:gd name="T2" fmla="*/ 0 w 598"/>
                <a:gd name="T3" fmla="*/ 300 h 599"/>
                <a:gd name="T4" fmla="*/ 299 w 598"/>
                <a:gd name="T5" fmla="*/ 0 h 599"/>
                <a:gd name="T6" fmla="*/ 598 w 598"/>
                <a:gd name="T7" fmla="*/ 300 h 599"/>
                <a:gd name="T8" fmla="*/ 299 w 598"/>
                <a:gd name="T9" fmla="*/ 599 h 599"/>
                <a:gd name="T10" fmla="*/ 299 w 598"/>
                <a:gd name="T11" fmla="*/ 35 h 599"/>
                <a:gd name="T12" fmla="*/ 34 w 598"/>
                <a:gd name="T13" fmla="*/ 300 h 599"/>
                <a:gd name="T14" fmla="*/ 299 w 598"/>
                <a:gd name="T15" fmla="*/ 564 h 599"/>
                <a:gd name="T16" fmla="*/ 564 w 598"/>
                <a:gd name="T17" fmla="*/ 300 h 599"/>
                <a:gd name="T18" fmla="*/ 299 w 598"/>
                <a:gd name="T19" fmla="*/ 35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8" h="599">
                  <a:moveTo>
                    <a:pt x="299" y="599"/>
                  </a:moveTo>
                  <a:cubicBezTo>
                    <a:pt x="134" y="599"/>
                    <a:pt x="0" y="465"/>
                    <a:pt x="0" y="300"/>
                  </a:cubicBezTo>
                  <a:cubicBezTo>
                    <a:pt x="0" y="135"/>
                    <a:pt x="134" y="0"/>
                    <a:pt x="299" y="0"/>
                  </a:cubicBezTo>
                  <a:cubicBezTo>
                    <a:pt x="464" y="0"/>
                    <a:pt x="598" y="135"/>
                    <a:pt x="598" y="300"/>
                  </a:cubicBezTo>
                  <a:cubicBezTo>
                    <a:pt x="598" y="465"/>
                    <a:pt x="464" y="599"/>
                    <a:pt x="299" y="599"/>
                  </a:cubicBezTo>
                  <a:close/>
                  <a:moveTo>
                    <a:pt x="299" y="35"/>
                  </a:moveTo>
                  <a:cubicBezTo>
                    <a:pt x="153" y="35"/>
                    <a:pt x="34" y="154"/>
                    <a:pt x="34" y="300"/>
                  </a:cubicBezTo>
                  <a:cubicBezTo>
                    <a:pt x="34" y="446"/>
                    <a:pt x="153" y="564"/>
                    <a:pt x="299" y="564"/>
                  </a:cubicBezTo>
                  <a:cubicBezTo>
                    <a:pt x="445" y="564"/>
                    <a:pt x="564" y="446"/>
                    <a:pt x="564" y="300"/>
                  </a:cubicBezTo>
                  <a:cubicBezTo>
                    <a:pt x="564" y="154"/>
                    <a:pt x="445" y="35"/>
                    <a:pt x="29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9" name="Rectangle 22"/>
            <p:cNvSpPr>
              <a:spLocks noChangeArrowheads="1"/>
            </p:cNvSpPr>
            <p:nvPr/>
          </p:nvSpPr>
          <p:spPr bwMode="auto">
            <a:xfrm>
              <a:off x="4857945" y="2521862"/>
              <a:ext cx="61587" cy="1015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0" name="Freeform 23"/>
            <p:cNvSpPr>
              <a:spLocks/>
            </p:cNvSpPr>
            <p:nvPr/>
          </p:nvSpPr>
          <p:spPr bwMode="auto">
            <a:xfrm>
              <a:off x="4420358" y="2679609"/>
              <a:ext cx="115609" cy="115609"/>
            </a:xfrm>
            <a:custGeom>
              <a:avLst/>
              <a:gdLst>
                <a:gd name="T0" fmla="*/ 107 w 107"/>
                <a:gd name="T1" fmla="*/ 66 h 107"/>
                <a:gd name="T2" fmla="*/ 69 w 107"/>
                <a:gd name="T3" fmla="*/ 107 h 107"/>
                <a:gd name="T4" fmla="*/ 0 w 107"/>
                <a:gd name="T5" fmla="*/ 38 h 107"/>
                <a:gd name="T6" fmla="*/ 41 w 107"/>
                <a:gd name="T7" fmla="*/ 0 h 107"/>
                <a:gd name="T8" fmla="*/ 107 w 107"/>
                <a:gd name="T9" fmla="*/ 6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07">
                  <a:moveTo>
                    <a:pt x="107" y="66"/>
                  </a:moveTo>
                  <a:lnTo>
                    <a:pt x="69" y="107"/>
                  </a:lnTo>
                  <a:lnTo>
                    <a:pt x="0" y="38"/>
                  </a:lnTo>
                  <a:lnTo>
                    <a:pt x="41" y="0"/>
                  </a:lnTo>
                  <a:lnTo>
                    <a:pt x="107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1" name="Rectangle 24"/>
            <p:cNvSpPr>
              <a:spLocks noChangeArrowheads="1"/>
            </p:cNvSpPr>
            <p:nvPr/>
          </p:nvSpPr>
          <p:spPr bwMode="auto">
            <a:xfrm>
              <a:off x="4264771" y="3113955"/>
              <a:ext cx="112369" cy="6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2" name="Freeform 25"/>
            <p:cNvSpPr>
              <a:spLocks/>
            </p:cNvSpPr>
            <p:nvPr/>
          </p:nvSpPr>
          <p:spPr bwMode="auto">
            <a:xfrm>
              <a:off x="4420358" y="3479151"/>
              <a:ext cx="115609" cy="115609"/>
            </a:xfrm>
            <a:custGeom>
              <a:avLst/>
              <a:gdLst>
                <a:gd name="T0" fmla="*/ 69 w 107"/>
                <a:gd name="T1" fmla="*/ 0 h 107"/>
                <a:gd name="T2" fmla="*/ 107 w 107"/>
                <a:gd name="T3" fmla="*/ 41 h 107"/>
                <a:gd name="T4" fmla="*/ 41 w 107"/>
                <a:gd name="T5" fmla="*/ 107 h 107"/>
                <a:gd name="T6" fmla="*/ 0 w 107"/>
                <a:gd name="T7" fmla="*/ 69 h 107"/>
                <a:gd name="T8" fmla="*/ 69 w 107"/>
                <a:gd name="T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07">
                  <a:moveTo>
                    <a:pt x="69" y="0"/>
                  </a:moveTo>
                  <a:lnTo>
                    <a:pt x="107" y="41"/>
                  </a:lnTo>
                  <a:lnTo>
                    <a:pt x="41" y="107"/>
                  </a:lnTo>
                  <a:lnTo>
                    <a:pt x="0" y="69"/>
                  </a:lnTo>
                  <a:lnTo>
                    <a:pt x="6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3" name="Rectangle 26"/>
            <p:cNvSpPr>
              <a:spLocks noChangeArrowheads="1"/>
            </p:cNvSpPr>
            <p:nvPr/>
          </p:nvSpPr>
          <p:spPr bwMode="auto">
            <a:xfrm>
              <a:off x="4857945" y="3655267"/>
              <a:ext cx="61587" cy="1026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4" name="Freeform 27"/>
            <p:cNvSpPr>
              <a:spLocks/>
            </p:cNvSpPr>
            <p:nvPr/>
          </p:nvSpPr>
          <p:spPr bwMode="auto">
            <a:xfrm>
              <a:off x="5223142" y="3479151"/>
              <a:ext cx="114529" cy="115609"/>
            </a:xfrm>
            <a:custGeom>
              <a:avLst/>
              <a:gdLst>
                <a:gd name="T0" fmla="*/ 0 w 106"/>
                <a:gd name="T1" fmla="*/ 41 h 107"/>
                <a:gd name="T2" fmla="*/ 38 w 106"/>
                <a:gd name="T3" fmla="*/ 0 h 107"/>
                <a:gd name="T4" fmla="*/ 106 w 106"/>
                <a:gd name="T5" fmla="*/ 69 h 107"/>
                <a:gd name="T6" fmla="*/ 66 w 106"/>
                <a:gd name="T7" fmla="*/ 107 h 107"/>
                <a:gd name="T8" fmla="*/ 0 w 106"/>
                <a:gd name="T9" fmla="*/ 4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07">
                  <a:moveTo>
                    <a:pt x="0" y="41"/>
                  </a:moveTo>
                  <a:lnTo>
                    <a:pt x="38" y="0"/>
                  </a:lnTo>
                  <a:lnTo>
                    <a:pt x="106" y="69"/>
                  </a:lnTo>
                  <a:lnTo>
                    <a:pt x="66" y="107"/>
                  </a:lnTo>
                  <a:lnTo>
                    <a:pt x="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5" name="Rectangle 28"/>
            <p:cNvSpPr>
              <a:spLocks noChangeArrowheads="1"/>
            </p:cNvSpPr>
            <p:nvPr/>
          </p:nvSpPr>
          <p:spPr bwMode="auto">
            <a:xfrm>
              <a:off x="5399256" y="3113955"/>
              <a:ext cx="102643" cy="6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6" name="Freeform 29"/>
            <p:cNvSpPr>
              <a:spLocks/>
            </p:cNvSpPr>
            <p:nvPr/>
          </p:nvSpPr>
          <p:spPr bwMode="auto">
            <a:xfrm>
              <a:off x="5223142" y="2679609"/>
              <a:ext cx="114529" cy="115609"/>
            </a:xfrm>
            <a:custGeom>
              <a:avLst/>
              <a:gdLst>
                <a:gd name="T0" fmla="*/ 38 w 106"/>
                <a:gd name="T1" fmla="*/ 107 h 107"/>
                <a:gd name="T2" fmla="*/ 0 w 106"/>
                <a:gd name="T3" fmla="*/ 66 h 107"/>
                <a:gd name="T4" fmla="*/ 66 w 106"/>
                <a:gd name="T5" fmla="*/ 0 h 107"/>
                <a:gd name="T6" fmla="*/ 106 w 106"/>
                <a:gd name="T7" fmla="*/ 38 h 107"/>
                <a:gd name="T8" fmla="*/ 38 w 106"/>
                <a:gd name="T9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07">
                  <a:moveTo>
                    <a:pt x="38" y="107"/>
                  </a:moveTo>
                  <a:lnTo>
                    <a:pt x="0" y="66"/>
                  </a:lnTo>
                  <a:lnTo>
                    <a:pt x="66" y="0"/>
                  </a:lnTo>
                  <a:lnTo>
                    <a:pt x="106" y="38"/>
                  </a:lnTo>
                  <a:lnTo>
                    <a:pt x="38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7" name="Rectangle 30"/>
            <p:cNvSpPr>
              <a:spLocks noChangeArrowheads="1"/>
            </p:cNvSpPr>
            <p:nvPr/>
          </p:nvSpPr>
          <p:spPr bwMode="auto">
            <a:xfrm>
              <a:off x="4796358" y="2204206"/>
              <a:ext cx="194484" cy="2452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8" name="Freeform 31"/>
            <p:cNvSpPr>
              <a:spLocks/>
            </p:cNvSpPr>
            <p:nvPr/>
          </p:nvSpPr>
          <p:spPr bwMode="auto">
            <a:xfrm>
              <a:off x="4725048" y="2050781"/>
              <a:ext cx="337105" cy="194484"/>
            </a:xfrm>
            <a:custGeom>
              <a:avLst/>
              <a:gdLst>
                <a:gd name="T0" fmla="*/ 132 w 132"/>
                <a:gd name="T1" fmla="*/ 70 h 76"/>
                <a:gd name="T2" fmla="*/ 126 w 132"/>
                <a:gd name="T3" fmla="*/ 76 h 76"/>
                <a:gd name="T4" fmla="*/ 6 w 132"/>
                <a:gd name="T5" fmla="*/ 76 h 76"/>
                <a:gd name="T6" fmla="*/ 0 w 132"/>
                <a:gd name="T7" fmla="*/ 70 h 76"/>
                <a:gd name="T8" fmla="*/ 0 w 132"/>
                <a:gd name="T9" fmla="*/ 6 h 76"/>
                <a:gd name="T10" fmla="*/ 6 w 132"/>
                <a:gd name="T11" fmla="*/ 0 h 76"/>
                <a:gd name="T12" fmla="*/ 126 w 132"/>
                <a:gd name="T13" fmla="*/ 0 h 76"/>
                <a:gd name="T14" fmla="*/ 132 w 132"/>
                <a:gd name="T15" fmla="*/ 6 h 76"/>
                <a:gd name="T16" fmla="*/ 132 w 132"/>
                <a:gd name="T17" fmla="*/ 7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76">
                  <a:moveTo>
                    <a:pt x="132" y="70"/>
                  </a:moveTo>
                  <a:cubicBezTo>
                    <a:pt x="132" y="73"/>
                    <a:pt x="129" y="76"/>
                    <a:pt x="12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3" y="76"/>
                    <a:pt x="0" y="73"/>
                    <a:pt x="0" y="7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9" y="0"/>
                    <a:pt x="132" y="3"/>
                    <a:pt x="132" y="6"/>
                  </a:cubicBezTo>
                  <a:lnTo>
                    <a:pt x="132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9" name="Freeform 33"/>
            <p:cNvSpPr>
              <a:spLocks/>
            </p:cNvSpPr>
            <p:nvPr/>
          </p:nvSpPr>
          <p:spPr bwMode="auto">
            <a:xfrm>
              <a:off x="4786634" y="3052369"/>
              <a:ext cx="178276" cy="559679"/>
            </a:xfrm>
            <a:custGeom>
              <a:avLst/>
              <a:gdLst>
                <a:gd name="T0" fmla="*/ 2 w 70"/>
                <a:gd name="T1" fmla="*/ 35 h 219"/>
                <a:gd name="T2" fmla="*/ 34 w 70"/>
                <a:gd name="T3" fmla="*/ 0 h 219"/>
                <a:gd name="T4" fmla="*/ 36 w 70"/>
                <a:gd name="T5" fmla="*/ 0 h 219"/>
                <a:gd name="T6" fmla="*/ 68 w 70"/>
                <a:gd name="T7" fmla="*/ 35 h 219"/>
                <a:gd name="T8" fmla="*/ 41 w 70"/>
                <a:gd name="T9" fmla="*/ 210 h 219"/>
                <a:gd name="T10" fmla="*/ 29 w 70"/>
                <a:gd name="T11" fmla="*/ 211 h 219"/>
                <a:gd name="T12" fmla="*/ 2 w 70"/>
                <a:gd name="T13" fmla="*/ 3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219">
                  <a:moveTo>
                    <a:pt x="2" y="35"/>
                  </a:moveTo>
                  <a:cubicBezTo>
                    <a:pt x="0" y="14"/>
                    <a:pt x="13" y="0"/>
                    <a:pt x="34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7" y="0"/>
                    <a:pt x="70" y="14"/>
                    <a:pt x="68" y="35"/>
                  </a:cubicBezTo>
                  <a:cubicBezTo>
                    <a:pt x="64" y="81"/>
                    <a:pt x="48" y="170"/>
                    <a:pt x="41" y="210"/>
                  </a:cubicBezTo>
                  <a:cubicBezTo>
                    <a:pt x="40" y="219"/>
                    <a:pt x="30" y="218"/>
                    <a:pt x="29" y="211"/>
                  </a:cubicBezTo>
                  <a:cubicBezTo>
                    <a:pt x="22" y="164"/>
                    <a:pt x="6" y="81"/>
                    <a:pt x="2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9" name="矩形 78"/>
          <p:cNvSpPr/>
          <p:nvPr/>
        </p:nvSpPr>
        <p:spPr>
          <a:xfrm>
            <a:off x="3477210" y="170898"/>
            <a:ext cx="9380132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1413" y="170898"/>
            <a:ext cx="254097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288981" y="170898"/>
            <a:ext cx="67661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571283" y="177189"/>
            <a:ext cx="26564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添加相关标题</a:t>
            </a:r>
            <a:endParaRPr lang="en-US" altLang="zh-CN" sz="3200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Content Placeholder 2"/>
          <p:cNvSpPr txBox="1">
            <a:spLocks/>
          </p:cNvSpPr>
          <p:nvPr/>
        </p:nvSpPr>
        <p:spPr>
          <a:xfrm>
            <a:off x="10605610" y="192575"/>
            <a:ext cx="1906380" cy="553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597" b="1">
                <a:solidFill>
                  <a:schemeClr val="bg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LOGO</a:t>
            </a:r>
            <a:endParaRPr lang="en-US" sz="3597" b="1">
              <a:solidFill>
                <a:schemeClr val="bg1"/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498412" y="729609"/>
            <a:ext cx="28022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ANNUAL WORK SUMMARY</a:t>
            </a:r>
          </a:p>
        </p:txBody>
      </p:sp>
    </p:spTree>
    <p:extLst>
      <p:ext uri="{BB962C8B-B14F-4D97-AF65-F5344CB8AC3E}">
        <p14:creationId xmlns:p14="http://schemas.microsoft.com/office/powerpoint/2010/main" val="1703191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81" grpId="0" animBg="1"/>
      <p:bldP spid="86" grpId="0" animBg="1"/>
      <p:bldP spid="9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10"/>
          <p:cNvSpPr>
            <a:spLocks/>
          </p:cNvSpPr>
          <p:nvPr/>
        </p:nvSpPr>
        <p:spPr bwMode="auto">
          <a:xfrm flipH="1">
            <a:off x="354" y="200"/>
            <a:ext cx="4495552" cy="7232253"/>
          </a:xfrm>
          <a:custGeom>
            <a:avLst/>
            <a:gdLst>
              <a:gd name="T0" fmla="*/ 354 w 2330"/>
              <a:gd name="T1" fmla="*/ 0 h 3224"/>
              <a:gd name="T2" fmla="*/ 2330 w 2330"/>
              <a:gd name="T3" fmla="*/ 0 h 3224"/>
              <a:gd name="T4" fmla="*/ 2330 w 2330"/>
              <a:gd name="T5" fmla="*/ 3224 h 3224"/>
              <a:gd name="T6" fmla="*/ 366 w 2330"/>
              <a:gd name="T7" fmla="*/ 3224 h 3224"/>
              <a:gd name="T8" fmla="*/ 292 w 2330"/>
              <a:gd name="T9" fmla="*/ 3058 h 3224"/>
              <a:gd name="T10" fmla="*/ 226 w 2330"/>
              <a:gd name="T11" fmla="*/ 2886 h 3224"/>
              <a:gd name="T12" fmla="*/ 166 w 2330"/>
              <a:gd name="T13" fmla="*/ 2713 h 3224"/>
              <a:gd name="T14" fmla="*/ 117 w 2330"/>
              <a:gd name="T15" fmla="*/ 2534 h 3224"/>
              <a:gd name="T16" fmla="*/ 75 w 2330"/>
              <a:gd name="T17" fmla="*/ 2354 h 3224"/>
              <a:gd name="T18" fmla="*/ 42 w 2330"/>
              <a:gd name="T19" fmla="*/ 2168 h 3224"/>
              <a:gd name="T20" fmla="*/ 19 w 2330"/>
              <a:gd name="T21" fmla="*/ 1981 h 3224"/>
              <a:gd name="T22" fmla="*/ 5 w 2330"/>
              <a:gd name="T23" fmla="*/ 1792 h 3224"/>
              <a:gd name="T24" fmla="*/ 0 w 2330"/>
              <a:gd name="T25" fmla="*/ 1599 h 3224"/>
              <a:gd name="T26" fmla="*/ 5 w 2330"/>
              <a:gd name="T27" fmla="*/ 1410 h 3224"/>
              <a:gd name="T28" fmla="*/ 19 w 2330"/>
              <a:gd name="T29" fmla="*/ 1223 h 3224"/>
              <a:gd name="T30" fmla="*/ 42 w 2330"/>
              <a:gd name="T31" fmla="*/ 1039 h 3224"/>
              <a:gd name="T32" fmla="*/ 73 w 2330"/>
              <a:gd name="T33" fmla="*/ 857 h 3224"/>
              <a:gd name="T34" fmla="*/ 112 w 2330"/>
              <a:gd name="T35" fmla="*/ 679 h 3224"/>
              <a:gd name="T36" fmla="*/ 161 w 2330"/>
              <a:gd name="T37" fmla="*/ 504 h 3224"/>
              <a:gd name="T38" fmla="*/ 217 w 2330"/>
              <a:gd name="T39" fmla="*/ 332 h 3224"/>
              <a:gd name="T40" fmla="*/ 282 w 2330"/>
              <a:gd name="T41" fmla="*/ 162 h 3224"/>
              <a:gd name="T42" fmla="*/ 354 w 2330"/>
              <a:gd name="T43" fmla="*/ 0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330" h="3224">
                <a:moveTo>
                  <a:pt x="354" y="0"/>
                </a:moveTo>
                <a:lnTo>
                  <a:pt x="2330" y="0"/>
                </a:lnTo>
                <a:lnTo>
                  <a:pt x="2330" y="3224"/>
                </a:lnTo>
                <a:lnTo>
                  <a:pt x="366" y="3224"/>
                </a:lnTo>
                <a:lnTo>
                  <a:pt x="292" y="3058"/>
                </a:lnTo>
                <a:lnTo>
                  <a:pt x="226" y="2886"/>
                </a:lnTo>
                <a:lnTo>
                  <a:pt x="166" y="2713"/>
                </a:lnTo>
                <a:lnTo>
                  <a:pt x="117" y="2534"/>
                </a:lnTo>
                <a:lnTo>
                  <a:pt x="75" y="2354"/>
                </a:lnTo>
                <a:lnTo>
                  <a:pt x="42" y="2168"/>
                </a:lnTo>
                <a:lnTo>
                  <a:pt x="19" y="1981"/>
                </a:lnTo>
                <a:lnTo>
                  <a:pt x="5" y="1792"/>
                </a:lnTo>
                <a:lnTo>
                  <a:pt x="0" y="1599"/>
                </a:lnTo>
                <a:lnTo>
                  <a:pt x="5" y="1410"/>
                </a:lnTo>
                <a:lnTo>
                  <a:pt x="19" y="1223"/>
                </a:lnTo>
                <a:lnTo>
                  <a:pt x="42" y="1039"/>
                </a:lnTo>
                <a:lnTo>
                  <a:pt x="73" y="857"/>
                </a:lnTo>
                <a:lnTo>
                  <a:pt x="112" y="679"/>
                </a:lnTo>
                <a:lnTo>
                  <a:pt x="161" y="504"/>
                </a:lnTo>
                <a:lnTo>
                  <a:pt x="217" y="332"/>
                </a:lnTo>
                <a:lnTo>
                  <a:pt x="282" y="162"/>
                </a:lnTo>
                <a:lnTo>
                  <a:pt x="35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1" name="MH_Number_1"/>
          <p:cNvSpPr/>
          <p:nvPr>
            <p:custDataLst>
              <p:tags r:id="rId1"/>
            </p:custDataLst>
          </p:nvPr>
        </p:nvSpPr>
        <p:spPr>
          <a:xfrm>
            <a:off x="6832599" y="1922219"/>
            <a:ext cx="513154" cy="513152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方正正粗黑简体" panose="02000000000000000000" pitchFamily="2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2" name="MH_Entry_1"/>
          <p:cNvSpPr/>
          <p:nvPr>
            <p:custDataLst>
              <p:tags r:id="rId2"/>
            </p:custDataLst>
          </p:nvPr>
        </p:nvSpPr>
        <p:spPr>
          <a:xfrm>
            <a:off x="7655213" y="1855695"/>
            <a:ext cx="3042669" cy="64620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年度工作概述</a:t>
            </a:r>
            <a:endParaRPr lang="en-US" altLang="zh-CN" sz="2800" dirty="0">
              <a:solidFill>
                <a:schemeClr val="accent1"/>
              </a:solidFill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  <a:p>
            <a:r>
              <a:rPr lang="en-US" altLang="zh-CN" sz="1399" dirty="0">
                <a:solidFill>
                  <a:schemeClr val="accent1"/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ANNUAL WORK SUMMARY</a:t>
            </a:r>
            <a:endParaRPr lang="zh-CN" altLang="en-US" sz="1399" dirty="0">
              <a:solidFill>
                <a:schemeClr val="accent1"/>
              </a:solidFill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3" name="MH_Number_2"/>
          <p:cNvSpPr/>
          <p:nvPr>
            <p:custDataLst>
              <p:tags r:id="rId3"/>
            </p:custDataLst>
          </p:nvPr>
        </p:nvSpPr>
        <p:spPr>
          <a:xfrm>
            <a:off x="6832599" y="3062954"/>
            <a:ext cx="513154" cy="513152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方正正粗黑简体" panose="02000000000000000000" pitchFamily="2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4" name="MH_Entry_2"/>
          <p:cNvSpPr/>
          <p:nvPr>
            <p:custDataLst>
              <p:tags r:id="rId4"/>
            </p:custDataLst>
          </p:nvPr>
        </p:nvSpPr>
        <p:spPr>
          <a:xfrm>
            <a:off x="7655213" y="2996430"/>
            <a:ext cx="3042669" cy="64620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工作完成情况</a:t>
            </a:r>
            <a:endParaRPr lang="en-US" altLang="zh-CN" sz="2800" dirty="0">
              <a:solidFill>
                <a:schemeClr val="accent2"/>
              </a:solidFill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399" dirty="0">
                <a:solidFill>
                  <a:schemeClr val="accent2"/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COMPLETION OF WORK</a:t>
            </a:r>
            <a:endParaRPr lang="zh-CN" altLang="en-US" sz="1399" dirty="0">
              <a:solidFill>
                <a:schemeClr val="accent2"/>
              </a:solidFill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5" name="MH_Number_3"/>
          <p:cNvSpPr/>
          <p:nvPr>
            <p:custDataLst>
              <p:tags r:id="rId5"/>
            </p:custDataLst>
          </p:nvPr>
        </p:nvSpPr>
        <p:spPr>
          <a:xfrm>
            <a:off x="6832599" y="4203688"/>
            <a:ext cx="513154" cy="513152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chemeClr val="bg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方正正粗黑简体" panose="02000000000000000000" pitchFamily="2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6" name="MH_Entry_3"/>
          <p:cNvSpPr/>
          <p:nvPr>
            <p:custDataLst>
              <p:tags r:id="rId6"/>
            </p:custDataLst>
          </p:nvPr>
        </p:nvSpPr>
        <p:spPr>
          <a:xfrm>
            <a:off x="7655213" y="4137163"/>
            <a:ext cx="3042669" cy="64620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成功项目展示</a:t>
            </a:r>
            <a:endParaRPr lang="en-US" altLang="zh-CN" sz="2800" dirty="0">
              <a:solidFill>
                <a:schemeClr val="accent1"/>
              </a:solidFill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399" dirty="0">
                <a:solidFill>
                  <a:schemeClr val="accent1"/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SUCCESSFUL PROJECT</a:t>
            </a:r>
            <a:endParaRPr lang="zh-CN" altLang="en-US" sz="1399" dirty="0">
              <a:solidFill>
                <a:schemeClr val="accent1"/>
              </a:solidFill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7" name="MH_Number_4"/>
          <p:cNvSpPr/>
          <p:nvPr>
            <p:custDataLst>
              <p:tags r:id="rId7"/>
            </p:custDataLst>
          </p:nvPr>
        </p:nvSpPr>
        <p:spPr>
          <a:xfrm>
            <a:off x="6832599" y="5344423"/>
            <a:ext cx="513154" cy="513152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方正正粗黑简体" panose="02000000000000000000" pitchFamily="2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8" name="MH_Entry_4"/>
          <p:cNvSpPr/>
          <p:nvPr>
            <p:custDataLst>
              <p:tags r:id="rId8"/>
            </p:custDataLst>
          </p:nvPr>
        </p:nvSpPr>
        <p:spPr>
          <a:xfrm>
            <a:off x="7655213" y="5277898"/>
            <a:ext cx="3042669" cy="64620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明年工作计划</a:t>
            </a:r>
            <a:endParaRPr lang="en-US" altLang="zh-CN" sz="2800" dirty="0">
              <a:solidFill>
                <a:schemeClr val="accent2"/>
              </a:solidFill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399" dirty="0">
                <a:solidFill>
                  <a:schemeClr val="accent2"/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NEXT YEAR WORK PLAN</a:t>
            </a:r>
            <a:endParaRPr lang="zh-CN" altLang="en-US" sz="1399" dirty="0">
              <a:solidFill>
                <a:schemeClr val="accent2"/>
              </a:solidFill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9" name="MH_Others_1"/>
          <p:cNvSpPr txBox="1"/>
          <p:nvPr>
            <p:custDataLst>
              <p:tags r:id="rId9"/>
            </p:custDataLst>
          </p:nvPr>
        </p:nvSpPr>
        <p:spPr>
          <a:xfrm>
            <a:off x="2017461" y="2881042"/>
            <a:ext cx="1877980" cy="830997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目 录</a:t>
            </a:r>
          </a:p>
        </p:txBody>
      </p:sp>
      <p:sp>
        <p:nvSpPr>
          <p:cNvPr id="20" name="MH_Others_2"/>
          <p:cNvSpPr txBox="1"/>
          <p:nvPr>
            <p:custDataLst>
              <p:tags r:id="rId10"/>
            </p:custDataLst>
          </p:nvPr>
        </p:nvSpPr>
        <p:spPr>
          <a:xfrm>
            <a:off x="1791507" y="3740165"/>
            <a:ext cx="2329889" cy="492443"/>
          </a:xfrm>
          <a:prstGeom prst="rect">
            <a:avLst/>
          </a:prstGeom>
          <a:noFill/>
        </p:spPr>
        <p:txBody>
          <a:bodyPr vert="horz" wrap="square" lIns="0" tIns="0" rIns="0" bIns="0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CONTENTS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4" name="Freeform 7"/>
          <p:cNvSpPr>
            <a:spLocks/>
          </p:cNvSpPr>
          <p:nvPr/>
        </p:nvSpPr>
        <p:spPr bwMode="auto">
          <a:xfrm flipH="1">
            <a:off x="3175707" y="200"/>
            <a:ext cx="1716545" cy="7232253"/>
          </a:xfrm>
          <a:custGeom>
            <a:avLst/>
            <a:gdLst>
              <a:gd name="T0" fmla="*/ 439 w 769"/>
              <a:gd name="T1" fmla="*/ 0 h 3224"/>
              <a:gd name="T2" fmla="*/ 769 w 769"/>
              <a:gd name="T3" fmla="*/ 0 h 3224"/>
              <a:gd name="T4" fmla="*/ 679 w 769"/>
              <a:gd name="T5" fmla="*/ 157 h 3224"/>
              <a:gd name="T6" fmla="*/ 599 w 769"/>
              <a:gd name="T7" fmla="*/ 318 h 3224"/>
              <a:gd name="T8" fmla="*/ 525 w 769"/>
              <a:gd name="T9" fmla="*/ 484 h 3224"/>
              <a:gd name="T10" fmla="*/ 459 w 769"/>
              <a:gd name="T11" fmla="*/ 654 h 3224"/>
              <a:gd name="T12" fmla="*/ 401 w 769"/>
              <a:gd name="T13" fmla="*/ 828 h 3224"/>
              <a:gd name="T14" fmla="*/ 352 w 769"/>
              <a:gd name="T15" fmla="*/ 1006 h 3224"/>
              <a:gd name="T16" fmla="*/ 310 w 769"/>
              <a:gd name="T17" fmla="*/ 1186 h 3224"/>
              <a:gd name="T18" fmla="*/ 278 w 769"/>
              <a:gd name="T19" fmla="*/ 1370 h 3224"/>
              <a:gd name="T20" fmla="*/ 254 w 769"/>
              <a:gd name="T21" fmla="*/ 1556 h 3224"/>
              <a:gd name="T22" fmla="*/ 240 w 769"/>
              <a:gd name="T23" fmla="*/ 1747 h 3224"/>
              <a:gd name="T24" fmla="*/ 236 w 769"/>
              <a:gd name="T25" fmla="*/ 1937 h 3224"/>
              <a:gd name="T26" fmla="*/ 240 w 769"/>
              <a:gd name="T27" fmla="*/ 2130 h 3224"/>
              <a:gd name="T28" fmla="*/ 256 w 769"/>
              <a:gd name="T29" fmla="*/ 2319 h 3224"/>
              <a:gd name="T30" fmla="*/ 278 w 769"/>
              <a:gd name="T31" fmla="*/ 2506 h 3224"/>
              <a:gd name="T32" fmla="*/ 312 w 769"/>
              <a:gd name="T33" fmla="*/ 2690 h 3224"/>
              <a:gd name="T34" fmla="*/ 354 w 769"/>
              <a:gd name="T35" fmla="*/ 2872 h 3224"/>
              <a:gd name="T36" fmla="*/ 403 w 769"/>
              <a:gd name="T37" fmla="*/ 3049 h 3224"/>
              <a:gd name="T38" fmla="*/ 460 w 769"/>
              <a:gd name="T39" fmla="*/ 3224 h 3224"/>
              <a:gd name="T40" fmla="*/ 429 w 769"/>
              <a:gd name="T41" fmla="*/ 3224 h 3224"/>
              <a:gd name="T42" fmla="*/ 350 w 769"/>
              <a:gd name="T43" fmla="*/ 3080 h 3224"/>
              <a:gd name="T44" fmla="*/ 280 w 769"/>
              <a:gd name="T45" fmla="*/ 2932 h 3224"/>
              <a:gd name="T46" fmla="*/ 215 w 769"/>
              <a:gd name="T47" fmla="*/ 2779 h 3224"/>
              <a:gd name="T48" fmla="*/ 159 w 769"/>
              <a:gd name="T49" fmla="*/ 2624 h 3224"/>
              <a:gd name="T50" fmla="*/ 112 w 769"/>
              <a:gd name="T51" fmla="*/ 2463 h 3224"/>
              <a:gd name="T52" fmla="*/ 72 w 769"/>
              <a:gd name="T53" fmla="*/ 2300 h 3224"/>
              <a:gd name="T54" fmla="*/ 40 w 769"/>
              <a:gd name="T55" fmla="*/ 2135 h 3224"/>
              <a:gd name="T56" fmla="*/ 17 w 769"/>
              <a:gd name="T57" fmla="*/ 1965 h 3224"/>
              <a:gd name="T58" fmla="*/ 3 w 769"/>
              <a:gd name="T59" fmla="*/ 1794 h 3224"/>
              <a:gd name="T60" fmla="*/ 0 w 769"/>
              <a:gd name="T61" fmla="*/ 1621 h 3224"/>
              <a:gd name="T62" fmla="*/ 3 w 769"/>
              <a:gd name="T63" fmla="*/ 1444 h 3224"/>
              <a:gd name="T64" fmla="*/ 17 w 769"/>
              <a:gd name="T65" fmla="*/ 1270 h 3224"/>
              <a:gd name="T66" fmla="*/ 42 w 769"/>
              <a:gd name="T67" fmla="*/ 1099 h 3224"/>
              <a:gd name="T68" fmla="*/ 73 w 769"/>
              <a:gd name="T69" fmla="*/ 933 h 3224"/>
              <a:gd name="T70" fmla="*/ 114 w 769"/>
              <a:gd name="T71" fmla="*/ 766 h 3224"/>
              <a:gd name="T72" fmla="*/ 163 w 769"/>
              <a:gd name="T73" fmla="*/ 605 h 3224"/>
              <a:gd name="T74" fmla="*/ 221 w 769"/>
              <a:gd name="T75" fmla="*/ 448 h 3224"/>
              <a:gd name="T76" fmla="*/ 285 w 769"/>
              <a:gd name="T77" fmla="*/ 294 h 3224"/>
              <a:gd name="T78" fmla="*/ 359 w 769"/>
              <a:gd name="T79" fmla="*/ 145 h 3224"/>
              <a:gd name="T80" fmla="*/ 439 w 769"/>
              <a:gd name="T81" fmla="*/ 0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69" h="3224">
                <a:moveTo>
                  <a:pt x="439" y="0"/>
                </a:moveTo>
                <a:lnTo>
                  <a:pt x="769" y="0"/>
                </a:lnTo>
                <a:lnTo>
                  <a:pt x="679" y="157"/>
                </a:lnTo>
                <a:lnTo>
                  <a:pt x="599" y="318"/>
                </a:lnTo>
                <a:lnTo>
                  <a:pt x="525" y="484"/>
                </a:lnTo>
                <a:lnTo>
                  <a:pt x="459" y="654"/>
                </a:lnTo>
                <a:lnTo>
                  <a:pt x="401" y="828"/>
                </a:lnTo>
                <a:lnTo>
                  <a:pt x="352" y="1006"/>
                </a:lnTo>
                <a:lnTo>
                  <a:pt x="310" y="1186"/>
                </a:lnTo>
                <a:lnTo>
                  <a:pt x="278" y="1370"/>
                </a:lnTo>
                <a:lnTo>
                  <a:pt x="254" y="1556"/>
                </a:lnTo>
                <a:lnTo>
                  <a:pt x="240" y="1747"/>
                </a:lnTo>
                <a:lnTo>
                  <a:pt x="236" y="1937"/>
                </a:lnTo>
                <a:lnTo>
                  <a:pt x="240" y="2130"/>
                </a:lnTo>
                <a:lnTo>
                  <a:pt x="256" y="2319"/>
                </a:lnTo>
                <a:lnTo>
                  <a:pt x="278" y="2506"/>
                </a:lnTo>
                <a:lnTo>
                  <a:pt x="312" y="2690"/>
                </a:lnTo>
                <a:lnTo>
                  <a:pt x="354" y="2872"/>
                </a:lnTo>
                <a:lnTo>
                  <a:pt x="403" y="3049"/>
                </a:lnTo>
                <a:lnTo>
                  <a:pt x="460" y="3224"/>
                </a:lnTo>
                <a:lnTo>
                  <a:pt x="429" y="3224"/>
                </a:lnTo>
                <a:lnTo>
                  <a:pt x="350" y="3080"/>
                </a:lnTo>
                <a:lnTo>
                  <a:pt x="280" y="2932"/>
                </a:lnTo>
                <a:lnTo>
                  <a:pt x="215" y="2779"/>
                </a:lnTo>
                <a:lnTo>
                  <a:pt x="159" y="2624"/>
                </a:lnTo>
                <a:lnTo>
                  <a:pt x="112" y="2463"/>
                </a:lnTo>
                <a:lnTo>
                  <a:pt x="72" y="2300"/>
                </a:lnTo>
                <a:lnTo>
                  <a:pt x="40" y="2135"/>
                </a:lnTo>
                <a:lnTo>
                  <a:pt x="17" y="1965"/>
                </a:lnTo>
                <a:lnTo>
                  <a:pt x="3" y="1794"/>
                </a:lnTo>
                <a:lnTo>
                  <a:pt x="0" y="1621"/>
                </a:lnTo>
                <a:lnTo>
                  <a:pt x="3" y="1444"/>
                </a:lnTo>
                <a:lnTo>
                  <a:pt x="17" y="1270"/>
                </a:lnTo>
                <a:lnTo>
                  <a:pt x="42" y="1099"/>
                </a:lnTo>
                <a:lnTo>
                  <a:pt x="73" y="933"/>
                </a:lnTo>
                <a:lnTo>
                  <a:pt x="114" y="766"/>
                </a:lnTo>
                <a:lnTo>
                  <a:pt x="163" y="605"/>
                </a:lnTo>
                <a:lnTo>
                  <a:pt x="221" y="448"/>
                </a:lnTo>
                <a:lnTo>
                  <a:pt x="285" y="294"/>
                </a:lnTo>
                <a:lnTo>
                  <a:pt x="359" y="145"/>
                </a:lnTo>
                <a:lnTo>
                  <a:pt x="439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5" name="Freeform 8"/>
          <p:cNvSpPr>
            <a:spLocks/>
          </p:cNvSpPr>
          <p:nvPr/>
        </p:nvSpPr>
        <p:spPr bwMode="auto">
          <a:xfrm flipH="1">
            <a:off x="3702503" y="200"/>
            <a:ext cx="1247787" cy="7232253"/>
          </a:xfrm>
          <a:custGeom>
            <a:avLst/>
            <a:gdLst>
              <a:gd name="T0" fmla="*/ 533 w 559"/>
              <a:gd name="T1" fmla="*/ 0 h 3224"/>
              <a:gd name="T2" fmla="*/ 547 w 559"/>
              <a:gd name="T3" fmla="*/ 0 h 3224"/>
              <a:gd name="T4" fmla="*/ 475 w 559"/>
              <a:gd name="T5" fmla="*/ 162 h 3224"/>
              <a:gd name="T6" fmla="*/ 410 w 559"/>
              <a:gd name="T7" fmla="*/ 332 h 3224"/>
              <a:gd name="T8" fmla="*/ 354 w 559"/>
              <a:gd name="T9" fmla="*/ 504 h 3224"/>
              <a:gd name="T10" fmla="*/ 305 w 559"/>
              <a:gd name="T11" fmla="*/ 679 h 3224"/>
              <a:gd name="T12" fmla="*/ 266 w 559"/>
              <a:gd name="T13" fmla="*/ 857 h 3224"/>
              <a:gd name="T14" fmla="*/ 235 w 559"/>
              <a:gd name="T15" fmla="*/ 1039 h 3224"/>
              <a:gd name="T16" fmla="*/ 212 w 559"/>
              <a:gd name="T17" fmla="*/ 1223 h 3224"/>
              <a:gd name="T18" fmla="*/ 198 w 559"/>
              <a:gd name="T19" fmla="*/ 1410 h 3224"/>
              <a:gd name="T20" fmla="*/ 193 w 559"/>
              <a:gd name="T21" fmla="*/ 1599 h 3224"/>
              <a:gd name="T22" fmla="*/ 198 w 559"/>
              <a:gd name="T23" fmla="*/ 1792 h 3224"/>
              <a:gd name="T24" fmla="*/ 212 w 559"/>
              <a:gd name="T25" fmla="*/ 1981 h 3224"/>
              <a:gd name="T26" fmla="*/ 235 w 559"/>
              <a:gd name="T27" fmla="*/ 2168 h 3224"/>
              <a:gd name="T28" fmla="*/ 268 w 559"/>
              <a:gd name="T29" fmla="*/ 2354 h 3224"/>
              <a:gd name="T30" fmla="*/ 310 w 559"/>
              <a:gd name="T31" fmla="*/ 2534 h 3224"/>
              <a:gd name="T32" fmla="*/ 359 w 559"/>
              <a:gd name="T33" fmla="*/ 2713 h 3224"/>
              <a:gd name="T34" fmla="*/ 419 w 559"/>
              <a:gd name="T35" fmla="*/ 2886 h 3224"/>
              <a:gd name="T36" fmla="*/ 485 w 559"/>
              <a:gd name="T37" fmla="*/ 3058 h 3224"/>
              <a:gd name="T38" fmla="*/ 559 w 559"/>
              <a:gd name="T39" fmla="*/ 3224 h 3224"/>
              <a:gd name="T40" fmla="*/ 224 w 559"/>
              <a:gd name="T41" fmla="*/ 3224 h 3224"/>
              <a:gd name="T42" fmla="*/ 167 w 559"/>
              <a:gd name="T43" fmla="*/ 3049 h 3224"/>
              <a:gd name="T44" fmla="*/ 118 w 559"/>
              <a:gd name="T45" fmla="*/ 2872 h 3224"/>
              <a:gd name="T46" fmla="*/ 76 w 559"/>
              <a:gd name="T47" fmla="*/ 2690 h 3224"/>
              <a:gd name="T48" fmla="*/ 42 w 559"/>
              <a:gd name="T49" fmla="*/ 2506 h 3224"/>
              <a:gd name="T50" fmla="*/ 20 w 559"/>
              <a:gd name="T51" fmla="*/ 2319 h 3224"/>
              <a:gd name="T52" fmla="*/ 4 w 559"/>
              <a:gd name="T53" fmla="*/ 2130 h 3224"/>
              <a:gd name="T54" fmla="*/ 0 w 559"/>
              <a:gd name="T55" fmla="*/ 1937 h 3224"/>
              <a:gd name="T56" fmla="*/ 4 w 559"/>
              <a:gd name="T57" fmla="*/ 1747 h 3224"/>
              <a:gd name="T58" fmla="*/ 18 w 559"/>
              <a:gd name="T59" fmla="*/ 1556 h 3224"/>
              <a:gd name="T60" fmla="*/ 42 w 559"/>
              <a:gd name="T61" fmla="*/ 1370 h 3224"/>
              <a:gd name="T62" fmla="*/ 74 w 559"/>
              <a:gd name="T63" fmla="*/ 1186 h 3224"/>
              <a:gd name="T64" fmla="*/ 116 w 559"/>
              <a:gd name="T65" fmla="*/ 1006 h 3224"/>
              <a:gd name="T66" fmla="*/ 165 w 559"/>
              <a:gd name="T67" fmla="*/ 828 h 3224"/>
              <a:gd name="T68" fmla="*/ 223 w 559"/>
              <a:gd name="T69" fmla="*/ 654 h 3224"/>
              <a:gd name="T70" fmla="*/ 289 w 559"/>
              <a:gd name="T71" fmla="*/ 484 h 3224"/>
              <a:gd name="T72" fmla="*/ 363 w 559"/>
              <a:gd name="T73" fmla="*/ 318 h 3224"/>
              <a:gd name="T74" fmla="*/ 443 w 559"/>
              <a:gd name="T75" fmla="*/ 157 h 3224"/>
              <a:gd name="T76" fmla="*/ 533 w 559"/>
              <a:gd name="T77" fmla="*/ 0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9" h="3224">
                <a:moveTo>
                  <a:pt x="533" y="0"/>
                </a:moveTo>
                <a:lnTo>
                  <a:pt x="547" y="0"/>
                </a:lnTo>
                <a:lnTo>
                  <a:pt x="475" y="162"/>
                </a:lnTo>
                <a:lnTo>
                  <a:pt x="410" y="332"/>
                </a:lnTo>
                <a:lnTo>
                  <a:pt x="354" y="504"/>
                </a:lnTo>
                <a:lnTo>
                  <a:pt x="305" y="679"/>
                </a:lnTo>
                <a:lnTo>
                  <a:pt x="266" y="857"/>
                </a:lnTo>
                <a:lnTo>
                  <a:pt x="235" y="1039"/>
                </a:lnTo>
                <a:lnTo>
                  <a:pt x="212" y="1223"/>
                </a:lnTo>
                <a:lnTo>
                  <a:pt x="198" y="1410"/>
                </a:lnTo>
                <a:lnTo>
                  <a:pt x="193" y="1599"/>
                </a:lnTo>
                <a:lnTo>
                  <a:pt x="198" y="1792"/>
                </a:lnTo>
                <a:lnTo>
                  <a:pt x="212" y="1981"/>
                </a:lnTo>
                <a:lnTo>
                  <a:pt x="235" y="2168"/>
                </a:lnTo>
                <a:lnTo>
                  <a:pt x="268" y="2354"/>
                </a:lnTo>
                <a:lnTo>
                  <a:pt x="310" y="2534"/>
                </a:lnTo>
                <a:lnTo>
                  <a:pt x="359" y="2713"/>
                </a:lnTo>
                <a:lnTo>
                  <a:pt x="419" y="2886"/>
                </a:lnTo>
                <a:lnTo>
                  <a:pt x="485" y="3058"/>
                </a:lnTo>
                <a:lnTo>
                  <a:pt x="559" y="3224"/>
                </a:lnTo>
                <a:lnTo>
                  <a:pt x="224" y="3224"/>
                </a:lnTo>
                <a:lnTo>
                  <a:pt x="167" y="3049"/>
                </a:lnTo>
                <a:lnTo>
                  <a:pt x="118" y="2872"/>
                </a:lnTo>
                <a:lnTo>
                  <a:pt x="76" y="2690"/>
                </a:lnTo>
                <a:lnTo>
                  <a:pt x="42" y="2506"/>
                </a:lnTo>
                <a:lnTo>
                  <a:pt x="20" y="2319"/>
                </a:lnTo>
                <a:lnTo>
                  <a:pt x="4" y="2130"/>
                </a:lnTo>
                <a:lnTo>
                  <a:pt x="0" y="1937"/>
                </a:lnTo>
                <a:lnTo>
                  <a:pt x="4" y="1747"/>
                </a:lnTo>
                <a:lnTo>
                  <a:pt x="18" y="1556"/>
                </a:lnTo>
                <a:lnTo>
                  <a:pt x="42" y="1370"/>
                </a:lnTo>
                <a:lnTo>
                  <a:pt x="74" y="1186"/>
                </a:lnTo>
                <a:lnTo>
                  <a:pt x="116" y="1006"/>
                </a:lnTo>
                <a:lnTo>
                  <a:pt x="165" y="828"/>
                </a:lnTo>
                <a:lnTo>
                  <a:pt x="223" y="654"/>
                </a:lnTo>
                <a:lnTo>
                  <a:pt x="289" y="484"/>
                </a:lnTo>
                <a:lnTo>
                  <a:pt x="363" y="318"/>
                </a:lnTo>
                <a:lnTo>
                  <a:pt x="443" y="157"/>
                </a:lnTo>
                <a:lnTo>
                  <a:pt x="533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  <a:effectLst>
            <a:outerShdw blurRad="190500" dist="101600" algn="l" rotWithShape="0">
              <a:prstClr val="black">
                <a:alpha val="40000"/>
              </a:prstClr>
            </a:outerShdw>
          </a:effectLst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048911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4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9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0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5" fill="hold">
                          <p:stCondLst>
                            <p:cond delay="indefinite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11" grpId="0" animBg="1"/>
          <p:bldP spid="12" grpId="0"/>
          <p:bldP spid="13" grpId="0" animBg="1"/>
          <p:bldP spid="14" grpId="0"/>
          <p:bldP spid="15" grpId="0" animBg="1"/>
          <p:bldP spid="16" grpId="0"/>
          <p:bldP spid="17" grpId="0" animBg="1"/>
          <p:bldP spid="18" grpId="0"/>
          <p:bldP spid="19" grpId="0"/>
          <p:bldP spid="20" grpId="0"/>
          <p:bldP spid="24" grpId="0" animBg="1"/>
          <p:bldP spid="2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4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9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0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5" fill="hold">
                          <p:stCondLst>
                            <p:cond delay="indefinite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11" grpId="0" animBg="1"/>
          <p:bldP spid="12" grpId="0"/>
          <p:bldP spid="13" grpId="0" animBg="1"/>
          <p:bldP spid="14" grpId="0"/>
          <p:bldP spid="15" grpId="0" animBg="1"/>
          <p:bldP spid="16" grpId="0"/>
          <p:bldP spid="17" grpId="0" animBg="1"/>
          <p:bldP spid="18" grpId="0"/>
          <p:bldP spid="19" grpId="0"/>
          <p:bldP spid="20" grpId="0"/>
          <p:bldP spid="24" grpId="0" animBg="1"/>
          <p:bldP spid="25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Group 75"/>
          <p:cNvGrpSpPr/>
          <p:nvPr/>
        </p:nvGrpSpPr>
        <p:grpSpPr>
          <a:xfrm>
            <a:off x="4970832" y="2516036"/>
            <a:ext cx="2947700" cy="2673056"/>
            <a:chOff x="1689018" y="2180367"/>
            <a:chExt cx="2189163" cy="1985193"/>
          </a:xfrm>
        </p:grpSpPr>
        <p:sp>
          <p:nvSpPr>
            <p:cNvPr id="77" name="Freeform 57"/>
            <p:cNvSpPr>
              <a:spLocks/>
            </p:cNvSpPr>
            <p:nvPr/>
          </p:nvSpPr>
          <p:spPr bwMode="auto">
            <a:xfrm>
              <a:off x="1689018" y="3508335"/>
              <a:ext cx="2189163" cy="657225"/>
            </a:xfrm>
            <a:custGeom>
              <a:avLst/>
              <a:gdLst>
                <a:gd name="T0" fmla="*/ 1035 w 1379"/>
                <a:gd name="T1" fmla="*/ 414 h 414"/>
                <a:gd name="T2" fmla="*/ 0 w 1379"/>
                <a:gd name="T3" fmla="*/ 414 h 414"/>
                <a:gd name="T4" fmla="*/ 344 w 1379"/>
                <a:gd name="T5" fmla="*/ 0 h 414"/>
                <a:gd name="T6" fmla="*/ 1379 w 1379"/>
                <a:gd name="T7" fmla="*/ 0 h 414"/>
                <a:gd name="T8" fmla="*/ 1035 w 1379"/>
                <a:gd name="T9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9" h="414">
                  <a:moveTo>
                    <a:pt x="1035" y="414"/>
                  </a:moveTo>
                  <a:lnTo>
                    <a:pt x="0" y="414"/>
                  </a:lnTo>
                  <a:lnTo>
                    <a:pt x="344" y="0"/>
                  </a:lnTo>
                  <a:lnTo>
                    <a:pt x="1379" y="0"/>
                  </a:lnTo>
                  <a:lnTo>
                    <a:pt x="1035" y="414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8" name="Freeform 59"/>
            <p:cNvSpPr>
              <a:spLocks/>
            </p:cNvSpPr>
            <p:nvPr/>
          </p:nvSpPr>
          <p:spPr bwMode="auto">
            <a:xfrm>
              <a:off x="1719972" y="3508350"/>
              <a:ext cx="2103187" cy="631414"/>
            </a:xfrm>
            <a:custGeom>
              <a:avLst/>
              <a:gdLst>
                <a:gd name="T0" fmla="*/ 1379 w 1379"/>
                <a:gd name="T1" fmla="*/ 0 h 414"/>
                <a:gd name="T2" fmla="*/ 1379 w 1379"/>
                <a:gd name="T3" fmla="*/ 0 h 414"/>
                <a:gd name="T4" fmla="*/ 0 w 1379"/>
                <a:gd name="T5" fmla="*/ 414 h 414"/>
                <a:gd name="T6" fmla="*/ 1035 w 1379"/>
                <a:gd name="T7" fmla="*/ 414 h 414"/>
                <a:gd name="T8" fmla="*/ 1379 w 1379"/>
                <a:gd name="T9" fmla="*/ 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9" h="414">
                  <a:moveTo>
                    <a:pt x="1379" y="0"/>
                  </a:moveTo>
                  <a:lnTo>
                    <a:pt x="1379" y="0"/>
                  </a:lnTo>
                  <a:lnTo>
                    <a:pt x="0" y="414"/>
                  </a:lnTo>
                  <a:lnTo>
                    <a:pt x="1035" y="414"/>
                  </a:lnTo>
                  <a:lnTo>
                    <a:pt x="1379" y="0"/>
                  </a:lnTo>
                  <a:close/>
                </a:path>
              </a:pathLst>
            </a:custGeom>
            <a:solidFill>
              <a:schemeClr val="bg1">
                <a:alpha val="48000"/>
              </a:schemeClr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9" name="Freeform 57"/>
            <p:cNvSpPr>
              <a:spLocks/>
            </p:cNvSpPr>
            <p:nvPr/>
          </p:nvSpPr>
          <p:spPr bwMode="auto">
            <a:xfrm>
              <a:off x="1689018" y="3242485"/>
              <a:ext cx="2189163" cy="657225"/>
            </a:xfrm>
            <a:custGeom>
              <a:avLst/>
              <a:gdLst>
                <a:gd name="T0" fmla="*/ 1035 w 1379"/>
                <a:gd name="T1" fmla="*/ 414 h 414"/>
                <a:gd name="T2" fmla="*/ 0 w 1379"/>
                <a:gd name="T3" fmla="*/ 414 h 414"/>
                <a:gd name="T4" fmla="*/ 344 w 1379"/>
                <a:gd name="T5" fmla="*/ 0 h 414"/>
                <a:gd name="T6" fmla="*/ 1379 w 1379"/>
                <a:gd name="T7" fmla="*/ 0 h 414"/>
                <a:gd name="T8" fmla="*/ 1035 w 1379"/>
                <a:gd name="T9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9" h="414">
                  <a:moveTo>
                    <a:pt x="1035" y="414"/>
                  </a:moveTo>
                  <a:lnTo>
                    <a:pt x="0" y="414"/>
                  </a:lnTo>
                  <a:lnTo>
                    <a:pt x="344" y="0"/>
                  </a:lnTo>
                  <a:lnTo>
                    <a:pt x="1379" y="0"/>
                  </a:lnTo>
                  <a:lnTo>
                    <a:pt x="1035" y="4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Freeform 59"/>
            <p:cNvSpPr>
              <a:spLocks/>
            </p:cNvSpPr>
            <p:nvPr/>
          </p:nvSpPr>
          <p:spPr bwMode="auto">
            <a:xfrm>
              <a:off x="1719972" y="3242500"/>
              <a:ext cx="2103187" cy="631414"/>
            </a:xfrm>
            <a:custGeom>
              <a:avLst/>
              <a:gdLst>
                <a:gd name="T0" fmla="*/ 1379 w 1379"/>
                <a:gd name="T1" fmla="*/ 0 h 414"/>
                <a:gd name="T2" fmla="*/ 1379 w 1379"/>
                <a:gd name="T3" fmla="*/ 0 h 414"/>
                <a:gd name="T4" fmla="*/ 0 w 1379"/>
                <a:gd name="T5" fmla="*/ 414 h 414"/>
                <a:gd name="T6" fmla="*/ 1035 w 1379"/>
                <a:gd name="T7" fmla="*/ 414 h 414"/>
                <a:gd name="T8" fmla="*/ 1379 w 1379"/>
                <a:gd name="T9" fmla="*/ 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9" h="414">
                  <a:moveTo>
                    <a:pt x="1379" y="0"/>
                  </a:moveTo>
                  <a:lnTo>
                    <a:pt x="1379" y="0"/>
                  </a:lnTo>
                  <a:lnTo>
                    <a:pt x="0" y="414"/>
                  </a:lnTo>
                  <a:lnTo>
                    <a:pt x="1035" y="414"/>
                  </a:lnTo>
                  <a:lnTo>
                    <a:pt x="1379" y="0"/>
                  </a:lnTo>
                  <a:close/>
                </a:path>
              </a:pathLst>
            </a:custGeom>
            <a:solidFill>
              <a:schemeClr val="bg1">
                <a:alpha val="48000"/>
              </a:schemeClr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" name="Freeform 57"/>
            <p:cNvSpPr>
              <a:spLocks/>
            </p:cNvSpPr>
            <p:nvPr/>
          </p:nvSpPr>
          <p:spPr bwMode="auto">
            <a:xfrm>
              <a:off x="1689018" y="2970270"/>
              <a:ext cx="2189163" cy="657225"/>
            </a:xfrm>
            <a:custGeom>
              <a:avLst/>
              <a:gdLst>
                <a:gd name="T0" fmla="*/ 1035 w 1379"/>
                <a:gd name="T1" fmla="*/ 414 h 414"/>
                <a:gd name="T2" fmla="*/ 0 w 1379"/>
                <a:gd name="T3" fmla="*/ 414 h 414"/>
                <a:gd name="T4" fmla="*/ 344 w 1379"/>
                <a:gd name="T5" fmla="*/ 0 h 414"/>
                <a:gd name="T6" fmla="*/ 1379 w 1379"/>
                <a:gd name="T7" fmla="*/ 0 h 414"/>
                <a:gd name="T8" fmla="*/ 1035 w 1379"/>
                <a:gd name="T9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9" h="414">
                  <a:moveTo>
                    <a:pt x="1035" y="414"/>
                  </a:moveTo>
                  <a:lnTo>
                    <a:pt x="0" y="414"/>
                  </a:lnTo>
                  <a:lnTo>
                    <a:pt x="344" y="0"/>
                  </a:lnTo>
                  <a:lnTo>
                    <a:pt x="1379" y="0"/>
                  </a:lnTo>
                  <a:lnTo>
                    <a:pt x="1035" y="41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Freeform 59"/>
            <p:cNvSpPr>
              <a:spLocks/>
            </p:cNvSpPr>
            <p:nvPr/>
          </p:nvSpPr>
          <p:spPr bwMode="auto">
            <a:xfrm>
              <a:off x="1719972" y="2970285"/>
              <a:ext cx="2103187" cy="631414"/>
            </a:xfrm>
            <a:custGeom>
              <a:avLst/>
              <a:gdLst>
                <a:gd name="T0" fmla="*/ 1379 w 1379"/>
                <a:gd name="T1" fmla="*/ 0 h 414"/>
                <a:gd name="T2" fmla="*/ 1379 w 1379"/>
                <a:gd name="T3" fmla="*/ 0 h 414"/>
                <a:gd name="T4" fmla="*/ 0 w 1379"/>
                <a:gd name="T5" fmla="*/ 414 h 414"/>
                <a:gd name="T6" fmla="*/ 1035 w 1379"/>
                <a:gd name="T7" fmla="*/ 414 h 414"/>
                <a:gd name="T8" fmla="*/ 1379 w 1379"/>
                <a:gd name="T9" fmla="*/ 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9" h="414">
                  <a:moveTo>
                    <a:pt x="1379" y="0"/>
                  </a:moveTo>
                  <a:lnTo>
                    <a:pt x="1379" y="0"/>
                  </a:lnTo>
                  <a:lnTo>
                    <a:pt x="0" y="414"/>
                  </a:lnTo>
                  <a:lnTo>
                    <a:pt x="1035" y="414"/>
                  </a:lnTo>
                  <a:lnTo>
                    <a:pt x="1379" y="0"/>
                  </a:lnTo>
                  <a:close/>
                </a:path>
              </a:pathLst>
            </a:custGeom>
            <a:solidFill>
              <a:schemeClr val="bg1">
                <a:alpha val="48000"/>
              </a:schemeClr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Freeform 57"/>
            <p:cNvSpPr>
              <a:spLocks/>
            </p:cNvSpPr>
            <p:nvPr/>
          </p:nvSpPr>
          <p:spPr bwMode="auto">
            <a:xfrm>
              <a:off x="1689018" y="2698040"/>
              <a:ext cx="2189163" cy="657225"/>
            </a:xfrm>
            <a:custGeom>
              <a:avLst/>
              <a:gdLst>
                <a:gd name="T0" fmla="*/ 1035 w 1379"/>
                <a:gd name="T1" fmla="*/ 414 h 414"/>
                <a:gd name="T2" fmla="*/ 0 w 1379"/>
                <a:gd name="T3" fmla="*/ 414 h 414"/>
                <a:gd name="T4" fmla="*/ 344 w 1379"/>
                <a:gd name="T5" fmla="*/ 0 h 414"/>
                <a:gd name="T6" fmla="*/ 1379 w 1379"/>
                <a:gd name="T7" fmla="*/ 0 h 414"/>
                <a:gd name="T8" fmla="*/ 1035 w 1379"/>
                <a:gd name="T9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9" h="414">
                  <a:moveTo>
                    <a:pt x="1035" y="414"/>
                  </a:moveTo>
                  <a:lnTo>
                    <a:pt x="0" y="414"/>
                  </a:lnTo>
                  <a:lnTo>
                    <a:pt x="344" y="0"/>
                  </a:lnTo>
                  <a:lnTo>
                    <a:pt x="1379" y="0"/>
                  </a:lnTo>
                  <a:lnTo>
                    <a:pt x="1035" y="41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4" name="Freeform 59"/>
            <p:cNvSpPr>
              <a:spLocks/>
            </p:cNvSpPr>
            <p:nvPr/>
          </p:nvSpPr>
          <p:spPr bwMode="auto">
            <a:xfrm>
              <a:off x="1719972" y="2698055"/>
              <a:ext cx="2103187" cy="631414"/>
            </a:xfrm>
            <a:custGeom>
              <a:avLst/>
              <a:gdLst>
                <a:gd name="T0" fmla="*/ 1379 w 1379"/>
                <a:gd name="T1" fmla="*/ 0 h 414"/>
                <a:gd name="T2" fmla="*/ 1379 w 1379"/>
                <a:gd name="T3" fmla="*/ 0 h 414"/>
                <a:gd name="T4" fmla="*/ 0 w 1379"/>
                <a:gd name="T5" fmla="*/ 414 h 414"/>
                <a:gd name="T6" fmla="*/ 1035 w 1379"/>
                <a:gd name="T7" fmla="*/ 414 h 414"/>
                <a:gd name="T8" fmla="*/ 1379 w 1379"/>
                <a:gd name="T9" fmla="*/ 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9" h="414">
                  <a:moveTo>
                    <a:pt x="1379" y="0"/>
                  </a:moveTo>
                  <a:lnTo>
                    <a:pt x="1379" y="0"/>
                  </a:lnTo>
                  <a:lnTo>
                    <a:pt x="0" y="414"/>
                  </a:lnTo>
                  <a:lnTo>
                    <a:pt x="1035" y="414"/>
                  </a:lnTo>
                  <a:lnTo>
                    <a:pt x="1379" y="0"/>
                  </a:lnTo>
                  <a:close/>
                </a:path>
              </a:pathLst>
            </a:custGeom>
            <a:solidFill>
              <a:schemeClr val="bg1">
                <a:alpha val="48000"/>
              </a:schemeClr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5" name="Freeform 57"/>
            <p:cNvSpPr>
              <a:spLocks/>
            </p:cNvSpPr>
            <p:nvPr/>
          </p:nvSpPr>
          <p:spPr bwMode="auto">
            <a:xfrm>
              <a:off x="1689018" y="2457986"/>
              <a:ext cx="2189163" cy="657225"/>
            </a:xfrm>
            <a:custGeom>
              <a:avLst/>
              <a:gdLst>
                <a:gd name="T0" fmla="*/ 1035 w 1379"/>
                <a:gd name="T1" fmla="*/ 414 h 414"/>
                <a:gd name="T2" fmla="*/ 0 w 1379"/>
                <a:gd name="T3" fmla="*/ 414 h 414"/>
                <a:gd name="T4" fmla="*/ 344 w 1379"/>
                <a:gd name="T5" fmla="*/ 0 h 414"/>
                <a:gd name="T6" fmla="*/ 1379 w 1379"/>
                <a:gd name="T7" fmla="*/ 0 h 414"/>
                <a:gd name="T8" fmla="*/ 1035 w 1379"/>
                <a:gd name="T9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9" h="414">
                  <a:moveTo>
                    <a:pt x="1035" y="414"/>
                  </a:moveTo>
                  <a:lnTo>
                    <a:pt x="0" y="414"/>
                  </a:lnTo>
                  <a:lnTo>
                    <a:pt x="344" y="0"/>
                  </a:lnTo>
                  <a:lnTo>
                    <a:pt x="1379" y="0"/>
                  </a:lnTo>
                  <a:lnTo>
                    <a:pt x="1035" y="4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6" name="Freeform 59"/>
            <p:cNvSpPr>
              <a:spLocks/>
            </p:cNvSpPr>
            <p:nvPr/>
          </p:nvSpPr>
          <p:spPr bwMode="auto">
            <a:xfrm>
              <a:off x="1719972" y="2458001"/>
              <a:ext cx="2103187" cy="631414"/>
            </a:xfrm>
            <a:custGeom>
              <a:avLst/>
              <a:gdLst>
                <a:gd name="T0" fmla="*/ 1379 w 1379"/>
                <a:gd name="T1" fmla="*/ 0 h 414"/>
                <a:gd name="T2" fmla="*/ 1379 w 1379"/>
                <a:gd name="T3" fmla="*/ 0 h 414"/>
                <a:gd name="T4" fmla="*/ 0 w 1379"/>
                <a:gd name="T5" fmla="*/ 414 h 414"/>
                <a:gd name="T6" fmla="*/ 1035 w 1379"/>
                <a:gd name="T7" fmla="*/ 414 h 414"/>
                <a:gd name="T8" fmla="*/ 1379 w 1379"/>
                <a:gd name="T9" fmla="*/ 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9" h="414">
                  <a:moveTo>
                    <a:pt x="1379" y="0"/>
                  </a:moveTo>
                  <a:lnTo>
                    <a:pt x="1379" y="0"/>
                  </a:lnTo>
                  <a:lnTo>
                    <a:pt x="0" y="414"/>
                  </a:lnTo>
                  <a:lnTo>
                    <a:pt x="1035" y="414"/>
                  </a:lnTo>
                  <a:lnTo>
                    <a:pt x="1379" y="0"/>
                  </a:lnTo>
                  <a:close/>
                </a:path>
              </a:pathLst>
            </a:custGeom>
            <a:solidFill>
              <a:schemeClr val="bg1">
                <a:alpha val="48000"/>
              </a:schemeClr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7" name="Freeform 57"/>
            <p:cNvSpPr>
              <a:spLocks/>
            </p:cNvSpPr>
            <p:nvPr/>
          </p:nvSpPr>
          <p:spPr bwMode="auto">
            <a:xfrm>
              <a:off x="1689018" y="2180367"/>
              <a:ext cx="2189163" cy="657225"/>
            </a:xfrm>
            <a:custGeom>
              <a:avLst/>
              <a:gdLst>
                <a:gd name="T0" fmla="*/ 1035 w 1379"/>
                <a:gd name="T1" fmla="*/ 414 h 414"/>
                <a:gd name="T2" fmla="*/ 0 w 1379"/>
                <a:gd name="T3" fmla="*/ 414 h 414"/>
                <a:gd name="T4" fmla="*/ 344 w 1379"/>
                <a:gd name="T5" fmla="*/ 0 h 414"/>
                <a:gd name="T6" fmla="*/ 1379 w 1379"/>
                <a:gd name="T7" fmla="*/ 0 h 414"/>
                <a:gd name="T8" fmla="*/ 1035 w 1379"/>
                <a:gd name="T9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9" h="414">
                  <a:moveTo>
                    <a:pt x="1035" y="414"/>
                  </a:moveTo>
                  <a:lnTo>
                    <a:pt x="0" y="414"/>
                  </a:lnTo>
                  <a:lnTo>
                    <a:pt x="344" y="0"/>
                  </a:lnTo>
                  <a:lnTo>
                    <a:pt x="1379" y="0"/>
                  </a:lnTo>
                  <a:lnTo>
                    <a:pt x="1035" y="414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Freeform 59"/>
            <p:cNvSpPr>
              <a:spLocks/>
            </p:cNvSpPr>
            <p:nvPr/>
          </p:nvSpPr>
          <p:spPr bwMode="auto">
            <a:xfrm>
              <a:off x="1719972" y="2180382"/>
              <a:ext cx="2103187" cy="631414"/>
            </a:xfrm>
            <a:custGeom>
              <a:avLst/>
              <a:gdLst>
                <a:gd name="T0" fmla="*/ 1379 w 1379"/>
                <a:gd name="T1" fmla="*/ 0 h 414"/>
                <a:gd name="T2" fmla="*/ 1379 w 1379"/>
                <a:gd name="T3" fmla="*/ 0 h 414"/>
                <a:gd name="T4" fmla="*/ 0 w 1379"/>
                <a:gd name="T5" fmla="*/ 414 h 414"/>
                <a:gd name="T6" fmla="*/ 1035 w 1379"/>
                <a:gd name="T7" fmla="*/ 414 h 414"/>
                <a:gd name="T8" fmla="*/ 1379 w 1379"/>
                <a:gd name="T9" fmla="*/ 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9" h="414">
                  <a:moveTo>
                    <a:pt x="1379" y="0"/>
                  </a:moveTo>
                  <a:lnTo>
                    <a:pt x="1379" y="0"/>
                  </a:lnTo>
                  <a:lnTo>
                    <a:pt x="0" y="414"/>
                  </a:lnTo>
                  <a:lnTo>
                    <a:pt x="1035" y="414"/>
                  </a:lnTo>
                  <a:lnTo>
                    <a:pt x="1379" y="0"/>
                  </a:lnTo>
                  <a:close/>
                </a:path>
              </a:pathLst>
            </a:custGeom>
            <a:solidFill>
              <a:schemeClr val="bg1">
                <a:alpha val="48000"/>
              </a:schemeClr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3591163" y="3574215"/>
            <a:ext cx="586941" cy="587094"/>
            <a:chOff x="3404807" y="3389071"/>
            <a:chExt cx="556538" cy="556683"/>
          </a:xfrm>
        </p:grpSpPr>
        <p:sp>
          <p:nvSpPr>
            <p:cNvPr id="89" name="Oval 88"/>
            <p:cNvSpPr/>
            <p:nvPr/>
          </p:nvSpPr>
          <p:spPr bwMode="auto">
            <a:xfrm>
              <a:off x="3404807" y="3389071"/>
              <a:ext cx="556538" cy="55668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0" name="AutoShape 125"/>
            <p:cNvSpPr>
              <a:spLocks noChangeAspect="1"/>
            </p:cNvSpPr>
            <p:nvPr/>
          </p:nvSpPr>
          <p:spPr bwMode="auto">
            <a:xfrm>
              <a:off x="3529569" y="3518897"/>
              <a:ext cx="307013" cy="305865"/>
            </a:xfrm>
            <a:custGeom>
              <a:avLst/>
              <a:gdLst>
                <a:gd name="T0" fmla="+- 0 10797 26"/>
                <a:gd name="T1" fmla="*/ T0 w 21542"/>
                <a:gd name="T2" fmla="*/ 10800 h 21600"/>
                <a:gd name="T3" fmla="+- 0 10797 26"/>
                <a:gd name="T4" fmla="*/ T3 w 21542"/>
                <a:gd name="T5" fmla="*/ 10800 h 21600"/>
                <a:gd name="T6" fmla="+- 0 10797 26"/>
                <a:gd name="T7" fmla="*/ T6 w 21542"/>
                <a:gd name="T8" fmla="*/ 10800 h 21600"/>
                <a:gd name="T9" fmla="+- 0 10797 26"/>
                <a:gd name="T10" fmla="*/ T9 w 2154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2" h="21600">
                  <a:moveTo>
                    <a:pt x="11685" y="1798"/>
                  </a:moveTo>
                  <a:cubicBezTo>
                    <a:pt x="12903" y="1906"/>
                    <a:pt x="14055" y="2202"/>
                    <a:pt x="15143" y="2682"/>
                  </a:cubicBezTo>
                  <a:cubicBezTo>
                    <a:pt x="16233" y="3165"/>
                    <a:pt x="17213" y="3803"/>
                    <a:pt x="18089" y="4596"/>
                  </a:cubicBezTo>
                  <a:cubicBezTo>
                    <a:pt x="18964" y="5390"/>
                    <a:pt x="19696" y="6307"/>
                    <a:pt x="20286" y="7355"/>
                  </a:cubicBezTo>
                  <a:cubicBezTo>
                    <a:pt x="20875" y="8400"/>
                    <a:pt x="21290" y="9537"/>
                    <a:pt x="21528" y="10774"/>
                  </a:cubicBezTo>
                  <a:cubicBezTo>
                    <a:pt x="21573" y="11034"/>
                    <a:pt x="21497" y="11229"/>
                    <a:pt x="21299" y="11356"/>
                  </a:cubicBezTo>
                  <a:cubicBezTo>
                    <a:pt x="21223" y="11407"/>
                    <a:pt x="21151" y="11435"/>
                    <a:pt x="21077" y="11435"/>
                  </a:cubicBezTo>
                  <a:cubicBezTo>
                    <a:pt x="20930" y="11435"/>
                    <a:pt x="20822" y="11381"/>
                    <a:pt x="20760" y="11271"/>
                  </a:cubicBezTo>
                  <a:cubicBezTo>
                    <a:pt x="20016" y="10353"/>
                    <a:pt x="19186" y="9890"/>
                    <a:pt x="18272" y="9879"/>
                  </a:cubicBezTo>
                  <a:cubicBezTo>
                    <a:pt x="17616" y="9879"/>
                    <a:pt x="16994" y="10128"/>
                    <a:pt x="16402" y="10619"/>
                  </a:cubicBezTo>
                  <a:cubicBezTo>
                    <a:pt x="15813" y="11110"/>
                    <a:pt x="15320" y="11796"/>
                    <a:pt x="14912" y="12680"/>
                  </a:cubicBezTo>
                  <a:cubicBezTo>
                    <a:pt x="14840" y="12886"/>
                    <a:pt x="14704" y="12991"/>
                    <a:pt x="14516" y="12991"/>
                  </a:cubicBezTo>
                  <a:cubicBezTo>
                    <a:pt x="14323" y="12991"/>
                    <a:pt x="14191" y="12886"/>
                    <a:pt x="14115" y="12680"/>
                  </a:cubicBezTo>
                  <a:cubicBezTo>
                    <a:pt x="13490" y="11328"/>
                    <a:pt x="12679" y="10452"/>
                    <a:pt x="11682" y="10057"/>
                  </a:cubicBezTo>
                  <a:lnTo>
                    <a:pt x="11682" y="17164"/>
                  </a:lnTo>
                  <a:cubicBezTo>
                    <a:pt x="11682" y="17779"/>
                    <a:pt x="11594" y="18350"/>
                    <a:pt x="11415" y="18883"/>
                  </a:cubicBezTo>
                  <a:cubicBezTo>
                    <a:pt x="11234" y="19414"/>
                    <a:pt x="10993" y="19886"/>
                    <a:pt x="10690" y="20298"/>
                  </a:cubicBezTo>
                  <a:cubicBezTo>
                    <a:pt x="10385" y="20704"/>
                    <a:pt x="10029" y="21026"/>
                    <a:pt x="9621" y="21258"/>
                  </a:cubicBezTo>
                  <a:cubicBezTo>
                    <a:pt x="9214" y="21487"/>
                    <a:pt x="8777" y="21599"/>
                    <a:pt x="8314" y="21599"/>
                  </a:cubicBezTo>
                  <a:cubicBezTo>
                    <a:pt x="7852" y="21599"/>
                    <a:pt x="7410" y="21487"/>
                    <a:pt x="6995" y="21258"/>
                  </a:cubicBezTo>
                  <a:cubicBezTo>
                    <a:pt x="6580" y="21027"/>
                    <a:pt x="6220" y="20705"/>
                    <a:pt x="5915" y="20298"/>
                  </a:cubicBezTo>
                  <a:cubicBezTo>
                    <a:pt x="5612" y="19886"/>
                    <a:pt x="5369" y="19417"/>
                    <a:pt x="5190" y="18883"/>
                  </a:cubicBezTo>
                  <a:cubicBezTo>
                    <a:pt x="5011" y="18350"/>
                    <a:pt x="4923" y="17779"/>
                    <a:pt x="4923" y="17164"/>
                  </a:cubicBezTo>
                  <a:cubicBezTo>
                    <a:pt x="4923" y="16850"/>
                    <a:pt x="5011" y="16591"/>
                    <a:pt x="5190" y="16390"/>
                  </a:cubicBezTo>
                  <a:cubicBezTo>
                    <a:pt x="5369" y="16187"/>
                    <a:pt x="5583" y="16085"/>
                    <a:pt x="5836" y="16085"/>
                  </a:cubicBezTo>
                  <a:cubicBezTo>
                    <a:pt x="6103" y="16085"/>
                    <a:pt x="6320" y="16187"/>
                    <a:pt x="6492" y="16390"/>
                  </a:cubicBezTo>
                  <a:cubicBezTo>
                    <a:pt x="6661" y="16591"/>
                    <a:pt x="6747" y="16851"/>
                    <a:pt x="6747" y="17164"/>
                  </a:cubicBezTo>
                  <a:cubicBezTo>
                    <a:pt x="6747" y="17799"/>
                    <a:pt x="6900" y="18333"/>
                    <a:pt x="7203" y="18776"/>
                  </a:cubicBezTo>
                  <a:cubicBezTo>
                    <a:pt x="7508" y="19216"/>
                    <a:pt x="7878" y="19437"/>
                    <a:pt x="8312" y="19437"/>
                  </a:cubicBezTo>
                  <a:cubicBezTo>
                    <a:pt x="8732" y="19437"/>
                    <a:pt x="9092" y="19216"/>
                    <a:pt x="9397" y="18776"/>
                  </a:cubicBezTo>
                  <a:cubicBezTo>
                    <a:pt x="9700" y="18333"/>
                    <a:pt x="9853" y="17799"/>
                    <a:pt x="9853" y="17164"/>
                  </a:cubicBezTo>
                  <a:lnTo>
                    <a:pt x="9853" y="10057"/>
                  </a:lnTo>
                  <a:cubicBezTo>
                    <a:pt x="8856" y="10461"/>
                    <a:pt x="8042" y="11336"/>
                    <a:pt x="7420" y="12680"/>
                  </a:cubicBezTo>
                  <a:cubicBezTo>
                    <a:pt x="7344" y="12886"/>
                    <a:pt x="7210" y="12991"/>
                    <a:pt x="7019" y="12991"/>
                  </a:cubicBezTo>
                  <a:cubicBezTo>
                    <a:pt x="6828" y="12991"/>
                    <a:pt x="6700" y="12886"/>
                    <a:pt x="6631" y="12680"/>
                  </a:cubicBezTo>
                  <a:cubicBezTo>
                    <a:pt x="6227" y="11796"/>
                    <a:pt x="5734" y="11110"/>
                    <a:pt x="5147" y="10619"/>
                  </a:cubicBezTo>
                  <a:cubicBezTo>
                    <a:pt x="4560" y="10128"/>
                    <a:pt x="3940" y="9879"/>
                    <a:pt x="3284" y="9879"/>
                  </a:cubicBezTo>
                  <a:cubicBezTo>
                    <a:pt x="2363" y="9879"/>
                    <a:pt x="1541" y="10345"/>
                    <a:pt x="808" y="11271"/>
                  </a:cubicBezTo>
                  <a:cubicBezTo>
                    <a:pt x="718" y="11381"/>
                    <a:pt x="596" y="11435"/>
                    <a:pt x="455" y="11435"/>
                  </a:cubicBezTo>
                  <a:cubicBezTo>
                    <a:pt x="381" y="11435"/>
                    <a:pt x="305" y="11407"/>
                    <a:pt x="238" y="11356"/>
                  </a:cubicBezTo>
                  <a:cubicBezTo>
                    <a:pt x="47" y="11229"/>
                    <a:pt x="-26" y="11034"/>
                    <a:pt x="7" y="10774"/>
                  </a:cubicBezTo>
                  <a:cubicBezTo>
                    <a:pt x="245" y="9537"/>
                    <a:pt x="660" y="8400"/>
                    <a:pt x="1259" y="7355"/>
                  </a:cubicBezTo>
                  <a:cubicBezTo>
                    <a:pt x="1855" y="6307"/>
                    <a:pt x="2595" y="5390"/>
                    <a:pt x="3468" y="4596"/>
                  </a:cubicBezTo>
                  <a:cubicBezTo>
                    <a:pt x="4343" y="3803"/>
                    <a:pt x="5321" y="3168"/>
                    <a:pt x="6402" y="2688"/>
                  </a:cubicBezTo>
                  <a:cubicBezTo>
                    <a:pt x="7482" y="2213"/>
                    <a:pt x="8634" y="1917"/>
                    <a:pt x="9850" y="1798"/>
                  </a:cubicBezTo>
                  <a:lnTo>
                    <a:pt x="9850" y="1081"/>
                  </a:lnTo>
                  <a:cubicBezTo>
                    <a:pt x="9850" y="767"/>
                    <a:pt x="9936" y="508"/>
                    <a:pt x="10118" y="304"/>
                  </a:cubicBezTo>
                  <a:cubicBezTo>
                    <a:pt x="10296" y="101"/>
                    <a:pt x="10511" y="0"/>
                    <a:pt x="10764" y="0"/>
                  </a:cubicBezTo>
                  <a:cubicBezTo>
                    <a:pt x="11029" y="0"/>
                    <a:pt x="11248" y="101"/>
                    <a:pt x="11420" y="304"/>
                  </a:cubicBezTo>
                  <a:cubicBezTo>
                    <a:pt x="11589" y="508"/>
                    <a:pt x="11675" y="767"/>
                    <a:pt x="11675" y="1081"/>
                  </a:cubicBezTo>
                  <a:lnTo>
                    <a:pt x="11675" y="17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107127" tIns="107127" rIns="107127" bIns="107127" anchor="ctr"/>
            <a:lstStyle/>
            <a:p>
              <a:pPr defTabSz="964110">
                <a:defRPr/>
              </a:pPr>
              <a:endParaRPr lang="es-ES" sz="696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8254054" y="2053021"/>
            <a:ext cx="586941" cy="587094"/>
            <a:chOff x="7826161" y="1946674"/>
            <a:chExt cx="556538" cy="556683"/>
          </a:xfrm>
        </p:grpSpPr>
        <p:sp>
          <p:nvSpPr>
            <p:cNvPr id="104" name="Oval 103"/>
            <p:cNvSpPr/>
            <p:nvPr/>
          </p:nvSpPr>
          <p:spPr bwMode="auto">
            <a:xfrm flipH="1">
              <a:off x="7826161" y="1946674"/>
              <a:ext cx="556538" cy="55668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1" name="AutoShape 84"/>
            <p:cNvSpPr>
              <a:spLocks noChangeAspect="1"/>
            </p:cNvSpPr>
            <p:nvPr/>
          </p:nvSpPr>
          <p:spPr bwMode="auto">
            <a:xfrm>
              <a:off x="7949454" y="2069377"/>
              <a:ext cx="309953" cy="31127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792" y="0"/>
                  </a:moveTo>
                  <a:cubicBezTo>
                    <a:pt x="12101" y="0"/>
                    <a:pt x="13398" y="296"/>
                    <a:pt x="14685" y="897"/>
                  </a:cubicBezTo>
                  <a:cubicBezTo>
                    <a:pt x="15972" y="1496"/>
                    <a:pt x="17128" y="2309"/>
                    <a:pt x="18152" y="3337"/>
                  </a:cubicBezTo>
                  <a:cubicBezTo>
                    <a:pt x="19173" y="4365"/>
                    <a:pt x="20002" y="5565"/>
                    <a:pt x="20642" y="6941"/>
                  </a:cubicBezTo>
                  <a:cubicBezTo>
                    <a:pt x="21277" y="8313"/>
                    <a:pt x="21599" y="9784"/>
                    <a:pt x="21599" y="11354"/>
                  </a:cubicBezTo>
                  <a:cubicBezTo>
                    <a:pt x="21599" y="12995"/>
                    <a:pt x="21305" y="14571"/>
                    <a:pt x="20722" y="16085"/>
                  </a:cubicBezTo>
                  <a:lnTo>
                    <a:pt x="20416" y="16895"/>
                  </a:lnTo>
                  <a:lnTo>
                    <a:pt x="18455" y="17245"/>
                  </a:lnTo>
                  <a:cubicBezTo>
                    <a:pt x="18253" y="18183"/>
                    <a:pt x="17836" y="18965"/>
                    <a:pt x="17210" y="19589"/>
                  </a:cubicBezTo>
                  <a:cubicBezTo>
                    <a:pt x="16584" y="20207"/>
                    <a:pt x="15843" y="20521"/>
                    <a:pt x="14996" y="20521"/>
                  </a:cubicBezTo>
                  <a:lnTo>
                    <a:pt x="14996" y="21074"/>
                  </a:lnTo>
                  <a:cubicBezTo>
                    <a:pt x="14996" y="21218"/>
                    <a:pt x="14953" y="21343"/>
                    <a:pt x="14862" y="21447"/>
                  </a:cubicBezTo>
                  <a:cubicBezTo>
                    <a:pt x="14770" y="21549"/>
                    <a:pt x="14664" y="21599"/>
                    <a:pt x="14534" y="21599"/>
                  </a:cubicBezTo>
                  <a:lnTo>
                    <a:pt x="13633" y="21599"/>
                  </a:lnTo>
                  <a:cubicBezTo>
                    <a:pt x="13513" y="21599"/>
                    <a:pt x="13407" y="21549"/>
                    <a:pt x="13322" y="21447"/>
                  </a:cubicBezTo>
                  <a:cubicBezTo>
                    <a:pt x="13238" y="21343"/>
                    <a:pt x="13193" y="21218"/>
                    <a:pt x="13193" y="21074"/>
                  </a:cubicBezTo>
                  <a:lnTo>
                    <a:pt x="13193" y="11354"/>
                  </a:lnTo>
                  <a:cubicBezTo>
                    <a:pt x="13193" y="11210"/>
                    <a:pt x="13238" y="11081"/>
                    <a:pt x="13322" y="10970"/>
                  </a:cubicBezTo>
                  <a:cubicBezTo>
                    <a:pt x="13407" y="10857"/>
                    <a:pt x="13513" y="10798"/>
                    <a:pt x="13633" y="10798"/>
                  </a:cubicBezTo>
                  <a:lnTo>
                    <a:pt x="14534" y="10798"/>
                  </a:lnTo>
                  <a:cubicBezTo>
                    <a:pt x="14654" y="10798"/>
                    <a:pt x="14763" y="10857"/>
                    <a:pt x="14857" y="10970"/>
                  </a:cubicBezTo>
                  <a:cubicBezTo>
                    <a:pt x="14949" y="11081"/>
                    <a:pt x="14996" y="11210"/>
                    <a:pt x="14996" y="11354"/>
                  </a:cubicBezTo>
                  <a:lnTo>
                    <a:pt x="14996" y="11880"/>
                  </a:lnTo>
                  <a:cubicBezTo>
                    <a:pt x="15655" y="11880"/>
                    <a:pt x="16262" y="12077"/>
                    <a:pt x="16810" y="12476"/>
                  </a:cubicBezTo>
                  <a:cubicBezTo>
                    <a:pt x="17359" y="12874"/>
                    <a:pt x="17787" y="13396"/>
                    <a:pt x="18095" y="14046"/>
                  </a:cubicBezTo>
                  <a:lnTo>
                    <a:pt x="18533" y="13947"/>
                  </a:lnTo>
                  <a:cubicBezTo>
                    <a:pt x="18782" y="13136"/>
                    <a:pt x="18900" y="12272"/>
                    <a:pt x="18893" y="11354"/>
                  </a:cubicBezTo>
                  <a:cubicBezTo>
                    <a:pt x="18893" y="10228"/>
                    <a:pt x="18648" y="9177"/>
                    <a:pt x="18156" y="8194"/>
                  </a:cubicBezTo>
                  <a:cubicBezTo>
                    <a:pt x="17665" y="7220"/>
                    <a:pt x="17024" y="6362"/>
                    <a:pt x="16238" y="5622"/>
                  </a:cubicBezTo>
                  <a:cubicBezTo>
                    <a:pt x="15455" y="4882"/>
                    <a:pt x="14584" y="4300"/>
                    <a:pt x="13621" y="3877"/>
                  </a:cubicBezTo>
                  <a:cubicBezTo>
                    <a:pt x="12659" y="3456"/>
                    <a:pt x="11717" y="3241"/>
                    <a:pt x="10792" y="3241"/>
                  </a:cubicBezTo>
                  <a:cubicBezTo>
                    <a:pt x="9868" y="3241"/>
                    <a:pt x="8929" y="3456"/>
                    <a:pt x="7971" y="3877"/>
                  </a:cubicBezTo>
                  <a:cubicBezTo>
                    <a:pt x="7015" y="4300"/>
                    <a:pt x="6140" y="4879"/>
                    <a:pt x="5358" y="5608"/>
                  </a:cubicBezTo>
                  <a:cubicBezTo>
                    <a:pt x="4572" y="6336"/>
                    <a:pt x="3934" y="7198"/>
                    <a:pt x="3443" y="8183"/>
                  </a:cubicBezTo>
                  <a:cubicBezTo>
                    <a:pt x="2951" y="9171"/>
                    <a:pt x="2704" y="10219"/>
                    <a:pt x="2704" y="11329"/>
                  </a:cubicBezTo>
                  <a:cubicBezTo>
                    <a:pt x="2704" y="12267"/>
                    <a:pt x="2824" y="13136"/>
                    <a:pt x="3066" y="13947"/>
                  </a:cubicBezTo>
                  <a:lnTo>
                    <a:pt x="3504" y="14046"/>
                  </a:lnTo>
                  <a:cubicBezTo>
                    <a:pt x="3812" y="13396"/>
                    <a:pt x="4240" y="12874"/>
                    <a:pt x="4789" y="12476"/>
                  </a:cubicBezTo>
                  <a:cubicBezTo>
                    <a:pt x="5337" y="12077"/>
                    <a:pt x="5942" y="11880"/>
                    <a:pt x="6603" y="11880"/>
                  </a:cubicBezTo>
                  <a:lnTo>
                    <a:pt x="6603" y="11354"/>
                  </a:lnTo>
                  <a:cubicBezTo>
                    <a:pt x="6603" y="11210"/>
                    <a:pt x="6646" y="11081"/>
                    <a:pt x="6737" y="10970"/>
                  </a:cubicBezTo>
                  <a:cubicBezTo>
                    <a:pt x="6827" y="10857"/>
                    <a:pt x="6935" y="10798"/>
                    <a:pt x="7065" y="10798"/>
                  </a:cubicBezTo>
                  <a:lnTo>
                    <a:pt x="7966" y="10798"/>
                  </a:lnTo>
                  <a:cubicBezTo>
                    <a:pt x="8086" y="10798"/>
                    <a:pt x="8187" y="10857"/>
                    <a:pt x="8270" y="10970"/>
                  </a:cubicBezTo>
                  <a:cubicBezTo>
                    <a:pt x="8352" y="11081"/>
                    <a:pt x="8392" y="11210"/>
                    <a:pt x="8392" y="11354"/>
                  </a:cubicBezTo>
                  <a:lnTo>
                    <a:pt x="8392" y="21074"/>
                  </a:lnTo>
                  <a:cubicBezTo>
                    <a:pt x="8392" y="21218"/>
                    <a:pt x="8352" y="21343"/>
                    <a:pt x="8270" y="21447"/>
                  </a:cubicBezTo>
                  <a:cubicBezTo>
                    <a:pt x="8187" y="21549"/>
                    <a:pt x="8086" y="21599"/>
                    <a:pt x="7966" y="21599"/>
                  </a:cubicBezTo>
                  <a:lnTo>
                    <a:pt x="7065" y="21599"/>
                  </a:lnTo>
                  <a:cubicBezTo>
                    <a:pt x="6945" y="21599"/>
                    <a:pt x="6836" y="21549"/>
                    <a:pt x="6742" y="21447"/>
                  </a:cubicBezTo>
                  <a:cubicBezTo>
                    <a:pt x="6650" y="21343"/>
                    <a:pt x="6603" y="21218"/>
                    <a:pt x="6603" y="21074"/>
                  </a:cubicBezTo>
                  <a:lnTo>
                    <a:pt x="6603" y="20521"/>
                  </a:lnTo>
                  <a:cubicBezTo>
                    <a:pt x="6189" y="20521"/>
                    <a:pt x="5789" y="20436"/>
                    <a:pt x="5403" y="20270"/>
                  </a:cubicBezTo>
                  <a:cubicBezTo>
                    <a:pt x="5015" y="20103"/>
                    <a:pt x="4671" y="19877"/>
                    <a:pt x="4370" y="19589"/>
                  </a:cubicBezTo>
                  <a:cubicBezTo>
                    <a:pt x="4073" y="19298"/>
                    <a:pt x="3814" y="18956"/>
                    <a:pt x="3598" y="18558"/>
                  </a:cubicBezTo>
                  <a:cubicBezTo>
                    <a:pt x="3388" y="18163"/>
                    <a:pt x="3233" y="17725"/>
                    <a:pt x="3144" y="17245"/>
                  </a:cubicBezTo>
                  <a:lnTo>
                    <a:pt x="1172" y="16895"/>
                  </a:lnTo>
                  <a:lnTo>
                    <a:pt x="877" y="16085"/>
                  </a:lnTo>
                  <a:cubicBezTo>
                    <a:pt x="294" y="14571"/>
                    <a:pt x="0" y="12987"/>
                    <a:pt x="0" y="11326"/>
                  </a:cubicBezTo>
                  <a:cubicBezTo>
                    <a:pt x="0" y="9776"/>
                    <a:pt x="320" y="8310"/>
                    <a:pt x="957" y="6938"/>
                  </a:cubicBezTo>
                  <a:cubicBezTo>
                    <a:pt x="1595" y="5563"/>
                    <a:pt x="2426" y="4363"/>
                    <a:pt x="3447" y="3335"/>
                  </a:cubicBezTo>
                  <a:cubicBezTo>
                    <a:pt x="4469" y="2307"/>
                    <a:pt x="5622" y="1493"/>
                    <a:pt x="6909" y="895"/>
                  </a:cubicBezTo>
                  <a:cubicBezTo>
                    <a:pt x="8192" y="296"/>
                    <a:pt x="9486" y="0"/>
                    <a:pt x="1079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107127" tIns="107127" rIns="107127" bIns="107127" anchor="ctr"/>
            <a:lstStyle/>
            <a:p>
              <a:pPr defTabSz="963918">
                <a:defRPr/>
              </a:pPr>
              <a:endParaRPr lang="es-ES" sz="696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1241190" y="1907276"/>
            <a:ext cx="2648539" cy="970262"/>
            <a:chOff x="1159130" y="2021611"/>
            <a:chExt cx="2511345" cy="920003"/>
          </a:xfrm>
        </p:grpSpPr>
        <p:sp>
          <p:nvSpPr>
            <p:cNvPr id="52" name="TextBox 51"/>
            <p:cNvSpPr txBox="1"/>
            <p:nvPr/>
          </p:nvSpPr>
          <p:spPr>
            <a:xfrm>
              <a:off x="1159130" y="2387494"/>
              <a:ext cx="2511345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Lorem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,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coctet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adipiscing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elita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SedatimLorem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.</a:t>
              </a: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1557481" y="2021611"/>
              <a:ext cx="2112993" cy="2461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GB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Analysis</a:t>
              </a: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808901" y="3418515"/>
            <a:ext cx="2648539" cy="970262"/>
            <a:chOff x="1159130" y="2021611"/>
            <a:chExt cx="2511345" cy="920003"/>
          </a:xfrm>
        </p:grpSpPr>
        <p:sp>
          <p:nvSpPr>
            <p:cNvPr id="55" name="TextBox 54"/>
            <p:cNvSpPr txBox="1"/>
            <p:nvPr/>
          </p:nvSpPr>
          <p:spPr>
            <a:xfrm>
              <a:off x="1159130" y="2387494"/>
              <a:ext cx="2511345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Lorem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,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coctet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adipiscing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elita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SedatimLorem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.</a:t>
              </a: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1557481" y="2021611"/>
              <a:ext cx="2112993" cy="2461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GB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Costumer</a:t>
              </a: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1247672" y="5002968"/>
            <a:ext cx="2648539" cy="970262"/>
            <a:chOff x="1159130" y="2021611"/>
            <a:chExt cx="2511345" cy="920003"/>
          </a:xfrm>
        </p:grpSpPr>
        <p:sp>
          <p:nvSpPr>
            <p:cNvPr id="58" name="TextBox 57"/>
            <p:cNvSpPr txBox="1"/>
            <p:nvPr/>
          </p:nvSpPr>
          <p:spPr>
            <a:xfrm>
              <a:off x="1159130" y="2387494"/>
              <a:ext cx="2511345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Lorem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,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coctet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adipiscing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elita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SedatimLorem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.</a:t>
              </a: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1557481" y="2021611"/>
              <a:ext cx="2112993" cy="2461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GB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Planning</a:t>
              </a: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8975074" y="1907276"/>
            <a:ext cx="2717552" cy="970262"/>
            <a:chOff x="8611449" y="3180140"/>
            <a:chExt cx="2576783" cy="920003"/>
          </a:xfrm>
        </p:grpSpPr>
        <p:sp>
          <p:nvSpPr>
            <p:cNvPr id="61" name="TextBox 60"/>
            <p:cNvSpPr txBox="1"/>
            <p:nvPr/>
          </p:nvSpPr>
          <p:spPr>
            <a:xfrm>
              <a:off x="8611449" y="3546023"/>
              <a:ext cx="2576783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Lorem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,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coctet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adipiscing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elita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SedatimLorem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.</a:t>
              </a: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8611451" y="3180140"/>
              <a:ext cx="2112993" cy="2461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GB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Strategy</a:t>
              </a: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9281217" y="3412400"/>
            <a:ext cx="2717552" cy="970262"/>
            <a:chOff x="8611449" y="3180140"/>
            <a:chExt cx="2576783" cy="920003"/>
          </a:xfrm>
        </p:grpSpPr>
        <p:sp>
          <p:nvSpPr>
            <p:cNvPr id="64" name="TextBox 63"/>
            <p:cNvSpPr txBox="1"/>
            <p:nvPr/>
          </p:nvSpPr>
          <p:spPr>
            <a:xfrm>
              <a:off x="8611449" y="3546023"/>
              <a:ext cx="2576783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Lorem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,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coctet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adipiscing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elita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SedatimLorem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.</a:t>
              </a: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8611451" y="3180140"/>
              <a:ext cx="2112993" cy="2461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GB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Research</a:t>
              </a: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8975075" y="5002968"/>
            <a:ext cx="2717552" cy="970262"/>
            <a:chOff x="8611449" y="3180140"/>
            <a:chExt cx="2576783" cy="920003"/>
          </a:xfrm>
        </p:grpSpPr>
        <p:sp>
          <p:nvSpPr>
            <p:cNvPr id="67" name="TextBox 66"/>
            <p:cNvSpPr txBox="1"/>
            <p:nvPr/>
          </p:nvSpPr>
          <p:spPr>
            <a:xfrm>
              <a:off x="8611449" y="3546023"/>
              <a:ext cx="2576783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Lorem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,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coctet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adipiscing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elita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SedatimLorem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.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8611451" y="3180140"/>
              <a:ext cx="2112993" cy="2461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GB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Target</a:t>
              </a: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4035063" y="2053021"/>
            <a:ext cx="586941" cy="587094"/>
            <a:chOff x="3825713" y="1946674"/>
            <a:chExt cx="556538" cy="556683"/>
          </a:xfrm>
        </p:grpSpPr>
        <p:sp>
          <p:nvSpPr>
            <p:cNvPr id="92" name="Oval 91"/>
            <p:cNvSpPr/>
            <p:nvPr/>
          </p:nvSpPr>
          <p:spPr bwMode="auto">
            <a:xfrm>
              <a:off x="3825713" y="1946674"/>
              <a:ext cx="556538" cy="556683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69" name="Group 68"/>
            <p:cNvGrpSpPr/>
            <p:nvPr/>
          </p:nvGrpSpPr>
          <p:grpSpPr>
            <a:xfrm>
              <a:off x="3939080" y="2033903"/>
              <a:ext cx="312536" cy="312536"/>
              <a:chOff x="2522538" y="2108200"/>
              <a:chExt cx="376238" cy="376238"/>
            </a:xfrm>
            <a:solidFill>
              <a:schemeClr val="bg1"/>
            </a:solidFill>
          </p:grpSpPr>
          <p:sp>
            <p:nvSpPr>
              <p:cNvPr id="70" name="Freeform 54"/>
              <p:cNvSpPr>
                <a:spLocks/>
              </p:cNvSpPr>
              <p:nvPr/>
            </p:nvSpPr>
            <p:spPr bwMode="auto">
              <a:xfrm>
                <a:off x="2522538" y="2319338"/>
                <a:ext cx="163513" cy="71438"/>
              </a:xfrm>
              <a:custGeom>
                <a:avLst/>
                <a:gdLst>
                  <a:gd name="T0" fmla="*/ 3 w 28"/>
                  <a:gd name="T1" fmla="*/ 10 h 12"/>
                  <a:gd name="T2" fmla="*/ 10 w 28"/>
                  <a:gd name="T3" fmla="*/ 12 h 12"/>
                  <a:gd name="T4" fmla="*/ 28 w 28"/>
                  <a:gd name="T5" fmla="*/ 8 h 12"/>
                  <a:gd name="T6" fmla="*/ 5 w 28"/>
                  <a:gd name="T7" fmla="*/ 1 h 12"/>
                  <a:gd name="T8" fmla="*/ 2 w 28"/>
                  <a:gd name="T9" fmla="*/ 1 h 12"/>
                  <a:gd name="T10" fmla="*/ 0 w 28"/>
                  <a:gd name="T11" fmla="*/ 5 h 12"/>
                  <a:gd name="T12" fmla="*/ 0 w 28"/>
                  <a:gd name="T13" fmla="*/ 6 h 12"/>
                  <a:gd name="T14" fmla="*/ 3 w 28"/>
                  <a:gd name="T15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2">
                    <a:moveTo>
                      <a:pt x="3" y="10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1" y="9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" name="Freeform 55"/>
              <p:cNvSpPr>
                <a:spLocks/>
              </p:cNvSpPr>
              <p:nvPr/>
            </p:nvSpPr>
            <p:spPr bwMode="auto">
              <a:xfrm>
                <a:off x="2774950" y="2425700"/>
                <a:ext cx="123825" cy="58738"/>
              </a:xfrm>
              <a:custGeom>
                <a:avLst/>
                <a:gdLst>
                  <a:gd name="T0" fmla="*/ 18 w 21"/>
                  <a:gd name="T1" fmla="*/ 0 h 10"/>
                  <a:gd name="T2" fmla="*/ 18 w 21"/>
                  <a:gd name="T3" fmla="*/ 0 h 10"/>
                  <a:gd name="T4" fmla="*/ 0 w 21"/>
                  <a:gd name="T5" fmla="*/ 5 h 10"/>
                  <a:gd name="T6" fmla="*/ 16 w 21"/>
                  <a:gd name="T7" fmla="*/ 10 h 10"/>
                  <a:gd name="T8" fmla="*/ 19 w 21"/>
                  <a:gd name="T9" fmla="*/ 9 h 10"/>
                  <a:gd name="T10" fmla="*/ 21 w 21"/>
                  <a:gd name="T11" fmla="*/ 6 h 10"/>
                  <a:gd name="T12" fmla="*/ 21 w 21"/>
                  <a:gd name="T13" fmla="*/ 4 h 10"/>
                  <a:gd name="T14" fmla="*/ 18 w 21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0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10"/>
                      <a:pt x="18" y="10"/>
                      <a:pt x="19" y="9"/>
                    </a:cubicBezTo>
                    <a:cubicBezTo>
                      <a:pt x="20" y="8"/>
                      <a:pt x="21" y="7"/>
                      <a:pt x="21" y="6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2"/>
                      <a:pt x="20" y="1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" name="Freeform 56"/>
              <p:cNvSpPr>
                <a:spLocks/>
              </p:cNvSpPr>
              <p:nvPr/>
            </p:nvSpPr>
            <p:spPr bwMode="auto">
              <a:xfrm>
                <a:off x="2522538" y="2343150"/>
                <a:ext cx="376238" cy="141288"/>
              </a:xfrm>
              <a:custGeom>
                <a:avLst/>
                <a:gdLst>
                  <a:gd name="T0" fmla="*/ 62 w 64"/>
                  <a:gd name="T1" fmla="*/ 1 h 24"/>
                  <a:gd name="T2" fmla="*/ 60 w 64"/>
                  <a:gd name="T3" fmla="*/ 0 h 24"/>
                  <a:gd name="T4" fmla="*/ 59 w 64"/>
                  <a:gd name="T5" fmla="*/ 0 h 24"/>
                  <a:gd name="T6" fmla="*/ 3 w 64"/>
                  <a:gd name="T7" fmla="*/ 14 h 24"/>
                  <a:gd name="T8" fmla="*/ 0 w 64"/>
                  <a:gd name="T9" fmla="*/ 18 h 24"/>
                  <a:gd name="T10" fmla="*/ 0 w 64"/>
                  <a:gd name="T11" fmla="*/ 20 h 24"/>
                  <a:gd name="T12" fmla="*/ 2 w 64"/>
                  <a:gd name="T13" fmla="*/ 23 h 24"/>
                  <a:gd name="T14" fmla="*/ 4 w 64"/>
                  <a:gd name="T15" fmla="*/ 24 h 24"/>
                  <a:gd name="T16" fmla="*/ 5 w 64"/>
                  <a:gd name="T17" fmla="*/ 24 h 24"/>
                  <a:gd name="T18" fmla="*/ 61 w 64"/>
                  <a:gd name="T19" fmla="*/ 10 h 24"/>
                  <a:gd name="T20" fmla="*/ 64 w 64"/>
                  <a:gd name="T21" fmla="*/ 6 h 24"/>
                  <a:gd name="T22" fmla="*/ 64 w 64"/>
                  <a:gd name="T23" fmla="*/ 4 h 24"/>
                  <a:gd name="T24" fmla="*/ 62 w 64"/>
                  <a:gd name="T25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24">
                    <a:moveTo>
                      <a:pt x="62" y="1"/>
                    </a:moveTo>
                    <a:cubicBezTo>
                      <a:pt x="62" y="1"/>
                      <a:pt x="61" y="0"/>
                      <a:pt x="60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1" y="15"/>
                      <a:pt x="0" y="16"/>
                      <a:pt x="0" y="1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2"/>
                      <a:pt x="2" y="23"/>
                    </a:cubicBezTo>
                    <a:cubicBezTo>
                      <a:pt x="2" y="24"/>
                      <a:pt x="3" y="24"/>
                      <a:pt x="4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3" y="9"/>
                      <a:pt x="64" y="8"/>
                      <a:pt x="64" y="6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3"/>
                      <a:pt x="63" y="2"/>
                      <a:pt x="6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3" name="Freeform 57"/>
              <p:cNvSpPr>
                <a:spLocks noEditPoints="1"/>
              </p:cNvSpPr>
              <p:nvPr/>
            </p:nvSpPr>
            <p:spPr bwMode="auto">
              <a:xfrm>
                <a:off x="2605088" y="2108200"/>
                <a:ext cx="217488" cy="258763"/>
              </a:xfrm>
              <a:custGeom>
                <a:avLst/>
                <a:gdLst>
                  <a:gd name="T0" fmla="*/ 8 w 37"/>
                  <a:gd name="T1" fmla="*/ 32 h 44"/>
                  <a:gd name="T2" fmla="*/ 31 w 37"/>
                  <a:gd name="T3" fmla="*/ 35 h 44"/>
                  <a:gd name="T4" fmla="*/ 20 w 37"/>
                  <a:gd name="T5" fmla="*/ 0 h 44"/>
                  <a:gd name="T6" fmla="*/ 8 w 37"/>
                  <a:gd name="T7" fmla="*/ 32 h 44"/>
                  <a:gd name="T8" fmla="*/ 15 w 37"/>
                  <a:gd name="T9" fmla="*/ 28 h 44"/>
                  <a:gd name="T10" fmla="*/ 21 w 37"/>
                  <a:gd name="T11" fmla="*/ 16 h 44"/>
                  <a:gd name="T12" fmla="*/ 20 w 37"/>
                  <a:gd name="T13" fmla="*/ 36 h 44"/>
                  <a:gd name="T14" fmla="*/ 15 w 37"/>
                  <a:gd name="T15" fmla="*/ 2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44">
                    <a:moveTo>
                      <a:pt x="8" y="32"/>
                    </a:moveTo>
                    <a:cubicBezTo>
                      <a:pt x="11" y="40"/>
                      <a:pt x="24" y="44"/>
                      <a:pt x="31" y="35"/>
                    </a:cubicBezTo>
                    <a:cubicBezTo>
                      <a:pt x="37" y="25"/>
                      <a:pt x="31" y="10"/>
                      <a:pt x="20" y="0"/>
                    </a:cubicBezTo>
                    <a:cubicBezTo>
                      <a:pt x="22" y="11"/>
                      <a:pt x="0" y="15"/>
                      <a:pt x="8" y="32"/>
                    </a:cubicBezTo>
                    <a:close/>
                    <a:moveTo>
                      <a:pt x="15" y="28"/>
                    </a:moveTo>
                    <a:cubicBezTo>
                      <a:pt x="17" y="26"/>
                      <a:pt x="21" y="24"/>
                      <a:pt x="21" y="16"/>
                    </a:cubicBezTo>
                    <a:cubicBezTo>
                      <a:pt x="31" y="22"/>
                      <a:pt x="27" y="38"/>
                      <a:pt x="20" y="36"/>
                    </a:cubicBezTo>
                    <a:cubicBezTo>
                      <a:pt x="13" y="35"/>
                      <a:pt x="13" y="30"/>
                      <a:pt x="15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Group 5"/>
          <p:cNvGrpSpPr/>
          <p:nvPr/>
        </p:nvGrpSpPr>
        <p:grpSpPr>
          <a:xfrm>
            <a:off x="8544885" y="3574215"/>
            <a:ext cx="586941" cy="587094"/>
            <a:chOff x="8101927" y="3389071"/>
            <a:chExt cx="556538" cy="556683"/>
          </a:xfrm>
        </p:grpSpPr>
        <p:sp>
          <p:nvSpPr>
            <p:cNvPr id="101" name="Oval 100"/>
            <p:cNvSpPr/>
            <p:nvPr/>
          </p:nvSpPr>
          <p:spPr bwMode="auto">
            <a:xfrm flipH="1">
              <a:off x="8101927" y="3389071"/>
              <a:ext cx="556538" cy="55668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4" name="Freeform 73"/>
            <p:cNvSpPr>
              <a:spLocks noChangeAspect="1" noChangeArrowheads="1"/>
            </p:cNvSpPr>
            <p:nvPr/>
          </p:nvSpPr>
          <p:spPr bwMode="auto">
            <a:xfrm>
              <a:off x="8257463" y="3520519"/>
              <a:ext cx="245465" cy="293785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endParaRPr lang="en-US" sz="253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8254053" y="5101421"/>
            <a:ext cx="586941" cy="587094"/>
            <a:chOff x="7826160" y="4837168"/>
            <a:chExt cx="556538" cy="556683"/>
          </a:xfrm>
        </p:grpSpPr>
        <p:sp>
          <p:nvSpPr>
            <p:cNvPr id="107" name="Oval 106"/>
            <p:cNvSpPr/>
            <p:nvPr/>
          </p:nvSpPr>
          <p:spPr bwMode="auto">
            <a:xfrm flipH="1">
              <a:off x="7826160" y="4837168"/>
              <a:ext cx="556538" cy="556683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5" name="Shape 3659"/>
            <p:cNvSpPr/>
            <p:nvPr/>
          </p:nvSpPr>
          <p:spPr>
            <a:xfrm>
              <a:off x="7943126" y="4950636"/>
              <a:ext cx="339319" cy="3181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93" h="21440" extrusionOk="0">
                  <a:moveTo>
                    <a:pt x="20097" y="14373"/>
                  </a:moveTo>
                  <a:lnTo>
                    <a:pt x="15990" y="12571"/>
                  </a:lnTo>
                  <a:lnTo>
                    <a:pt x="16463" y="14008"/>
                  </a:lnTo>
                  <a:cubicBezTo>
                    <a:pt x="16439" y="15532"/>
                    <a:pt x="13726" y="16745"/>
                    <a:pt x="10496" y="16745"/>
                  </a:cubicBezTo>
                  <a:cubicBezTo>
                    <a:pt x="7268" y="16745"/>
                    <a:pt x="4553" y="15532"/>
                    <a:pt x="4529" y="14008"/>
                  </a:cubicBezTo>
                  <a:lnTo>
                    <a:pt x="5002" y="12571"/>
                  </a:lnTo>
                  <a:lnTo>
                    <a:pt x="895" y="14373"/>
                  </a:lnTo>
                  <a:cubicBezTo>
                    <a:pt x="-255" y="14878"/>
                    <a:pt x="-304" y="15814"/>
                    <a:pt x="789" y="16451"/>
                  </a:cubicBezTo>
                  <a:lnTo>
                    <a:pt x="8511" y="20962"/>
                  </a:lnTo>
                  <a:cubicBezTo>
                    <a:pt x="9602" y="21600"/>
                    <a:pt x="11390" y="21600"/>
                    <a:pt x="12481" y="20962"/>
                  </a:cubicBezTo>
                  <a:lnTo>
                    <a:pt x="20205" y="16451"/>
                  </a:lnTo>
                  <a:cubicBezTo>
                    <a:pt x="21296" y="15814"/>
                    <a:pt x="21247" y="14878"/>
                    <a:pt x="20097" y="14373"/>
                  </a:cubicBezTo>
                  <a:close/>
                  <a:moveTo>
                    <a:pt x="10496" y="5209"/>
                  </a:moveTo>
                  <a:cubicBezTo>
                    <a:pt x="11724" y="5209"/>
                    <a:pt x="12866" y="4796"/>
                    <a:pt x="13199" y="4152"/>
                  </a:cubicBezTo>
                  <a:cubicBezTo>
                    <a:pt x="12739" y="2744"/>
                    <a:pt x="12343" y="1535"/>
                    <a:pt x="12094" y="773"/>
                  </a:cubicBezTo>
                  <a:cubicBezTo>
                    <a:pt x="11927" y="264"/>
                    <a:pt x="11175" y="0"/>
                    <a:pt x="10496" y="0"/>
                  </a:cubicBezTo>
                  <a:cubicBezTo>
                    <a:pt x="9817" y="0"/>
                    <a:pt x="9065" y="264"/>
                    <a:pt x="8898" y="773"/>
                  </a:cubicBezTo>
                  <a:cubicBezTo>
                    <a:pt x="8649" y="1535"/>
                    <a:pt x="8253" y="2744"/>
                    <a:pt x="7792" y="4152"/>
                  </a:cubicBezTo>
                  <a:cubicBezTo>
                    <a:pt x="8126" y="4796"/>
                    <a:pt x="9268" y="5209"/>
                    <a:pt x="10496" y="5209"/>
                  </a:cubicBezTo>
                  <a:close/>
                  <a:moveTo>
                    <a:pt x="10496" y="13197"/>
                  </a:moveTo>
                  <a:cubicBezTo>
                    <a:pt x="13109" y="13197"/>
                    <a:pt x="15296" y="12229"/>
                    <a:pt x="15429" y="10966"/>
                  </a:cubicBezTo>
                  <a:cubicBezTo>
                    <a:pt x="15041" y="9779"/>
                    <a:pt x="14617" y="8484"/>
                    <a:pt x="14201" y="7211"/>
                  </a:cubicBezTo>
                  <a:cubicBezTo>
                    <a:pt x="13911" y="8118"/>
                    <a:pt x="12316" y="8759"/>
                    <a:pt x="10496" y="8759"/>
                  </a:cubicBezTo>
                  <a:cubicBezTo>
                    <a:pt x="8678" y="8759"/>
                    <a:pt x="7081" y="8118"/>
                    <a:pt x="6791" y="7211"/>
                  </a:cubicBezTo>
                  <a:cubicBezTo>
                    <a:pt x="6375" y="8484"/>
                    <a:pt x="5951" y="9779"/>
                    <a:pt x="5563" y="10966"/>
                  </a:cubicBezTo>
                  <a:cubicBezTo>
                    <a:pt x="5696" y="12229"/>
                    <a:pt x="7883" y="13197"/>
                    <a:pt x="10496" y="13197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7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4035073" y="5101421"/>
            <a:ext cx="586941" cy="587094"/>
            <a:chOff x="3825722" y="4837168"/>
            <a:chExt cx="556538" cy="556683"/>
          </a:xfrm>
        </p:grpSpPr>
        <p:sp>
          <p:nvSpPr>
            <p:cNvPr id="96" name="Oval 95"/>
            <p:cNvSpPr/>
            <p:nvPr/>
          </p:nvSpPr>
          <p:spPr bwMode="auto">
            <a:xfrm>
              <a:off x="3825722" y="4837168"/>
              <a:ext cx="556538" cy="55668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90" name="Group 486"/>
            <p:cNvGrpSpPr>
              <a:grpSpLocks/>
            </p:cNvGrpSpPr>
            <p:nvPr/>
          </p:nvGrpSpPr>
          <p:grpSpPr bwMode="auto">
            <a:xfrm>
              <a:off x="3976250" y="4983027"/>
              <a:ext cx="294840" cy="253342"/>
              <a:chOff x="0" y="0"/>
              <a:chExt cx="576" cy="495"/>
            </a:xfrm>
            <a:solidFill>
              <a:schemeClr val="bg1"/>
            </a:solidFill>
          </p:grpSpPr>
          <p:sp>
            <p:nvSpPr>
              <p:cNvPr id="91" name="AutoShape 484"/>
              <p:cNvSpPr>
                <a:spLocks/>
              </p:cNvSpPr>
              <p:nvPr/>
            </p:nvSpPr>
            <p:spPr bwMode="auto">
              <a:xfrm>
                <a:off x="0" y="0"/>
                <a:ext cx="495" cy="49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600" h="21600">
                    <a:moveTo>
                      <a:pt x="18899" y="18001"/>
                    </a:moveTo>
                    <a:cubicBezTo>
                      <a:pt x="18899" y="18497"/>
                      <a:pt x="18494" y="18901"/>
                      <a:pt x="17999" y="18901"/>
                    </a:cubicBezTo>
                    <a:lnTo>
                      <a:pt x="3601" y="18901"/>
                    </a:lnTo>
                    <a:cubicBezTo>
                      <a:pt x="3105" y="18901"/>
                      <a:pt x="2701" y="18497"/>
                      <a:pt x="2701" y="18001"/>
                    </a:cubicBezTo>
                    <a:lnTo>
                      <a:pt x="2701" y="3598"/>
                    </a:lnTo>
                    <a:cubicBezTo>
                      <a:pt x="2701" y="3102"/>
                      <a:pt x="3105" y="2699"/>
                      <a:pt x="3601" y="2699"/>
                    </a:cubicBezTo>
                    <a:lnTo>
                      <a:pt x="16077" y="2699"/>
                    </a:lnTo>
                    <a:lnTo>
                      <a:pt x="18707" y="70"/>
                    </a:lnTo>
                    <a:cubicBezTo>
                      <a:pt x="18478" y="25"/>
                      <a:pt x="18241" y="0"/>
                      <a:pt x="17999" y="0"/>
                    </a:cubicBezTo>
                    <a:lnTo>
                      <a:pt x="3601" y="0"/>
                    </a:lnTo>
                    <a:cubicBezTo>
                      <a:pt x="1612" y="0"/>
                      <a:pt x="0" y="1611"/>
                      <a:pt x="0" y="3598"/>
                    </a:cubicBezTo>
                    <a:lnTo>
                      <a:pt x="0" y="18001"/>
                    </a:lnTo>
                    <a:cubicBezTo>
                      <a:pt x="0" y="19989"/>
                      <a:pt x="1612" y="21600"/>
                      <a:pt x="3601" y="21600"/>
                    </a:cubicBezTo>
                    <a:lnTo>
                      <a:pt x="17999" y="21600"/>
                    </a:lnTo>
                    <a:cubicBezTo>
                      <a:pt x="19988" y="21600"/>
                      <a:pt x="21600" y="19989"/>
                      <a:pt x="21600" y="18001"/>
                    </a:cubicBezTo>
                    <a:lnTo>
                      <a:pt x="21600" y="10014"/>
                    </a:lnTo>
                    <a:lnTo>
                      <a:pt x="18899" y="12712"/>
                    </a:lnTo>
                    <a:lnTo>
                      <a:pt x="18899" y="18001"/>
                    </a:lnTo>
                    <a:close/>
                    <a:moveTo>
                      <a:pt x="18899" y="1800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253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3" name="AutoShape 485"/>
              <p:cNvSpPr>
                <a:spLocks/>
              </p:cNvSpPr>
              <p:nvPr/>
            </p:nvSpPr>
            <p:spPr bwMode="auto">
              <a:xfrm>
                <a:off x="208" y="0"/>
                <a:ext cx="368" cy="36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1600" h="21600">
                    <a:moveTo>
                      <a:pt x="2496" y="13916"/>
                    </a:moveTo>
                    <a:lnTo>
                      <a:pt x="2496" y="13917"/>
                    </a:lnTo>
                    <a:lnTo>
                      <a:pt x="2495" y="13919"/>
                    </a:lnTo>
                    <a:lnTo>
                      <a:pt x="2496" y="13919"/>
                    </a:lnTo>
                    <a:lnTo>
                      <a:pt x="0" y="21600"/>
                    </a:lnTo>
                    <a:lnTo>
                      <a:pt x="7681" y="19104"/>
                    </a:lnTo>
                    <a:lnTo>
                      <a:pt x="7684" y="19103"/>
                    </a:lnTo>
                    <a:lnTo>
                      <a:pt x="7683" y="19102"/>
                    </a:lnTo>
                    <a:lnTo>
                      <a:pt x="21600" y="5186"/>
                    </a:lnTo>
                    <a:lnTo>
                      <a:pt x="16414" y="0"/>
                    </a:lnTo>
                    <a:lnTo>
                      <a:pt x="2498" y="13916"/>
                    </a:lnTo>
                    <a:lnTo>
                      <a:pt x="2496" y="13916"/>
                    </a:lnTo>
                    <a:close/>
                    <a:moveTo>
                      <a:pt x="7041" y="18061"/>
                    </a:moveTo>
                    <a:lnTo>
                      <a:pt x="1855" y="19745"/>
                    </a:lnTo>
                    <a:lnTo>
                      <a:pt x="3540" y="14559"/>
                    </a:lnTo>
                    <a:lnTo>
                      <a:pt x="7041" y="18061"/>
                    </a:lnTo>
                    <a:close/>
                    <a:moveTo>
                      <a:pt x="7041" y="1806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253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94" name="矩形 93"/>
          <p:cNvSpPr/>
          <p:nvPr/>
        </p:nvSpPr>
        <p:spPr>
          <a:xfrm>
            <a:off x="3477210" y="170898"/>
            <a:ext cx="9380132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1413" y="170898"/>
            <a:ext cx="254097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288981" y="170898"/>
            <a:ext cx="67661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571283" y="177189"/>
            <a:ext cx="26564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添加相关标题</a:t>
            </a:r>
            <a:endParaRPr lang="en-US" altLang="zh-CN" sz="3200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9" name="Content Placeholder 2"/>
          <p:cNvSpPr txBox="1">
            <a:spLocks/>
          </p:cNvSpPr>
          <p:nvPr/>
        </p:nvSpPr>
        <p:spPr>
          <a:xfrm>
            <a:off x="10605610" y="192575"/>
            <a:ext cx="1906380" cy="553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597" b="1">
                <a:solidFill>
                  <a:schemeClr val="bg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LOGO</a:t>
            </a:r>
            <a:endParaRPr lang="en-US" sz="3597" b="1">
              <a:solidFill>
                <a:schemeClr val="bg1"/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498412" y="729609"/>
            <a:ext cx="28022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ANNUAL WORK SUMMARY</a:t>
            </a:r>
          </a:p>
        </p:txBody>
      </p:sp>
    </p:spTree>
    <p:extLst>
      <p:ext uri="{BB962C8B-B14F-4D97-AF65-F5344CB8AC3E}">
        <p14:creationId xmlns:p14="http://schemas.microsoft.com/office/powerpoint/2010/main" val="39032788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82992" y="1174502"/>
            <a:ext cx="4434535" cy="3228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1" b="1">
                <a:solidFill>
                  <a:schemeClr val="accent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Times New Roman" panose="02020603050405020304" pitchFamily="18" charset="0"/>
                <a:sym typeface="Arial" panose="020B0604020202020204" pitchFamily="34" charset="0"/>
              </a:rPr>
              <a:t>04</a:t>
            </a:r>
            <a:endParaRPr lang="zh-CN" altLang="en-US" sz="20981" b="1">
              <a:solidFill>
                <a:schemeClr val="accent1"/>
              </a:solidFill>
              <a:latin typeface="Arial" panose="020B0604020202020204" pitchFamily="34" charset="0"/>
              <a:ea typeface="方正正粗黑简体" panose="02000000000000000000" pitchFamily="2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5813964" y="2835318"/>
            <a:ext cx="4859740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2" name="文本框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66995" y="2543187"/>
            <a:ext cx="3466525" cy="58432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797" b="1">
                <a:solidFill>
                  <a:schemeClr val="accent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3797" b="1">
                <a:solidFill>
                  <a:schemeClr val="accent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3797" b="1">
              <a:solidFill>
                <a:schemeClr val="accent1"/>
              </a:solidFill>
              <a:latin typeface="Arial" panose="020B0604020202020204" pitchFamily="34" charset="0"/>
              <a:ea typeface="方正正粗黑简体" panose="02000000000000000000" pitchFamily="2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05326" y="1967584"/>
            <a:ext cx="446837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>
                <a:solidFill>
                  <a:schemeClr val="accent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25" y="291513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accent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>
              <a:solidFill>
                <a:schemeClr val="accent1"/>
              </a:solidFill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497" y="291513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accent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>
              <a:solidFill>
                <a:schemeClr val="accent1"/>
              </a:solidFill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25" y="328952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accent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>
              <a:solidFill>
                <a:schemeClr val="accent1"/>
              </a:solidFill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497" y="328952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accent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>
              <a:solidFill>
                <a:schemeClr val="accent1"/>
              </a:solidFill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6" name="Freeform 8"/>
          <p:cNvSpPr>
            <a:spLocks/>
          </p:cNvSpPr>
          <p:nvPr/>
        </p:nvSpPr>
        <p:spPr bwMode="auto">
          <a:xfrm>
            <a:off x="353" y="3907431"/>
            <a:ext cx="12857692" cy="3135375"/>
          </a:xfrm>
          <a:custGeom>
            <a:avLst/>
            <a:gdLst>
              <a:gd name="T0" fmla="*/ 1252 w 5734"/>
              <a:gd name="T1" fmla="*/ 1 h 1363"/>
              <a:gd name="T2" fmla="*/ 1532 w 5734"/>
              <a:gd name="T3" fmla="*/ 22 h 1363"/>
              <a:gd name="T4" fmla="*/ 1828 w 5734"/>
              <a:gd name="T5" fmla="*/ 64 h 1363"/>
              <a:gd name="T6" fmla="*/ 2135 w 5734"/>
              <a:gd name="T7" fmla="*/ 126 h 1363"/>
              <a:gd name="T8" fmla="*/ 2455 w 5734"/>
              <a:gd name="T9" fmla="*/ 204 h 1363"/>
              <a:gd name="T10" fmla="*/ 2786 w 5734"/>
              <a:gd name="T11" fmla="*/ 297 h 1363"/>
              <a:gd name="T12" fmla="*/ 3125 w 5734"/>
              <a:gd name="T13" fmla="*/ 402 h 1363"/>
              <a:gd name="T14" fmla="*/ 3453 w 5734"/>
              <a:gd name="T15" fmla="*/ 507 h 1363"/>
              <a:gd name="T16" fmla="*/ 3745 w 5734"/>
              <a:gd name="T17" fmla="*/ 577 h 1363"/>
              <a:gd name="T18" fmla="*/ 4022 w 5734"/>
              <a:gd name="T19" fmla="*/ 619 h 1363"/>
              <a:gd name="T20" fmla="*/ 4283 w 5734"/>
              <a:gd name="T21" fmla="*/ 633 h 1363"/>
              <a:gd name="T22" fmla="*/ 4524 w 5734"/>
              <a:gd name="T23" fmla="*/ 625 h 1363"/>
              <a:gd name="T24" fmla="*/ 4750 w 5734"/>
              <a:gd name="T25" fmla="*/ 597 h 1363"/>
              <a:gd name="T26" fmla="*/ 4959 w 5734"/>
              <a:gd name="T27" fmla="*/ 551 h 1363"/>
              <a:gd name="T28" fmla="*/ 5149 w 5734"/>
              <a:gd name="T29" fmla="*/ 495 h 1363"/>
              <a:gd name="T30" fmla="*/ 5323 w 5734"/>
              <a:gd name="T31" fmla="*/ 428 h 1363"/>
              <a:gd name="T32" fmla="*/ 5479 w 5734"/>
              <a:gd name="T33" fmla="*/ 355 h 1363"/>
              <a:gd name="T34" fmla="*/ 5615 w 5734"/>
              <a:gd name="T35" fmla="*/ 280 h 1363"/>
              <a:gd name="T36" fmla="*/ 5734 w 5734"/>
              <a:gd name="T37" fmla="*/ 206 h 1363"/>
              <a:gd name="T38" fmla="*/ 5654 w 5734"/>
              <a:gd name="T39" fmla="*/ 1176 h 1363"/>
              <a:gd name="T40" fmla="*/ 5459 w 5734"/>
              <a:gd name="T41" fmla="*/ 1251 h 1363"/>
              <a:gd name="T42" fmla="*/ 5230 w 5734"/>
              <a:gd name="T43" fmla="*/ 1311 h 1363"/>
              <a:gd name="T44" fmla="*/ 4969 w 5734"/>
              <a:gd name="T45" fmla="*/ 1349 h 1363"/>
              <a:gd name="T46" fmla="*/ 4684 w 5734"/>
              <a:gd name="T47" fmla="*/ 1363 h 1363"/>
              <a:gd name="T48" fmla="*/ 4376 w 5734"/>
              <a:gd name="T49" fmla="*/ 1346 h 1363"/>
              <a:gd name="T50" fmla="*/ 4052 w 5734"/>
              <a:gd name="T51" fmla="*/ 1293 h 1363"/>
              <a:gd name="T52" fmla="*/ 3719 w 5734"/>
              <a:gd name="T53" fmla="*/ 1202 h 1363"/>
              <a:gd name="T54" fmla="*/ 3379 w 5734"/>
              <a:gd name="T55" fmla="*/ 1067 h 1363"/>
              <a:gd name="T56" fmla="*/ 3047 w 5734"/>
              <a:gd name="T57" fmla="*/ 896 h 1363"/>
              <a:gd name="T58" fmla="*/ 2726 w 5734"/>
              <a:gd name="T59" fmla="*/ 731 h 1363"/>
              <a:gd name="T60" fmla="*/ 2413 w 5734"/>
              <a:gd name="T61" fmla="*/ 583 h 1363"/>
              <a:gd name="T62" fmla="*/ 2107 w 5734"/>
              <a:gd name="T63" fmla="*/ 453 h 1363"/>
              <a:gd name="T64" fmla="*/ 1809 w 5734"/>
              <a:gd name="T65" fmla="*/ 343 h 1363"/>
              <a:gd name="T66" fmla="*/ 1520 w 5734"/>
              <a:gd name="T67" fmla="*/ 255 h 1363"/>
              <a:gd name="T68" fmla="*/ 1242 w 5734"/>
              <a:gd name="T69" fmla="*/ 194 h 1363"/>
              <a:gd name="T70" fmla="*/ 972 w 5734"/>
              <a:gd name="T71" fmla="*/ 161 h 1363"/>
              <a:gd name="T72" fmla="*/ 713 w 5734"/>
              <a:gd name="T73" fmla="*/ 159 h 1363"/>
              <a:gd name="T74" fmla="*/ 464 w 5734"/>
              <a:gd name="T75" fmla="*/ 189 h 1363"/>
              <a:gd name="T76" fmla="*/ 226 w 5734"/>
              <a:gd name="T77" fmla="*/ 255 h 1363"/>
              <a:gd name="T78" fmla="*/ 0 w 5734"/>
              <a:gd name="T79" fmla="*/ 360 h 1363"/>
              <a:gd name="T80" fmla="*/ 188 w 5734"/>
              <a:gd name="T81" fmla="*/ 227 h 1363"/>
              <a:gd name="T82" fmla="*/ 394 w 5734"/>
              <a:gd name="T83" fmla="*/ 127 h 1363"/>
              <a:gd name="T84" fmla="*/ 618 w 5734"/>
              <a:gd name="T85" fmla="*/ 57 h 1363"/>
              <a:gd name="T86" fmla="*/ 860 w 5734"/>
              <a:gd name="T87" fmla="*/ 15 h 1363"/>
              <a:gd name="T88" fmla="*/ 1117 w 5734"/>
              <a:gd name="T89" fmla="*/ 0 h 1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734" h="1363">
                <a:moveTo>
                  <a:pt x="1117" y="0"/>
                </a:moveTo>
                <a:lnTo>
                  <a:pt x="1252" y="1"/>
                </a:lnTo>
                <a:lnTo>
                  <a:pt x="1390" y="10"/>
                </a:lnTo>
                <a:lnTo>
                  <a:pt x="1532" y="22"/>
                </a:lnTo>
                <a:lnTo>
                  <a:pt x="1679" y="42"/>
                </a:lnTo>
                <a:lnTo>
                  <a:pt x="1828" y="64"/>
                </a:lnTo>
                <a:lnTo>
                  <a:pt x="1979" y="92"/>
                </a:lnTo>
                <a:lnTo>
                  <a:pt x="2135" y="126"/>
                </a:lnTo>
                <a:lnTo>
                  <a:pt x="2294" y="162"/>
                </a:lnTo>
                <a:lnTo>
                  <a:pt x="2455" y="204"/>
                </a:lnTo>
                <a:lnTo>
                  <a:pt x="2618" y="248"/>
                </a:lnTo>
                <a:lnTo>
                  <a:pt x="2786" y="297"/>
                </a:lnTo>
                <a:lnTo>
                  <a:pt x="2954" y="348"/>
                </a:lnTo>
                <a:lnTo>
                  <a:pt x="3125" y="402"/>
                </a:lnTo>
                <a:lnTo>
                  <a:pt x="3301" y="460"/>
                </a:lnTo>
                <a:lnTo>
                  <a:pt x="3453" y="507"/>
                </a:lnTo>
                <a:lnTo>
                  <a:pt x="3602" y="547"/>
                </a:lnTo>
                <a:lnTo>
                  <a:pt x="3745" y="577"/>
                </a:lnTo>
                <a:lnTo>
                  <a:pt x="3887" y="602"/>
                </a:lnTo>
                <a:lnTo>
                  <a:pt x="4022" y="619"/>
                </a:lnTo>
                <a:lnTo>
                  <a:pt x="4155" y="628"/>
                </a:lnTo>
                <a:lnTo>
                  <a:pt x="4283" y="633"/>
                </a:lnTo>
                <a:lnTo>
                  <a:pt x="4405" y="632"/>
                </a:lnTo>
                <a:lnTo>
                  <a:pt x="4524" y="625"/>
                </a:lnTo>
                <a:lnTo>
                  <a:pt x="4640" y="612"/>
                </a:lnTo>
                <a:lnTo>
                  <a:pt x="4750" y="597"/>
                </a:lnTo>
                <a:lnTo>
                  <a:pt x="4857" y="576"/>
                </a:lnTo>
                <a:lnTo>
                  <a:pt x="4959" y="551"/>
                </a:lnTo>
                <a:lnTo>
                  <a:pt x="5057" y="525"/>
                </a:lnTo>
                <a:lnTo>
                  <a:pt x="5149" y="495"/>
                </a:lnTo>
                <a:lnTo>
                  <a:pt x="5239" y="462"/>
                </a:lnTo>
                <a:lnTo>
                  <a:pt x="5323" y="428"/>
                </a:lnTo>
                <a:lnTo>
                  <a:pt x="5402" y="392"/>
                </a:lnTo>
                <a:lnTo>
                  <a:pt x="5479" y="355"/>
                </a:lnTo>
                <a:lnTo>
                  <a:pt x="5549" y="318"/>
                </a:lnTo>
                <a:lnTo>
                  <a:pt x="5615" y="280"/>
                </a:lnTo>
                <a:lnTo>
                  <a:pt x="5676" y="243"/>
                </a:lnTo>
                <a:lnTo>
                  <a:pt x="5734" y="206"/>
                </a:lnTo>
                <a:lnTo>
                  <a:pt x="5734" y="1132"/>
                </a:lnTo>
                <a:lnTo>
                  <a:pt x="5654" y="1176"/>
                </a:lnTo>
                <a:lnTo>
                  <a:pt x="5561" y="1216"/>
                </a:lnTo>
                <a:lnTo>
                  <a:pt x="5459" y="1251"/>
                </a:lnTo>
                <a:lnTo>
                  <a:pt x="5349" y="1284"/>
                </a:lnTo>
                <a:lnTo>
                  <a:pt x="5230" y="1311"/>
                </a:lnTo>
                <a:lnTo>
                  <a:pt x="5104" y="1333"/>
                </a:lnTo>
                <a:lnTo>
                  <a:pt x="4969" y="1349"/>
                </a:lnTo>
                <a:lnTo>
                  <a:pt x="4829" y="1360"/>
                </a:lnTo>
                <a:lnTo>
                  <a:pt x="4684" y="1363"/>
                </a:lnTo>
                <a:lnTo>
                  <a:pt x="4531" y="1358"/>
                </a:lnTo>
                <a:lnTo>
                  <a:pt x="4376" y="1346"/>
                </a:lnTo>
                <a:lnTo>
                  <a:pt x="4215" y="1325"/>
                </a:lnTo>
                <a:lnTo>
                  <a:pt x="4052" y="1293"/>
                </a:lnTo>
                <a:lnTo>
                  <a:pt x="3887" y="1253"/>
                </a:lnTo>
                <a:lnTo>
                  <a:pt x="3719" y="1202"/>
                </a:lnTo>
                <a:lnTo>
                  <a:pt x="3549" y="1141"/>
                </a:lnTo>
                <a:lnTo>
                  <a:pt x="3379" y="1067"/>
                </a:lnTo>
                <a:lnTo>
                  <a:pt x="3210" y="982"/>
                </a:lnTo>
                <a:lnTo>
                  <a:pt x="3047" y="896"/>
                </a:lnTo>
                <a:lnTo>
                  <a:pt x="2886" y="812"/>
                </a:lnTo>
                <a:lnTo>
                  <a:pt x="2726" y="731"/>
                </a:lnTo>
                <a:lnTo>
                  <a:pt x="2569" y="654"/>
                </a:lnTo>
                <a:lnTo>
                  <a:pt x="2413" y="583"/>
                </a:lnTo>
                <a:lnTo>
                  <a:pt x="2259" y="514"/>
                </a:lnTo>
                <a:lnTo>
                  <a:pt x="2107" y="453"/>
                </a:lnTo>
                <a:lnTo>
                  <a:pt x="1956" y="395"/>
                </a:lnTo>
                <a:lnTo>
                  <a:pt x="1809" y="343"/>
                </a:lnTo>
                <a:lnTo>
                  <a:pt x="1664" y="295"/>
                </a:lnTo>
                <a:lnTo>
                  <a:pt x="1520" y="255"/>
                </a:lnTo>
                <a:lnTo>
                  <a:pt x="1380" y="222"/>
                </a:lnTo>
                <a:lnTo>
                  <a:pt x="1242" y="194"/>
                </a:lnTo>
                <a:lnTo>
                  <a:pt x="1105" y="175"/>
                </a:lnTo>
                <a:lnTo>
                  <a:pt x="972" y="161"/>
                </a:lnTo>
                <a:lnTo>
                  <a:pt x="841" y="155"/>
                </a:lnTo>
                <a:lnTo>
                  <a:pt x="713" y="159"/>
                </a:lnTo>
                <a:lnTo>
                  <a:pt x="587" y="169"/>
                </a:lnTo>
                <a:lnTo>
                  <a:pt x="464" y="189"/>
                </a:lnTo>
                <a:lnTo>
                  <a:pt x="343" y="218"/>
                </a:lnTo>
                <a:lnTo>
                  <a:pt x="226" y="255"/>
                </a:lnTo>
                <a:lnTo>
                  <a:pt x="112" y="304"/>
                </a:lnTo>
                <a:lnTo>
                  <a:pt x="0" y="360"/>
                </a:lnTo>
                <a:lnTo>
                  <a:pt x="91" y="290"/>
                </a:lnTo>
                <a:lnTo>
                  <a:pt x="188" y="227"/>
                </a:lnTo>
                <a:lnTo>
                  <a:pt x="287" y="173"/>
                </a:lnTo>
                <a:lnTo>
                  <a:pt x="394" y="127"/>
                </a:lnTo>
                <a:lnTo>
                  <a:pt x="504" y="87"/>
                </a:lnTo>
                <a:lnTo>
                  <a:pt x="618" y="57"/>
                </a:lnTo>
                <a:lnTo>
                  <a:pt x="737" y="33"/>
                </a:lnTo>
                <a:lnTo>
                  <a:pt x="860" y="15"/>
                </a:lnTo>
                <a:lnTo>
                  <a:pt x="986" y="5"/>
                </a:lnTo>
                <a:lnTo>
                  <a:pt x="1117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0"/>
          <p:cNvSpPr>
            <a:spLocks/>
          </p:cNvSpPr>
          <p:nvPr/>
        </p:nvSpPr>
        <p:spPr bwMode="auto">
          <a:xfrm>
            <a:off x="353" y="3902954"/>
            <a:ext cx="12857692" cy="2283882"/>
          </a:xfrm>
          <a:custGeom>
            <a:avLst/>
            <a:gdLst>
              <a:gd name="T0" fmla="*/ 1252 w 5734"/>
              <a:gd name="T1" fmla="*/ 2 h 1041"/>
              <a:gd name="T2" fmla="*/ 1532 w 5734"/>
              <a:gd name="T3" fmla="*/ 23 h 1041"/>
              <a:gd name="T4" fmla="*/ 1828 w 5734"/>
              <a:gd name="T5" fmla="*/ 65 h 1041"/>
              <a:gd name="T6" fmla="*/ 2135 w 5734"/>
              <a:gd name="T7" fmla="*/ 126 h 1041"/>
              <a:gd name="T8" fmla="*/ 2455 w 5734"/>
              <a:gd name="T9" fmla="*/ 205 h 1041"/>
              <a:gd name="T10" fmla="*/ 2786 w 5734"/>
              <a:gd name="T11" fmla="*/ 297 h 1041"/>
              <a:gd name="T12" fmla="*/ 3125 w 5734"/>
              <a:gd name="T13" fmla="*/ 402 h 1041"/>
              <a:gd name="T14" fmla="*/ 3453 w 5734"/>
              <a:gd name="T15" fmla="*/ 507 h 1041"/>
              <a:gd name="T16" fmla="*/ 3745 w 5734"/>
              <a:gd name="T17" fmla="*/ 578 h 1041"/>
              <a:gd name="T18" fmla="*/ 4022 w 5734"/>
              <a:gd name="T19" fmla="*/ 620 h 1041"/>
              <a:gd name="T20" fmla="*/ 4283 w 5734"/>
              <a:gd name="T21" fmla="*/ 634 h 1041"/>
              <a:gd name="T22" fmla="*/ 4524 w 5734"/>
              <a:gd name="T23" fmla="*/ 625 h 1041"/>
              <a:gd name="T24" fmla="*/ 4750 w 5734"/>
              <a:gd name="T25" fmla="*/ 597 h 1041"/>
              <a:gd name="T26" fmla="*/ 4959 w 5734"/>
              <a:gd name="T27" fmla="*/ 551 h 1041"/>
              <a:gd name="T28" fmla="*/ 5149 w 5734"/>
              <a:gd name="T29" fmla="*/ 495 h 1041"/>
              <a:gd name="T30" fmla="*/ 5323 w 5734"/>
              <a:gd name="T31" fmla="*/ 429 h 1041"/>
              <a:gd name="T32" fmla="*/ 5479 w 5734"/>
              <a:gd name="T33" fmla="*/ 355 h 1041"/>
              <a:gd name="T34" fmla="*/ 5615 w 5734"/>
              <a:gd name="T35" fmla="*/ 280 h 1041"/>
              <a:gd name="T36" fmla="*/ 5734 w 5734"/>
              <a:gd name="T37" fmla="*/ 206 h 1041"/>
              <a:gd name="T38" fmla="*/ 5659 w 5734"/>
              <a:gd name="T39" fmla="*/ 774 h 1041"/>
              <a:gd name="T40" fmla="*/ 5491 w 5734"/>
              <a:gd name="T41" fmla="*/ 849 h 1041"/>
              <a:gd name="T42" fmla="*/ 5300 w 5734"/>
              <a:gd name="T43" fmla="*/ 919 h 1041"/>
              <a:gd name="T44" fmla="*/ 5081 w 5734"/>
              <a:gd name="T45" fmla="*/ 978 h 1041"/>
              <a:gd name="T46" fmla="*/ 4834 w 5734"/>
              <a:gd name="T47" fmla="*/ 1020 h 1041"/>
              <a:gd name="T48" fmla="*/ 4584 w 5734"/>
              <a:gd name="T49" fmla="*/ 1041 h 1041"/>
              <a:gd name="T50" fmla="*/ 4316 w 5734"/>
              <a:gd name="T51" fmla="*/ 1036 h 1041"/>
              <a:gd name="T52" fmla="*/ 4032 w 5734"/>
              <a:gd name="T53" fmla="*/ 1005 h 1041"/>
              <a:gd name="T54" fmla="*/ 3735 w 5734"/>
              <a:gd name="T55" fmla="*/ 940 h 1041"/>
              <a:gd name="T56" fmla="*/ 3423 w 5734"/>
              <a:gd name="T57" fmla="*/ 837 h 1041"/>
              <a:gd name="T58" fmla="*/ 3083 w 5734"/>
              <a:gd name="T59" fmla="*/ 690 h 1041"/>
              <a:gd name="T60" fmla="*/ 2730 w 5734"/>
              <a:gd name="T61" fmla="*/ 534 h 1041"/>
              <a:gd name="T62" fmla="*/ 2385 w 5734"/>
              <a:gd name="T63" fmla="*/ 394 h 1041"/>
              <a:gd name="T64" fmla="*/ 2050 w 5734"/>
              <a:gd name="T65" fmla="*/ 275 h 1041"/>
              <a:gd name="T66" fmla="*/ 1725 w 5734"/>
              <a:gd name="T67" fmla="*/ 184 h 1041"/>
              <a:gd name="T68" fmla="*/ 1420 w 5734"/>
              <a:gd name="T69" fmla="*/ 124 h 1041"/>
              <a:gd name="T70" fmla="*/ 1140 w 5734"/>
              <a:gd name="T71" fmla="*/ 93 h 1041"/>
              <a:gd name="T72" fmla="*/ 883 w 5734"/>
              <a:gd name="T73" fmla="*/ 87 h 1041"/>
              <a:gd name="T74" fmla="*/ 641 w 5734"/>
              <a:gd name="T75" fmla="*/ 108 h 1041"/>
              <a:gd name="T76" fmla="*/ 417 w 5734"/>
              <a:gd name="T77" fmla="*/ 161 h 1041"/>
              <a:gd name="T78" fmla="*/ 203 w 5734"/>
              <a:gd name="T79" fmla="*/ 245 h 1041"/>
              <a:gd name="T80" fmla="*/ 0 w 5734"/>
              <a:gd name="T81" fmla="*/ 360 h 1041"/>
              <a:gd name="T82" fmla="*/ 91 w 5734"/>
              <a:gd name="T83" fmla="*/ 290 h 1041"/>
              <a:gd name="T84" fmla="*/ 287 w 5734"/>
              <a:gd name="T85" fmla="*/ 173 h 1041"/>
              <a:gd name="T86" fmla="*/ 504 w 5734"/>
              <a:gd name="T87" fmla="*/ 87 h 1041"/>
              <a:gd name="T88" fmla="*/ 737 w 5734"/>
              <a:gd name="T89" fmla="*/ 33 h 1041"/>
              <a:gd name="T90" fmla="*/ 986 w 5734"/>
              <a:gd name="T91" fmla="*/ 5 h 10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734" h="1041">
                <a:moveTo>
                  <a:pt x="1117" y="0"/>
                </a:moveTo>
                <a:lnTo>
                  <a:pt x="1252" y="2"/>
                </a:lnTo>
                <a:lnTo>
                  <a:pt x="1390" y="10"/>
                </a:lnTo>
                <a:lnTo>
                  <a:pt x="1532" y="23"/>
                </a:lnTo>
                <a:lnTo>
                  <a:pt x="1678" y="42"/>
                </a:lnTo>
                <a:lnTo>
                  <a:pt x="1828" y="65"/>
                </a:lnTo>
                <a:lnTo>
                  <a:pt x="1979" y="93"/>
                </a:lnTo>
                <a:lnTo>
                  <a:pt x="2135" y="126"/>
                </a:lnTo>
                <a:lnTo>
                  <a:pt x="2294" y="163"/>
                </a:lnTo>
                <a:lnTo>
                  <a:pt x="2455" y="205"/>
                </a:lnTo>
                <a:lnTo>
                  <a:pt x="2618" y="248"/>
                </a:lnTo>
                <a:lnTo>
                  <a:pt x="2786" y="297"/>
                </a:lnTo>
                <a:lnTo>
                  <a:pt x="2954" y="348"/>
                </a:lnTo>
                <a:lnTo>
                  <a:pt x="3125" y="402"/>
                </a:lnTo>
                <a:lnTo>
                  <a:pt x="3301" y="460"/>
                </a:lnTo>
                <a:lnTo>
                  <a:pt x="3453" y="507"/>
                </a:lnTo>
                <a:lnTo>
                  <a:pt x="3602" y="546"/>
                </a:lnTo>
                <a:lnTo>
                  <a:pt x="3745" y="578"/>
                </a:lnTo>
                <a:lnTo>
                  <a:pt x="3887" y="602"/>
                </a:lnTo>
                <a:lnTo>
                  <a:pt x="4022" y="620"/>
                </a:lnTo>
                <a:lnTo>
                  <a:pt x="4155" y="628"/>
                </a:lnTo>
                <a:lnTo>
                  <a:pt x="4283" y="634"/>
                </a:lnTo>
                <a:lnTo>
                  <a:pt x="4405" y="632"/>
                </a:lnTo>
                <a:lnTo>
                  <a:pt x="4524" y="625"/>
                </a:lnTo>
                <a:lnTo>
                  <a:pt x="4640" y="613"/>
                </a:lnTo>
                <a:lnTo>
                  <a:pt x="4750" y="597"/>
                </a:lnTo>
                <a:lnTo>
                  <a:pt x="4857" y="576"/>
                </a:lnTo>
                <a:lnTo>
                  <a:pt x="4959" y="551"/>
                </a:lnTo>
                <a:lnTo>
                  <a:pt x="5057" y="525"/>
                </a:lnTo>
                <a:lnTo>
                  <a:pt x="5149" y="495"/>
                </a:lnTo>
                <a:lnTo>
                  <a:pt x="5239" y="462"/>
                </a:lnTo>
                <a:lnTo>
                  <a:pt x="5323" y="429"/>
                </a:lnTo>
                <a:lnTo>
                  <a:pt x="5402" y="392"/>
                </a:lnTo>
                <a:lnTo>
                  <a:pt x="5479" y="355"/>
                </a:lnTo>
                <a:lnTo>
                  <a:pt x="5549" y="318"/>
                </a:lnTo>
                <a:lnTo>
                  <a:pt x="5615" y="280"/>
                </a:lnTo>
                <a:lnTo>
                  <a:pt x="5676" y="243"/>
                </a:lnTo>
                <a:lnTo>
                  <a:pt x="5734" y="206"/>
                </a:lnTo>
                <a:lnTo>
                  <a:pt x="5734" y="737"/>
                </a:lnTo>
                <a:lnTo>
                  <a:pt x="5659" y="774"/>
                </a:lnTo>
                <a:lnTo>
                  <a:pt x="5578" y="812"/>
                </a:lnTo>
                <a:lnTo>
                  <a:pt x="5491" y="849"/>
                </a:lnTo>
                <a:lnTo>
                  <a:pt x="5398" y="884"/>
                </a:lnTo>
                <a:lnTo>
                  <a:pt x="5300" y="919"/>
                </a:lnTo>
                <a:lnTo>
                  <a:pt x="5193" y="950"/>
                </a:lnTo>
                <a:lnTo>
                  <a:pt x="5081" y="978"/>
                </a:lnTo>
                <a:lnTo>
                  <a:pt x="4962" y="1001"/>
                </a:lnTo>
                <a:lnTo>
                  <a:pt x="4834" y="1020"/>
                </a:lnTo>
                <a:lnTo>
                  <a:pt x="4712" y="1033"/>
                </a:lnTo>
                <a:lnTo>
                  <a:pt x="4584" y="1041"/>
                </a:lnTo>
                <a:lnTo>
                  <a:pt x="4453" y="1041"/>
                </a:lnTo>
                <a:lnTo>
                  <a:pt x="4316" y="1036"/>
                </a:lnTo>
                <a:lnTo>
                  <a:pt x="4176" y="1024"/>
                </a:lnTo>
                <a:lnTo>
                  <a:pt x="4032" y="1005"/>
                </a:lnTo>
                <a:lnTo>
                  <a:pt x="3885" y="977"/>
                </a:lnTo>
                <a:lnTo>
                  <a:pt x="3735" y="940"/>
                </a:lnTo>
                <a:lnTo>
                  <a:pt x="3581" y="893"/>
                </a:lnTo>
                <a:lnTo>
                  <a:pt x="3423" y="837"/>
                </a:lnTo>
                <a:lnTo>
                  <a:pt x="3262" y="768"/>
                </a:lnTo>
                <a:lnTo>
                  <a:pt x="3083" y="690"/>
                </a:lnTo>
                <a:lnTo>
                  <a:pt x="2905" y="611"/>
                </a:lnTo>
                <a:lnTo>
                  <a:pt x="2730" y="534"/>
                </a:lnTo>
                <a:lnTo>
                  <a:pt x="2556" y="462"/>
                </a:lnTo>
                <a:lnTo>
                  <a:pt x="2385" y="394"/>
                </a:lnTo>
                <a:lnTo>
                  <a:pt x="2217" y="331"/>
                </a:lnTo>
                <a:lnTo>
                  <a:pt x="2050" y="275"/>
                </a:lnTo>
                <a:lnTo>
                  <a:pt x="1886" y="226"/>
                </a:lnTo>
                <a:lnTo>
                  <a:pt x="1725" y="184"/>
                </a:lnTo>
                <a:lnTo>
                  <a:pt x="1567" y="149"/>
                </a:lnTo>
                <a:lnTo>
                  <a:pt x="1420" y="124"/>
                </a:lnTo>
                <a:lnTo>
                  <a:pt x="1277" y="105"/>
                </a:lnTo>
                <a:lnTo>
                  <a:pt x="1140" y="93"/>
                </a:lnTo>
                <a:lnTo>
                  <a:pt x="1009" y="86"/>
                </a:lnTo>
                <a:lnTo>
                  <a:pt x="883" y="87"/>
                </a:lnTo>
                <a:lnTo>
                  <a:pt x="760" y="94"/>
                </a:lnTo>
                <a:lnTo>
                  <a:pt x="641" y="108"/>
                </a:lnTo>
                <a:lnTo>
                  <a:pt x="527" y="131"/>
                </a:lnTo>
                <a:lnTo>
                  <a:pt x="417" y="161"/>
                </a:lnTo>
                <a:lnTo>
                  <a:pt x="308" y="199"/>
                </a:lnTo>
                <a:lnTo>
                  <a:pt x="203" y="245"/>
                </a:lnTo>
                <a:lnTo>
                  <a:pt x="100" y="299"/>
                </a:lnTo>
                <a:lnTo>
                  <a:pt x="0" y="360"/>
                </a:lnTo>
                <a:lnTo>
                  <a:pt x="0" y="360"/>
                </a:lnTo>
                <a:lnTo>
                  <a:pt x="91" y="290"/>
                </a:lnTo>
                <a:lnTo>
                  <a:pt x="188" y="227"/>
                </a:lnTo>
                <a:lnTo>
                  <a:pt x="287" y="173"/>
                </a:lnTo>
                <a:lnTo>
                  <a:pt x="394" y="128"/>
                </a:lnTo>
                <a:lnTo>
                  <a:pt x="504" y="87"/>
                </a:lnTo>
                <a:lnTo>
                  <a:pt x="618" y="58"/>
                </a:lnTo>
                <a:lnTo>
                  <a:pt x="737" y="33"/>
                </a:lnTo>
                <a:lnTo>
                  <a:pt x="860" y="16"/>
                </a:lnTo>
                <a:lnTo>
                  <a:pt x="986" y="5"/>
                </a:lnTo>
                <a:lnTo>
                  <a:pt x="1117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9065737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2" grpId="0" animBg="1"/>
      <p:bldP spid="8" grpId="0"/>
      <p:bldP spid="11" grpId="0"/>
      <p:bldP spid="12" grpId="0"/>
      <p:bldP spid="13" grpId="0"/>
      <p:bldP spid="14" grpId="0"/>
      <p:bldP spid="16" grpId="0" animBg="1"/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Group 90"/>
          <p:cNvGrpSpPr/>
          <p:nvPr/>
        </p:nvGrpSpPr>
        <p:grpSpPr>
          <a:xfrm>
            <a:off x="8929665" y="2674281"/>
            <a:ext cx="2717552" cy="970262"/>
            <a:chOff x="8611449" y="3180140"/>
            <a:chExt cx="2576783" cy="920003"/>
          </a:xfrm>
        </p:grpSpPr>
        <p:sp>
          <p:nvSpPr>
            <p:cNvPr id="92" name="TextBox 91"/>
            <p:cNvSpPr txBox="1"/>
            <p:nvPr/>
          </p:nvSpPr>
          <p:spPr>
            <a:xfrm>
              <a:off x="8611449" y="3546023"/>
              <a:ext cx="2576783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Lorem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,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coctet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adipiscing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elita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SedatimLorem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.</a:t>
              </a: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8611451" y="3180140"/>
              <a:ext cx="2112993" cy="2461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GB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Product</a:t>
              </a:r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8929665" y="4441696"/>
            <a:ext cx="2717552" cy="970262"/>
            <a:chOff x="8611449" y="3180140"/>
            <a:chExt cx="2576783" cy="920003"/>
          </a:xfrm>
        </p:grpSpPr>
        <p:sp>
          <p:nvSpPr>
            <p:cNvPr id="95" name="TextBox 94"/>
            <p:cNvSpPr txBox="1"/>
            <p:nvPr/>
          </p:nvSpPr>
          <p:spPr>
            <a:xfrm>
              <a:off x="8611449" y="3546023"/>
              <a:ext cx="2576783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Lorem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,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coctet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adipiscing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elita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SedatimLorem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.</a:t>
              </a: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8611451" y="3180140"/>
              <a:ext cx="2112993" cy="2461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GB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Promotion</a:t>
              </a:r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1271526" y="2674281"/>
            <a:ext cx="2648539" cy="970262"/>
            <a:chOff x="1159130" y="2021611"/>
            <a:chExt cx="2511345" cy="920003"/>
          </a:xfrm>
        </p:grpSpPr>
        <p:sp>
          <p:nvSpPr>
            <p:cNvPr id="98" name="TextBox 97"/>
            <p:cNvSpPr txBox="1"/>
            <p:nvPr/>
          </p:nvSpPr>
          <p:spPr>
            <a:xfrm>
              <a:off x="1159130" y="2387494"/>
              <a:ext cx="2511345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Lorem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,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coctet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adipiscing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elita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SedatimLorem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.</a:t>
              </a: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1557481" y="2021611"/>
              <a:ext cx="2112993" cy="2461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GB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Price</a:t>
              </a: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1271526" y="4441696"/>
            <a:ext cx="2648539" cy="970262"/>
            <a:chOff x="1159130" y="2021611"/>
            <a:chExt cx="2511345" cy="920003"/>
          </a:xfrm>
        </p:grpSpPr>
        <p:sp>
          <p:nvSpPr>
            <p:cNvPr id="101" name="TextBox 100"/>
            <p:cNvSpPr txBox="1"/>
            <p:nvPr/>
          </p:nvSpPr>
          <p:spPr>
            <a:xfrm>
              <a:off x="1159130" y="2387494"/>
              <a:ext cx="2511345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Lorem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,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coctet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adipiscing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elita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SedatimLorem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.</a:t>
              </a: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1557481" y="2021611"/>
              <a:ext cx="2112993" cy="2461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GB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Place</a:t>
              </a:r>
            </a:p>
          </p:txBody>
        </p:sp>
      </p:grpSp>
      <p:sp>
        <p:nvSpPr>
          <p:cNvPr id="103" name="Oval 102"/>
          <p:cNvSpPr/>
          <p:nvPr/>
        </p:nvSpPr>
        <p:spPr>
          <a:xfrm>
            <a:off x="8390172" y="2990517"/>
            <a:ext cx="333977" cy="33589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28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4094407" y="2990517"/>
            <a:ext cx="333977" cy="33589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28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4094407" y="4752508"/>
            <a:ext cx="333977" cy="33589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28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8390172" y="4750193"/>
            <a:ext cx="333977" cy="33589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28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07" name="Group 106"/>
          <p:cNvGrpSpPr/>
          <p:nvPr/>
        </p:nvGrpSpPr>
        <p:grpSpPr>
          <a:xfrm>
            <a:off x="4557593" y="2203006"/>
            <a:ext cx="3743567" cy="3740218"/>
            <a:chOff x="4321175" y="2088890"/>
            <a:chExt cx="3549651" cy="3546475"/>
          </a:xfrm>
        </p:grpSpPr>
        <p:grpSp>
          <p:nvGrpSpPr>
            <p:cNvPr id="108" name="Group 107"/>
            <p:cNvGrpSpPr/>
            <p:nvPr/>
          </p:nvGrpSpPr>
          <p:grpSpPr>
            <a:xfrm>
              <a:off x="4321175" y="2088890"/>
              <a:ext cx="3549651" cy="3546475"/>
              <a:chOff x="4321175" y="2088890"/>
              <a:chExt cx="3549651" cy="3546475"/>
            </a:xfrm>
          </p:grpSpPr>
          <p:sp>
            <p:nvSpPr>
              <p:cNvPr id="117" name="Freeform 8"/>
              <p:cNvSpPr>
                <a:spLocks/>
              </p:cNvSpPr>
              <p:nvPr/>
            </p:nvSpPr>
            <p:spPr bwMode="auto">
              <a:xfrm>
                <a:off x="4321175" y="2138103"/>
                <a:ext cx="1868488" cy="1778000"/>
              </a:xfrm>
              <a:custGeom>
                <a:avLst/>
                <a:gdLst>
                  <a:gd name="T0" fmla="*/ 497 w 497"/>
                  <a:gd name="T1" fmla="*/ 134 h 473"/>
                  <a:gd name="T2" fmla="*/ 408 w 497"/>
                  <a:gd name="T3" fmla="*/ 225 h 473"/>
                  <a:gd name="T4" fmla="*/ 230 w 497"/>
                  <a:gd name="T5" fmla="*/ 440 h 473"/>
                  <a:gd name="T6" fmla="*/ 130 w 497"/>
                  <a:gd name="T7" fmla="*/ 342 h 473"/>
                  <a:gd name="T8" fmla="*/ 0 w 497"/>
                  <a:gd name="T9" fmla="*/ 473 h 473"/>
                  <a:gd name="T10" fmla="*/ 0 w 497"/>
                  <a:gd name="T11" fmla="*/ 459 h 473"/>
                  <a:gd name="T12" fmla="*/ 361 w 497"/>
                  <a:gd name="T13" fmla="*/ 0 h 473"/>
                  <a:gd name="T14" fmla="*/ 497 w 497"/>
                  <a:gd name="T15" fmla="*/ 134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7" h="473">
                    <a:moveTo>
                      <a:pt x="497" y="134"/>
                    </a:moveTo>
                    <a:cubicBezTo>
                      <a:pt x="408" y="225"/>
                      <a:pt x="408" y="225"/>
                      <a:pt x="408" y="225"/>
                    </a:cubicBezTo>
                    <a:cubicBezTo>
                      <a:pt x="311" y="252"/>
                      <a:pt x="238" y="337"/>
                      <a:pt x="230" y="440"/>
                    </a:cubicBezTo>
                    <a:cubicBezTo>
                      <a:pt x="130" y="342"/>
                      <a:pt x="130" y="342"/>
                      <a:pt x="130" y="342"/>
                    </a:cubicBezTo>
                    <a:cubicBezTo>
                      <a:pt x="0" y="473"/>
                      <a:pt x="0" y="473"/>
                      <a:pt x="0" y="473"/>
                    </a:cubicBezTo>
                    <a:cubicBezTo>
                      <a:pt x="0" y="468"/>
                      <a:pt x="0" y="463"/>
                      <a:pt x="0" y="459"/>
                    </a:cubicBezTo>
                    <a:cubicBezTo>
                      <a:pt x="0" y="236"/>
                      <a:pt x="154" y="50"/>
                      <a:pt x="361" y="0"/>
                    </a:cubicBezTo>
                    <a:lnTo>
                      <a:pt x="497" y="13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8" name="Freeform 5"/>
              <p:cNvSpPr>
                <a:spLocks/>
              </p:cNvSpPr>
              <p:nvPr/>
            </p:nvSpPr>
            <p:spPr bwMode="auto">
              <a:xfrm>
                <a:off x="5997575" y="2088890"/>
                <a:ext cx="1836738" cy="1898650"/>
              </a:xfrm>
              <a:custGeom>
                <a:avLst/>
                <a:gdLst>
                  <a:gd name="T0" fmla="*/ 488 w 488"/>
                  <a:gd name="T1" fmla="*/ 376 h 505"/>
                  <a:gd name="T2" fmla="*/ 360 w 488"/>
                  <a:gd name="T3" fmla="*/ 505 h 505"/>
                  <a:gd name="T4" fmla="*/ 259 w 488"/>
                  <a:gd name="T5" fmla="*/ 406 h 505"/>
                  <a:gd name="T6" fmla="*/ 63 w 488"/>
                  <a:gd name="T7" fmla="*/ 232 h 505"/>
                  <a:gd name="T8" fmla="*/ 148 w 488"/>
                  <a:gd name="T9" fmla="*/ 146 h 505"/>
                  <a:gd name="T10" fmla="*/ 0 w 488"/>
                  <a:gd name="T11" fmla="*/ 1 h 505"/>
                  <a:gd name="T12" fmla="*/ 26 w 488"/>
                  <a:gd name="T13" fmla="*/ 0 h 505"/>
                  <a:gd name="T14" fmla="*/ 488 w 488"/>
                  <a:gd name="T15" fmla="*/ 376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8" h="505">
                    <a:moveTo>
                      <a:pt x="488" y="376"/>
                    </a:moveTo>
                    <a:cubicBezTo>
                      <a:pt x="360" y="505"/>
                      <a:pt x="360" y="505"/>
                      <a:pt x="360" y="505"/>
                    </a:cubicBezTo>
                    <a:cubicBezTo>
                      <a:pt x="259" y="406"/>
                      <a:pt x="259" y="406"/>
                      <a:pt x="259" y="406"/>
                    </a:cubicBezTo>
                    <a:cubicBezTo>
                      <a:pt x="234" y="316"/>
                      <a:pt x="158" y="247"/>
                      <a:pt x="63" y="232"/>
                    </a:cubicBezTo>
                    <a:cubicBezTo>
                      <a:pt x="148" y="146"/>
                      <a:pt x="148" y="146"/>
                      <a:pt x="148" y="146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9" y="0"/>
                      <a:pt x="17" y="0"/>
                      <a:pt x="26" y="0"/>
                    </a:cubicBezTo>
                    <a:cubicBezTo>
                      <a:pt x="254" y="0"/>
                      <a:pt x="444" y="161"/>
                      <a:pt x="488" y="376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9" name="Freeform 7"/>
              <p:cNvSpPr>
                <a:spLocks/>
              </p:cNvSpPr>
              <p:nvPr/>
            </p:nvSpPr>
            <p:spPr bwMode="auto">
              <a:xfrm>
                <a:off x="4362450" y="3784340"/>
                <a:ext cx="1804988" cy="1851025"/>
              </a:xfrm>
              <a:custGeom>
                <a:avLst/>
                <a:gdLst>
                  <a:gd name="T0" fmla="*/ 480 w 480"/>
                  <a:gd name="T1" fmla="*/ 492 h 492"/>
                  <a:gd name="T2" fmla="*/ 461 w 480"/>
                  <a:gd name="T3" fmla="*/ 492 h 492"/>
                  <a:gd name="T4" fmla="*/ 0 w 480"/>
                  <a:gd name="T5" fmla="*/ 122 h 492"/>
                  <a:gd name="T6" fmla="*/ 120 w 480"/>
                  <a:gd name="T7" fmla="*/ 0 h 492"/>
                  <a:gd name="T8" fmla="*/ 239 w 480"/>
                  <a:gd name="T9" fmla="*/ 118 h 492"/>
                  <a:gd name="T10" fmla="*/ 424 w 480"/>
                  <a:gd name="T11" fmla="*/ 260 h 492"/>
                  <a:gd name="T12" fmla="*/ 335 w 480"/>
                  <a:gd name="T13" fmla="*/ 350 h 492"/>
                  <a:gd name="T14" fmla="*/ 480 w 480"/>
                  <a:gd name="T15" fmla="*/ 492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0" h="492">
                    <a:moveTo>
                      <a:pt x="480" y="492"/>
                    </a:moveTo>
                    <a:cubicBezTo>
                      <a:pt x="474" y="492"/>
                      <a:pt x="467" y="492"/>
                      <a:pt x="461" y="492"/>
                    </a:cubicBezTo>
                    <a:cubicBezTo>
                      <a:pt x="235" y="492"/>
                      <a:pt x="46" y="334"/>
                      <a:pt x="0" y="122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239" y="118"/>
                      <a:pt x="239" y="118"/>
                      <a:pt x="239" y="118"/>
                    </a:cubicBezTo>
                    <a:cubicBezTo>
                      <a:pt x="271" y="192"/>
                      <a:pt x="341" y="247"/>
                      <a:pt x="424" y="260"/>
                    </a:cubicBezTo>
                    <a:cubicBezTo>
                      <a:pt x="335" y="350"/>
                      <a:pt x="335" y="350"/>
                      <a:pt x="335" y="350"/>
                    </a:cubicBezTo>
                    <a:lnTo>
                      <a:pt x="480" y="49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0" name="Freeform 6"/>
              <p:cNvSpPr>
                <a:spLocks/>
              </p:cNvSpPr>
              <p:nvPr/>
            </p:nvSpPr>
            <p:spPr bwMode="auto">
              <a:xfrm>
                <a:off x="5986463" y="3830378"/>
                <a:ext cx="1884363" cy="1763713"/>
              </a:xfrm>
              <a:custGeom>
                <a:avLst/>
                <a:gdLst>
                  <a:gd name="T0" fmla="*/ 501 w 501"/>
                  <a:gd name="T1" fmla="*/ 9 h 469"/>
                  <a:gd name="T2" fmla="*/ 134 w 501"/>
                  <a:gd name="T3" fmla="*/ 469 h 469"/>
                  <a:gd name="T4" fmla="*/ 0 w 501"/>
                  <a:gd name="T5" fmla="*/ 337 h 469"/>
                  <a:gd name="T6" fmla="*/ 93 w 501"/>
                  <a:gd name="T7" fmla="*/ 242 h 469"/>
                  <a:gd name="T8" fmla="*/ 93 w 501"/>
                  <a:gd name="T9" fmla="*/ 242 h 469"/>
                  <a:gd name="T10" fmla="*/ 269 w 501"/>
                  <a:gd name="T11" fmla="*/ 45 h 469"/>
                  <a:gd name="T12" fmla="*/ 364 w 501"/>
                  <a:gd name="T13" fmla="*/ 139 h 469"/>
                  <a:gd name="T14" fmla="*/ 501 w 501"/>
                  <a:gd name="T15" fmla="*/ 0 h 469"/>
                  <a:gd name="T16" fmla="*/ 501 w 501"/>
                  <a:gd name="T17" fmla="*/ 9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1" h="469">
                    <a:moveTo>
                      <a:pt x="501" y="9"/>
                    </a:moveTo>
                    <a:cubicBezTo>
                      <a:pt x="501" y="233"/>
                      <a:pt x="344" y="421"/>
                      <a:pt x="134" y="469"/>
                    </a:cubicBezTo>
                    <a:cubicBezTo>
                      <a:pt x="0" y="337"/>
                      <a:pt x="0" y="337"/>
                      <a:pt x="0" y="337"/>
                    </a:cubicBezTo>
                    <a:cubicBezTo>
                      <a:pt x="93" y="242"/>
                      <a:pt x="93" y="242"/>
                      <a:pt x="93" y="242"/>
                    </a:cubicBezTo>
                    <a:cubicBezTo>
                      <a:pt x="93" y="242"/>
                      <a:pt x="93" y="242"/>
                      <a:pt x="93" y="242"/>
                    </a:cubicBezTo>
                    <a:cubicBezTo>
                      <a:pt x="184" y="217"/>
                      <a:pt x="254" y="140"/>
                      <a:pt x="269" y="45"/>
                    </a:cubicBezTo>
                    <a:cubicBezTo>
                      <a:pt x="364" y="139"/>
                      <a:pt x="364" y="139"/>
                      <a:pt x="364" y="139"/>
                    </a:cubicBezTo>
                    <a:cubicBezTo>
                      <a:pt x="501" y="0"/>
                      <a:pt x="501" y="0"/>
                      <a:pt x="501" y="0"/>
                    </a:cubicBezTo>
                    <a:cubicBezTo>
                      <a:pt x="501" y="3"/>
                      <a:pt x="501" y="6"/>
                      <a:pt x="501" y="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9" name="Group 108"/>
            <p:cNvGrpSpPr/>
            <p:nvPr/>
          </p:nvGrpSpPr>
          <p:grpSpPr>
            <a:xfrm>
              <a:off x="5609193" y="3441462"/>
              <a:ext cx="925276" cy="787356"/>
              <a:chOff x="5599039" y="2671224"/>
              <a:chExt cx="925276" cy="787356"/>
            </a:xfrm>
            <a:solidFill>
              <a:srgbClr val="404040"/>
            </a:solidFill>
          </p:grpSpPr>
          <p:sp>
            <p:nvSpPr>
              <p:cNvPr id="114" name="Oval 11"/>
              <p:cNvSpPr>
                <a:spLocks noChangeArrowheads="1"/>
              </p:cNvSpPr>
              <p:nvPr/>
            </p:nvSpPr>
            <p:spPr bwMode="auto">
              <a:xfrm>
                <a:off x="5936492" y="3324636"/>
                <a:ext cx="139094" cy="13394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5" name="Oval 12"/>
              <p:cNvSpPr>
                <a:spLocks noChangeArrowheads="1"/>
              </p:cNvSpPr>
              <p:nvPr/>
            </p:nvSpPr>
            <p:spPr bwMode="auto">
              <a:xfrm>
                <a:off x="6215889" y="3324636"/>
                <a:ext cx="140303" cy="13394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6" name="Freeform 13"/>
              <p:cNvSpPr>
                <a:spLocks noEditPoints="1"/>
              </p:cNvSpPr>
              <p:nvPr/>
            </p:nvSpPr>
            <p:spPr bwMode="auto">
              <a:xfrm>
                <a:off x="5599039" y="2671224"/>
                <a:ext cx="925276" cy="604494"/>
              </a:xfrm>
              <a:custGeom>
                <a:avLst/>
                <a:gdLst>
                  <a:gd name="T0" fmla="*/ 383 w 390"/>
                  <a:gd name="T1" fmla="*/ 64 h 265"/>
                  <a:gd name="T2" fmla="*/ 364 w 390"/>
                  <a:gd name="T3" fmla="*/ 57 h 265"/>
                  <a:gd name="T4" fmla="*/ 105 w 390"/>
                  <a:gd name="T5" fmla="*/ 57 h 265"/>
                  <a:gd name="T6" fmla="*/ 102 w 390"/>
                  <a:gd name="T7" fmla="*/ 44 h 265"/>
                  <a:gd name="T8" fmla="*/ 61 w 390"/>
                  <a:gd name="T9" fmla="*/ 0 h 265"/>
                  <a:gd name="T10" fmla="*/ 0 w 390"/>
                  <a:gd name="T11" fmla="*/ 0 h 265"/>
                  <a:gd name="T12" fmla="*/ 14 w 390"/>
                  <a:gd name="T13" fmla="*/ 28 h 265"/>
                  <a:gd name="T14" fmla="*/ 62 w 390"/>
                  <a:gd name="T15" fmla="*/ 28 h 265"/>
                  <a:gd name="T16" fmla="*/ 75 w 390"/>
                  <a:gd name="T17" fmla="*/ 44 h 265"/>
                  <a:gd name="T18" fmla="*/ 116 w 390"/>
                  <a:gd name="T19" fmla="*/ 242 h 265"/>
                  <a:gd name="T20" fmla="*/ 163 w 390"/>
                  <a:gd name="T21" fmla="*/ 265 h 265"/>
                  <a:gd name="T22" fmla="*/ 327 w 390"/>
                  <a:gd name="T23" fmla="*/ 265 h 265"/>
                  <a:gd name="T24" fmla="*/ 352 w 390"/>
                  <a:gd name="T25" fmla="*/ 239 h 265"/>
                  <a:gd name="T26" fmla="*/ 166 w 390"/>
                  <a:gd name="T27" fmla="*/ 239 h 265"/>
                  <a:gd name="T28" fmla="*/ 138 w 390"/>
                  <a:gd name="T29" fmla="*/ 213 h 265"/>
                  <a:gd name="T30" fmla="*/ 130 w 390"/>
                  <a:gd name="T31" fmla="*/ 172 h 265"/>
                  <a:gd name="T32" fmla="*/ 362 w 390"/>
                  <a:gd name="T33" fmla="*/ 172 h 265"/>
                  <a:gd name="T34" fmla="*/ 362 w 390"/>
                  <a:gd name="T35" fmla="*/ 172 h 265"/>
                  <a:gd name="T36" fmla="*/ 382 w 390"/>
                  <a:gd name="T37" fmla="*/ 153 h 265"/>
                  <a:gd name="T38" fmla="*/ 390 w 390"/>
                  <a:gd name="T39" fmla="*/ 81 h 265"/>
                  <a:gd name="T40" fmla="*/ 383 w 390"/>
                  <a:gd name="T41" fmla="*/ 64 h 265"/>
                  <a:gd name="T42" fmla="*/ 356 w 390"/>
                  <a:gd name="T43" fmla="*/ 143 h 265"/>
                  <a:gd name="T44" fmla="*/ 123 w 390"/>
                  <a:gd name="T45" fmla="*/ 143 h 265"/>
                  <a:gd name="T46" fmla="*/ 112 w 390"/>
                  <a:gd name="T47" fmla="*/ 90 h 265"/>
                  <a:gd name="T48" fmla="*/ 362 w 390"/>
                  <a:gd name="T49" fmla="*/ 90 h 265"/>
                  <a:gd name="T50" fmla="*/ 356 w 390"/>
                  <a:gd name="T51" fmla="*/ 143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90" h="265">
                    <a:moveTo>
                      <a:pt x="383" y="64"/>
                    </a:moveTo>
                    <a:cubicBezTo>
                      <a:pt x="377" y="57"/>
                      <a:pt x="364" y="57"/>
                      <a:pt x="364" y="57"/>
                    </a:cubicBezTo>
                    <a:cubicBezTo>
                      <a:pt x="105" y="57"/>
                      <a:pt x="105" y="57"/>
                      <a:pt x="105" y="57"/>
                    </a:cubicBezTo>
                    <a:cubicBezTo>
                      <a:pt x="102" y="44"/>
                      <a:pt x="102" y="44"/>
                      <a:pt x="102" y="44"/>
                    </a:cubicBezTo>
                    <a:cubicBezTo>
                      <a:pt x="102" y="44"/>
                      <a:pt x="96" y="0"/>
                      <a:pt x="61" y="0"/>
                    </a:cubicBezTo>
                    <a:cubicBezTo>
                      <a:pt x="26" y="0"/>
                      <a:pt x="0" y="0"/>
                      <a:pt x="0" y="0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62" y="28"/>
                      <a:pt x="73" y="25"/>
                      <a:pt x="75" y="44"/>
                    </a:cubicBezTo>
                    <a:cubicBezTo>
                      <a:pt x="116" y="242"/>
                      <a:pt x="116" y="242"/>
                      <a:pt x="116" y="242"/>
                    </a:cubicBezTo>
                    <a:cubicBezTo>
                      <a:pt x="116" y="242"/>
                      <a:pt x="123" y="265"/>
                      <a:pt x="163" y="265"/>
                    </a:cubicBezTo>
                    <a:cubicBezTo>
                      <a:pt x="163" y="265"/>
                      <a:pt x="304" y="265"/>
                      <a:pt x="327" y="265"/>
                    </a:cubicBezTo>
                    <a:cubicBezTo>
                      <a:pt x="350" y="265"/>
                      <a:pt x="352" y="239"/>
                      <a:pt x="352" y="239"/>
                    </a:cubicBezTo>
                    <a:cubicBezTo>
                      <a:pt x="166" y="239"/>
                      <a:pt x="166" y="239"/>
                      <a:pt x="166" y="239"/>
                    </a:cubicBezTo>
                    <a:cubicBezTo>
                      <a:pt x="166" y="239"/>
                      <a:pt x="142" y="241"/>
                      <a:pt x="138" y="213"/>
                    </a:cubicBezTo>
                    <a:cubicBezTo>
                      <a:pt x="130" y="172"/>
                      <a:pt x="130" y="172"/>
                      <a:pt x="130" y="172"/>
                    </a:cubicBezTo>
                    <a:cubicBezTo>
                      <a:pt x="362" y="172"/>
                      <a:pt x="362" y="172"/>
                      <a:pt x="362" y="172"/>
                    </a:cubicBezTo>
                    <a:cubicBezTo>
                      <a:pt x="362" y="172"/>
                      <a:pt x="362" y="172"/>
                      <a:pt x="362" y="172"/>
                    </a:cubicBezTo>
                    <a:cubicBezTo>
                      <a:pt x="372" y="171"/>
                      <a:pt x="381" y="163"/>
                      <a:pt x="382" y="153"/>
                    </a:cubicBezTo>
                    <a:cubicBezTo>
                      <a:pt x="390" y="81"/>
                      <a:pt x="390" y="81"/>
                      <a:pt x="390" y="81"/>
                    </a:cubicBezTo>
                    <a:cubicBezTo>
                      <a:pt x="390" y="74"/>
                      <a:pt x="390" y="70"/>
                      <a:pt x="383" y="64"/>
                    </a:cubicBezTo>
                    <a:close/>
                    <a:moveTo>
                      <a:pt x="356" y="143"/>
                    </a:moveTo>
                    <a:cubicBezTo>
                      <a:pt x="123" y="143"/>
                      <a:pt x="123" y="143"/>
                      <a:pt x="123" y="143"/>
                    </a:cubicBezTo>
                    <a:cubicBezTo>
                      <a:pt x="112" y="90"/>
                      <a:pt x="112" y="90"/>
                      <a:pt x="112" y="90"/>
                    </a:cubicBezTo>
                    <a:cubicBezTo>
                      <a:pt x="362" y="90"/>
                      <a:pt x="362" y="90"/>
                      <a:pt x="362" y="90"/>
                    </a:cubicBezTo>
                    <a:lnTo>
                      <a:pt x="356" y="1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10" name="Shape 3659"/>
            <p:cNvSpPr/>
            <p:nvPr/>
          </p:nvSpPr>
          <p:spPr>
            <a:xfrm>
              <a:off x="6738903" y="4593180"/>
              <a:ext cx="488071" cy="4436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93" h="21440" extrusionOk="0">
                  <a:moveTo>
                    <a:pt x="20097" y="14373"/>
                  </a:moveTo>
                  <a:lnTo>
                    <a:pt x="15990" y="12571"/>
                  </a:lnTo>
                  <a:lnTo>
                    <a:pt x="16463" y="14008"/>
                  </a:lnTo>
                  <a:cubicBezTo>
                    <a:pt x="16439" y="15532"/>
                    <a:pt x="13726" y="16745"/>
                    <a:pt x="10496" y="16745"/>
                  </a:cubicBezTo>
                  <a:cubicBezTo>
                    <a:pt x="7268" y="16745"/>
                    <a:pt x="4553" y="15532"/>
                    <a:pt x="4529" y="14008"/>
                  </a:cubicBezTo>
                  <a:lnTo>
                    <a:pt x="5002" y="12571"/>
                  </a:lnTo>
                  <a:lnTo>
                    <a:pt x="895" y="14373"/>
                  </a:lnTo>
                  <a:cubicBezTo>
                    <a:pt x="-255" y="14878"/>
                    <a:pt x="-304" y="15814"/>
                    <a:pt x="789" y="16451"/>
                  </a:cubicBezTo>
                  <a:lnTo>
                    <a:pt x="8511" y="20962"/>
                  </a:lnTo>
                  <a:cubicBezTo>
                    <a:pt x="9602" y="21600"/>
                    <a:pt x="11390" y="21600"/>
                    <a:pt x="12481" y="20962"/>
                  </a:cubicBezTo>
                  <a:lnTo>
                    <a:pt x="20205" y="16451"/>
                  </a:lnTo>
                  <a:cubicBezTo>
                    <a:pt x="21296" y="15814"/>
                    <a:pt x="21247" y="14878"/>
                    <a:pt x="20097" y="14373"/>
                  </a:cubicBezTo>
                  <a:close/>
                  <a:moveTo>
                    <a:pt x="10496" y="5209"/>
                  </a:moveTo>
                  <a:cubicBezTo>
                    <a:pt x="11724" y="5209"/>
                    <a:pt x="12866" y="4796"/>
                    <a:pt x="13199" y="4152"/>
                  </a:cubicBezTo>
                  <a:cubicBezTo>
                    <a:pt x="12739" y="2744"/>
                    <a:pt x="12343" y="1535"/>
                    <a:pt x="12094" y="773"/>
                  </a:cubicBezTo>
                  <a:cubicBezTo>
                    <a:pt x="11927" y="264"/>
                    <a:pt x="11175" y="0"/>
                    <a:pt x="10496" y="0"/>
                  </a:cubicBezTo>
                  <a:cubicBezTo>
                    <a:pt x="9817" y="0"/>
                    <a:pt x="9065" y="264"/>
                    <a:pt x="8898" y="773"/>
                  </a:cubicBezTo>
                  <a:cubicBezTo>
                    <a:pt x="8649" y="1535"/>
                    <a:pt x="8253" y="2744"/>
                    <a:pt x="7792" y="4152"/>
                  </a:cubicBezTo>
                  <a:cubicBezTo>
                    <a:pt x="8126" y="4796"/>
                    <a:pt x="9268" y="5209"/>
                    <a:pt x="10496" y="5209"/>
                  </a:cubicBezTo>
                  <a:close/>
                  <a:moveTo>
                    <a:pt x="10496" y="13197"/>
                  </a:moveTo>
                  <a:cubicBezTo>
                    <a:pt x="13109" y="13197"/>
                    <a:pt x="15296" y="12229"/>
                    <a:pt x="15429" y="10966"/>
                  </a:cubicBezTo>
                  <a:cubicBezTo>
                    <a:pt x="15041" y="9779"/>
                    <a:pt x="14617" y="8484"/>
                    <a:pt x="14201" y="7211"/>
                  </a:cubicBezTo>
                  <a:cubicBezTo>
                    <a:pt x="13911" y="8118"/>
                    <a:pt x="12316" y="8759"/>
                    <a:pt x="10496" y="8759"/>
                  </a:cubicBezTo>
                  <a:cubicBezTo>
                    <a:pt x="8678" y="8759"/>
                    <a:pt x="7081" y="8118"/>
                    <a:pt x="6791" y="7211"/>
                  </a:cubicBezTo>
                  <a:cubicBezTo>
                    <a:pt x="6375" y="8484"/>
                    <a:pt x="5951" y="9779"/>
                    <a:pt x="5563" y="10966"/>
                  </a:cubicBezTo>
                  <a:cubicBezTo>
                    <a:pt x="5696" y="12229"/>
                    <a:pt x="7883" y="13197"/>
                    <a:pt x="10496" y="13197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7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1" name="Freeform 110"/>
            <p:cNvSpPr>
              <a:spLocks noChangeAspect="1" noChangeArrowheads="1"/>
            </p:cNvSpPr>
            <p:nvPr/>
          </p:nvSpPr>
          <p:spPr bwMode="auto">
            <a:xfrm>
              <a:off x="4939898" y="2673928"/>
              <a:ext cx="401199" cy="480175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endParaRPr lang="en-US" sz="253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2" name="Freeform 101"/>
            <p:cNvSpPr>
              <a:spLocks noEditPoints="1"/>
            </p:cNvSpPr>
            <p:nvPr/>
          </p:nvSpPr>
          <p:spPr bwMode="auto">
            <a:xfrm>
              <a:off x="6850700" y="2769413"/>
              <a:ext cx="432030" cy="399699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3" name="AutoShape 91"/>
            <p:cNvSpPr>
              <a:spLocks noChangeAspect="1"/>
            </p:cNvSpPr>
            <p:nvPr/>
          </p:nvSpPr>
          <p:spPr bwMode="auto">
            <a:xfrm>
              <a:off x="4853171" y="4511868"/>
              <a:ext cx="358909" cy="394902"/>
            </a:xfrm>
            <a:custGeom>
              <a:avLst/>
              <a:gdLst>
                <a:gd name="T0" fmla="+- 0 10795 54"/>
                <a:gd name="T1" fmla="*/ T0 w 21483"/>
                <a:gd name="T2" fmla="*/ 10800 h 21600"/>
                <a:gd name="T3" fmla="+- 0 10795 54"/>
                <a:gd name="T4" fmla="*/ T3 w 21483"/>
                <a:gd name="T5" fmla="*/ 10800 h 21600"/>
                <a:gd name="T6" fmla="+- 0 10795 54"/>
                <a:gd name="T7" fmla="*/ T6 w 21483"/>
                <a:gd name="T8" fmla="*/ 10800 h 21600"/>
                <a:gd name="T9" fmla="+- 0 10795 54"/>
                <a:gd name="T10" fmla="*/ T9 w 2148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483" h="21600">
                  <a:moveTo>
                    <a:pt x="20490" y="581"/>
                  </a:moveTo>
                  <a:cubicBezTo>
                    <a:pt x="20984" y="1781"/>
                    <a:pt x="21295" y="3048"/>
                    <a:pt x="21421" y="4387"/>
                  </a:cubicBezTo>
                  <a:cubicBezTo>
                    <a:pt x="21545" y="5722"/>
                    <a:pt x="21482" y="7179"/>
                    <a:pt x="21220" y="8744"/>
                  </a:cubicBezTo>
                  <a:cubicBezTo>
                    <a:pt x="20549" y="13134"/>
                    <a:pt x="18385" y="16469"/>
                    <a:pt x="14732" y="18748"/>
                  </a:cubicBezTo>
                  <a:cubicBezTo>
                    <a:pt x="13010" y="19857"/>
                    <a:pt x="11265" y="20408"/>
                    <a:pt x="9505" y="20408"/>
                  </a:cubicBezTo>
                  <a:cubicBezTo>
                    <a:pt x="8354" y="20408"/>
                    <a:pt x="7208" y="20165"/>
                    <a:pt x="6064" y="19682"/>
                  </a:cubicBezTo>
                  <a:cubicBezTo>
                    <a:pt x="5893" y="19609"/>
                    <a:pt x="5725" y="19519"/>
                    <a:pt x="5556" y="19411"/>
                  </a:cubicBezTo>
                  <a:cubicBezTo>
                    <a:pt x="5388" y="19301"/>
                    <a:pt x="5221" y="19191"/>
                    <a:pt x="5058" y="19075"/>
                  </a:cubicBezTo>
                  <a:cubicBezTo>
                    <a:pt x="4840" y="18928"/>
                    <a:pt x="4625" y="18790"/>
                    <a:pt x="4414" y="18660"/>
                  </a:cubicBezTo>
                  <a:cubicBezTo>
                    <a:pt x="4199" y="18527"/>
                    <a:pt x="4017" y="18465"/>
                    <a:pt x="3857" y="18465"/>
                  </a:cubicBezTo>
                  <a:cubicBezTo>
                    <a:pt x="3785" y="18485"/>
                    <a:pt x="3698" y="18561"/>
                    <a:pt x="3598" y="18700"/>
                  </a:cubicBezTo>
                  <a:cubicBezTo>
                    <a:pt x="3497" y="18841"/>
                    <a:pt x="3392" y="18996"/>
                    <a:pt x="3287" y="19174"/>
                  </a:cubicBezTo>
                  <a:cubicBezTo>
                    <a:pt x="3184" y="19349"/>
                    <a:pt x="3085" y="19536"/>
                    <a:pt x="2989" y="19728"/>
                  </a:cubicBezTo>
                  <a:cubicBezTo>
                    <a:pt x="2898" y="19922"/>
                    <a:pt x="2821" y="20072"/>
                    <a:pt x="2760" y="20179"/>
                  </a:cubicBezTo>
                  <a:cubicBezTo>
                    <a:pt x="2655" y="20388"/>
                    <a:pt x="2557" y="20575"/>
                    <a:pt x="2463" y="20741"/>
                  </a:cubicBezTo>
                  <a:cubicBezTo>
                    <a:pt x="2372" y="20908"/>
                    <a:pt x="2285" y="21055"/>
                    <a:pt x="2213" y="21182"/>
                  </a:cubicBezTo>
                  <a:cubicBezTo>
                    <a:pt x="2025" y="21461"/>
                    <a:pt x="1787" y="21599"/>
                    <a:pt x="1494" y="21599"/>
                  </a:cubicBezTo>
                  <a:lnTo>
                    <a:pt x="1450" y="21599"/>
                  </a:lnTo>
                  <a:cubicBezTo>
                    <a:pt x="1235" y="21583"/>
                    <a:pt x="1050" y="21526"/>
                    <a:pt x="895" y="21433"/>
                  </a:cubicBezTo>
                  <a:cubicBezTo>
                    <a:pt x="743" y="21334"/>
                    <a:pt x="617" y="21224"/>
                    <a:pt x="521" y="21097"/>
                  </a:cubicBezTo>
                  <a:cubicBezTo>
                    <a:pt x="425" y="20975"/>
                    <a:pt x="348" y="20846"/>
                    <a:pt x="292" y="20716"/>
                  </a:cubicBezTo>
                  <a:cubicBezTo>
                    <a:pt x="236" y="20586"/>
                    <a:pt x="198" y="20484"/>
                    <a:pt x="184" y="20408"/>
                  </a:cubicBezTo>
                  <a:cubicBezTo>
                    <a:pt x="-17" y="20077"/>
                    <a:pt x="-54" y="19724"/>
                    <a:pt x="74" y="19355"/>
                  </a:cubicBezTo>
                  <a:cubicBezTo>
                    <a:pt x="222" y="18877"/>
                    <a:pt x="430" y="18479"/>
                    <a:pt x="699" y="18152"/>
                  </a:cubicBezTo>
                  <a:cubicBezTo>
                    <a:pt x="970" y="17827"/>
                    <a:pt x="1235" y="17536"/>
                    <a:pt x="1494" y="17276"/>
                  </a:cubicBezTo>
                  <a:cubicBezTo>
                    <a:pt x="1712" y="17068"/>
                    <a:pt x="1901" y="16873"/>
                    <a:pt x="2061" y="16692"/>
                  </a:cubicBezTo>
                  <a:cubicBezTo>
                    <a:pt x="2222" y="16511"/>
                    <a:pt x="2325" y="16319"/>
                    <a:pt x="2367" y="16113"/>
                  </a:cubicBezTo>
                  <a:cubicBezTo>
                    <a:pt x="2383" y="16057"/>
                    <a:pt x="2383" y="16003"/>
                    <a:pt x="2367" y="15949"/>
                  </a:cubicBezTo>
                  <a:cubicBezTo>
                    <a:pt x="2353" y="15899"/>
                    <a:pt x="2318" y="15783"/>
                    <a:pt x="2257" y="15611"/>
                  </a:cubicBezTo>
                  <a:cubicBezTo>
                    <a:pt x="2213" y="15503"/>
                    <a:pt x="2168" y="15379"/>
                    <a:pt x="2128" y="15241"/>
                  </a:cubicBezTo>
                  <a:cubicBezTo>
                    <a:pt x="2086" y="15100"/>
                    <a:pt x="2051" y="14941"/>
                    <a:pt x="2021" y="14761"/>
                  </a:cubicBezTo>
                  <a:cubicBezTo>
                    <a:pt x="1836" y="13321"/>
                    <a:pt x="1883" y="11988"/>
                    <a:pt x="2166" y="10774"/>
                  </a:cubicBezTo>
                  <a:cubicBezTo>
                    <a:pt x="2449" y="9557"/>
                    <a:pt x="2898" y="8464"/>
                    <a:pt x="3509" y="7493"/>
                  </a:cubicBezTo>
                  <a:cubicBezTo>
                    <a:pt x="4122" y="6527"/>
                    <a:pt x="4852" y="5689"/>
                    <a:pt x="5694" y="4986"/>
                  </a:cubicBezTo>
                  <a:cubicBezTo>
                    <a:pt x="6539" y="4283"/>
                    <a:pt x="7416" y="3741"/>
                    <a:pt x="8326" y="3351"/>
                  </a:cubicBezTo>
                  <a:cubicBezTo>
                    <a:pt x="8939" y="3091"/>
                    <a:pt x="9611" y="2939"/>
                    <a:pt x="10336" y="2894"/>
                  </a:cubicBezTo>
                  <a:cubicBezTo>
                    <a:pt x="11066" y="2848"/>
                    <a:pt x="11826" y="2817"/>
                    <a:pt x="12617" y="2798"/>
                  </a:cubicBezTo>
                  <a:cubicBezTo>
                    <a:pt x="13073" y="2798"/>
                    <a:pt x="13546" y="2789"/>
                    <a:pt x="14037" y="2772"/>
                  </a:cubicBezTo>
                  <a:cubicBezTo>
                    <a:pt x="14531" y="2752"/>
                    <a:pt x="15008" y="2704"/>
                    <a:pt x="15469" y="2623"/>
                  </a:cubicBezTo>
                  <a:cubicBezTo>
                    <a:pt x="15926" y="2541"/>
                    <a:pt x="16351" y="2414"/>
                    <a:pt x="16740" y="2239"/>
                  </a:cubicBezTo>
                  <a:cubicBezTo>
                    <a:pt x="17128" y="2064"/>
                    <a:pt x="17446" y="1815"/>
                    <a:pt x="17692" y="1499"/>
                  </a:cubicBezTo>
                  <a:cubicBezTo>
                    <a:pt x="17839" y="1321"/>
                    <a:pt x="17984" y="1135"/>
                    <a:pt x="18125" y="948"/>
                  </a:cubicBezTo>
                  <a:cubicBezTo>
                    <a:pt x="18261" y="756"/>
                    <a:pt x="18403" y="595"/>
                    <a:pt x="18548" y="460"/>
                  </a:cubicBezTo>
                  <a:cubicBezTo>
                    <a:pt x="18696" y="324"/>
                    <a:pt x="18855" y="214"/>
                    <a:pt x="19028" y="129"/>
                  </a:cubicBezTo>
                  <a:cubicBezTo>
                    <a:pt x="19206" y="42"/>
                    <a:pt x="19423" y="0"/>
                    <a:pt x="19688" y="0"/>
                  </a:cubicBezTo>
                  <a:cubicBezTo>
                    <a:pt x="19856" y="0"/>
                    <a:pt x="20015" y="50"/>
                    <a:pt x="20163" y="155"/>
                  </a:cubicBezTo>
                  <a:cubicBezTo>
                    <a:pt x="20308" y="261"/>
                    <a:pt x="20418" y="400"/>
                    <a:pt x="20490" y="581"/>
                  </a:cubicBezTo>
                  <a:moveTo>
                    <a:pt x="15350" y="9977"/>
                  </a:moveTo>
                  <a:cubicBezTo>
                    <a:pt x="15596" y="10017"/>
                    <a:pt x="15811" y="9927"/>
                    <a:pt x="15993" y="9712"/>
                  </a:cubicBezTo>
                  <a:cubicBezTo>
                    <a:pt x="16178" y="9503"/>
                    <a:pt x="16276" y="9249"/>
                    <a:pt x="16291" y="8953"/>
                  </a:cubicBezTo>
                  <a:cubicBezTo>
                    <a:pt x="16305" y="8636"/>
                    <a:pt x="16230" y="8374"/>
                    <a:pt x="16064" y="8159"/>
                  </a:cubicBezTo>
                  <a:cubicBezTo>
                    <a:pt x="15893" y="7947"/>
                    <a:pt x="15680" y="7832"/>
                    <a:pt x="15418" y="7815"/>
                  </a:cubicBezTo>
                  <a:cubicBezTo>
                    <a:pt x="14321" y="7761"/>
                    <a:pt x="13284" y="7834"/>
                    <a:pt x="12315" y="8038"/>
                  </a:cubicBezTo>
                  <a:cubicBezTo>
                    <a:pt x="11344" y="8241"/>
                    <a:pt x="10425" y="8571"/>
                    <a:pt x="9550" y="9032"/>
                  </a:cubicBezTo>
                  <a:cubicBezTo>
                    <a:pt x="8673" y="9492"/>
                    <a:pt x="7842" y="10090"/>
                    <a:pt x="7046" y="10830"/>
                  </a:cubicBezTo>
                  <a:cubicBezTo>
                    <a:pt x="6249" y="11567"/>
                    <a:pt x="5479" y="12465"/>
                    <a:pt x="4732" y="13518"/>
                  </a:cubicBezTo>
                  <a:cubicBezTo>
                    <a:pt x="4562" y="13764"/>
                    <a:pt x="4482" y="14032"/>
                    <a:pt x="4496" y="14323"/>
                  </a:cubicBezTo>
                  <a:cubicBezTo>
                    <a:pt x="4510" y="14617"/>
                    <a:pt x="4620" y="14862"/>
                    <a:pt x="4821" y="15063"/>
                  </a:cubicBezTo>
                  <a:cubicBezTo>
                    <a:pt x="4971" y="15221"/>
                    <a:pt x="5163" y="15311"/>
                    <a:pt x="5392" y="15317"/>
                  </a:cubicBezTo>
                  <a:cubicBezTo>
                    <a:pt x="5668" y="15317"/>
                    <a:pt x="5900" y="15195"/>
                    <a:pt x="6087" y="14953"/>
                  </a:cubicBezTo>
                  <a:cubicBezTo>
                    <a:pt x="6759" y="14035"/>
                    <a:pt x="7435" y="13244"/>
                    <a:pt x="8116" y="12586"/>
                  </a:cubicBezTo>
                  <a:cubicBezTo>
                    <a:pt x="8794" y="11929"/>
                    <a:pt x="9510" y="11401"/>
                    <a:pt x="10259" y="11005"/>
                  </a:cubicBezTo>
                  <a:cubicBezTo>
                    <a:pt x="11010" y="10610"/>
                    <a:pt x="11801" y="10330"/>
                    <a:pt x="12636" y="10167"/>
                  </a:cubicBezTo>
                  <a:cubicBezTo>
                    <a:pt x="13467" y="10003"/>
                    <a:pt x="14372" y="9938"/>
                    <a:pt x="15350" y="997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107127" tIns="107127" rIns="107127" bIns="107127" anchor="ctr"/>
            <a:lstStyle/>
            <a:p>
              <a:pPr defTabSz="964110">
                <a:defRPr/>
              </a:pPr>
              <a:endParaRPr lang="es-ES" sz="696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  <a:sym typeface="Arial" panose="020B0604020202020204" pitchFamily="34" charset="0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3477210" y="170898"/>
            <a:ext cx="9380132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413" y="170898"/>
            <a:ext cx="254097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88981" y="170898"/>
            <a:ext cx="67661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71283" y="177189"/>
            <a:ext cx="26564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添加相关标题</a:t>
            </a:r>
            <a:endParaRPr lang="en-US" altLang="zh-CN" sz="3200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Content Placeholder 2"/>
          <p:cNvSpPr txBox="1">
            <a:spLocks/>
          </p:cNvSpPr>
          <p:nvPr/>
        </p:nvSpPr>
        <p:spPr>
          <a:xfrm>
            <a:off x="10605610" y="192575"/>
            <a:ext cx="1906380" cy="553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597" b="1">
                <a:solidFill>
                  <a:schemeClr val="bg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LOGO</a:t>
            </a:r>
            <a:endParaRPr lang="en-US" sz="3597" b="1">
              <a:solidFill>
                <a:schemeClr val="bg1"/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98412" y="729609"/>
            <a:ext cx="28022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ANNUAL WORK SUMMARY</a:t>
            </a:r>
          </a:p>
        </p:txBody>
      </p:sp>
    </p:spTree>
    <p:extLst>
      <p:ext uri="{BB962C8B-B14F-4D97-AF65-F5344CB8AC3E}">
        <p14:creationId xmlns:p14="http://schemas.microsoft.com/office/powerpoint/2010/main" val="2824774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104" grpId="0" animBg="1"/>
      <p:bldP spid="105" grpId="0" animBg="1"/>
      <p:bldP spid="10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Freeform 324"/>
          <p:cNvSpPr>
            <a:spLocks noChangeArrowheads="1"/>
          </p:cNvSpPr>
          <p:nvPr/>
        </p:nvSpPr>
        <p:spPr bwMode="auto">
          <a:xfrm>
            <a:off x="6765157" y="1925905"/>
            <a:ext cx="178267" cy="178149"/>
          </a:xfrm>
          <a:custGeom>
            <a:avLst/>
            <a:gdLst>
              <a:gd name="T0" fmla="*/ 480 w 481"/>
              <a:gd name="T1" fmla="*/ 240 h 481"/>
              <a:gd name="T2" fmla="*/ 480 w 481"/>
              <a:gd name="T3" fmla="*/ 240 h 481"/>
              <a:gd name="T4" fmla="*/ 240 w 481"/>
              <a:gd name="T5" fmla="*/ 0 h 481"/>
              <a:gd name="T6" fmla="*/ 0 w 481"/>
              <a:gd name="T7" fmla="*/ 240 h 481"/>
              <a:gd name="T8" fmla="*/ 240 w 481"/>
              <a:gd name="T9" fmla="*/ 480 h 481"/>
              <a:gd name="T10" fmla="*/ 480 w 481"/>
              <a:gd name="T11" fmla="*/ 240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1" h="481">
                <a:moveTo>
                  <a:pt x="480" y="240"/>
                </a:moveTo>
                <a:lnTo>
                  <a:pt x="480" y="240"/>
                </a:lnTo>
                <a:cubicBezTo>
                  <a:pt x="480" y="109"/>
                  <a:pt x="371" y="0"/>
                  <a:pt x="240" y="0"/>
                </a:cubicBezTo>
                <a:cubicBezTo>
                  <a:pt x="103" y="0"/>
                  <a:pt x="0" y="109"/>
                  <a:pt x="0" y="240"/>
                </a:cubicBezTo>
                <a:cubicBezTo>
                  <a:pt x="0" y="372"/>
                  <a:pt x="103" y="480"/>
                  <a:pt x="240" y="480"/>
                </a:cubicBezTo>
                <a:cubicBezTo>
                  <a:pt x="371" y="480"/>
                  <a:pt x="480" y="372"/>
                  <a:pt x="480" y="240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0" name="Freeform 324"/>
          <p:cNvSpPr>
            <a:spLocks noChangeArrowheads="1"/>
          </p:cNvSpPr>
          <p:nvPr/>
        </p:nvSpPr>
        <p:spPr bwMode="auto">
          <a:xfrm>
            <a:off x="4743353" y="2929026"/>
            <a:ext cx="178267" cy="178150"/>
          </a:xfrm>
          <a:custGeom>
            <a:avLst/>
            <a:gdLst>
              <a:gd name="T0" fmla="*/ 480 w 481"/>
              <a:gd name="T1" fmla="*/ 240 h 481"/>
              <a:gd name="T2" fmla="*/ 480 w 481"/>
              <a:gd name="T3" fmla="*/ 240 h 481"/>
              <a:gd name="T4" fmla="*/ 240 w 481"/>
              <a:gd name="T5" fmla="*/ 0 h 481"/>
              <a:gd name="T6" fmla="*/ 0 w 481"/>
              <a:gd name="T7" fmla="*/ 240 h 481"/>
              <a:gd name="T8" fmla="*/ 240 w 481"/>
              <a:gd name="T9" fmla="*/ 480 h 481"/>
              <a:gd name="T10" fmla="*/ 480 w 481"/>
              <a:gd name="T11" fmla="*/ 240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1" h="481">
                <a:moveTo>
                  <a:pt x="480" y="240"/>
                </a:moveTo>
                <a:lnTo>
                  <a:pt x="480" y="240"/>
                </a:lnTo>
                <a:cubicBezTo>
                  <a:pt x="480" y="109"/>
                  <a:pt x="371" y="0"/>
                  <a:pt x="240" y="0"/>
                </a:cubicBezTo>
                <a:cubicBezTo>
                  <a:pt x="103" y="0"/>
                  <a:pt x="0" y="109"/>
                  <a:pt x="0" y="240"/>
                </a:cubicBezTo>
                <a:cubicBezTo>
                  <a:pt x="0" y="372"/>
                  <a:pt x="103" y="480"/>
                  <a:pt x="240" y="480"/>
                </a:cubicBezTo>
                <a:cubicBezTo>
                  <a:pt x="371" y="480"/>
                  <a:pt x="480" y="372"/>
                  <a:pt x="480" y="24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6" name="Freeform 324"/>
          <p:cNvSpPr>
            <a:spLocks noChangeArrowheads="1"/>
          </p:cNvSpPr>
          <p:nvPr/>
        </p:nvSpPr>
        <p:spPr bwMode="auto">
          <a:xfrm>
            <a:off x="4078293" y="4574255"/>
            <a:ext cx="178267" cy="178150"/>
          </a:xfrm>
          <a:custGeom>
            <a:avLst/>
            <a:gdLst>
              <a:gd name="T0" fmla="*/ 480 w 481"/>
              <a:gd name="T1" fmla="*/ 240 h 481"/>
              <a:gd name="T2" fmla="*/ 480 w 481"/>
              <a:gd name="T3" fmla="*/ 240 h 481"/>
              <a:gd name="T4" fmla="*/ 240 w 481"/>
              <a:gd name="T5" fmla="*/ 0 h 481"/>
              <a:gd name="T6" fmla="*/ 0 w 481"/>
              <a:gd name="T7" fmla="*/ 240 h 481"/>
              <a:gd name="T8" fmla="*/ 240 w 481"/>
              <a:gd name="T9" fmla="*/ 480 h 481"/>
              <a:gd name="T10" fmla="*/ 480 w 481"/>
              <a:gd name="T11" fmla="*/ 240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1" h="481">
                <a:moveTo>
                  <a:pt x="480" y="240"/>
                </a:moveTo>
                <a:lnTo>
                  <a:pt x="480" y="240"/>
                </a:lnTo>
                <a:cubicBezTo>
                  <a:pt x="480" y="109"/>
                  <a:pt x="371" y="0"/>
                  <a:pt x="240" y="0"/>
                </a:cubicBezTo>
                <a:cubicBezTo>
                  <a:pt x="103" y="0"/>
                  <a:pt x="0" y="109"/>
                  <a:pt x="0" y="240"/>
                </a:cubicBezTo>
                <a:cubicBezTo>
                  <a:pt x="0" y="372"/>
                  <a:pt x="103" y="480"/>
                  <a:pt x="240" y="480"/>
                </a:cubicBezTo>
                <a:cubicBezTo>
                  <a:pt x="371" y="480"/>
                  <a:pt x="480" y="372"/>
                  <a:pt x="480" y="240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" name="Freeform 324"/>
          <p:cNvSpPr>
            <a:spLocks noChangeArrowheads="1"/>
          </p:cNvSpPr>
          <p:nvPr/>
        </p:nvSpPr>
        <p:spPr bwMode="auto">
          <a:xfrm>
            <a:off x="8792336" y="2995136"/>
            <a:ext cx="178267" cy="178150"/>
          </a:xfrm>
          <a:custGeom>
            <a:avLst/>
            <a:gdLst>
              <a:gd name="T0" fmla="*/ 480 w 481"/>
              <a:gd name="T1" fmla="*/ 240 h 481"/>
              <a:gd name="T2" fmla="*/ 480 w 481"/>
              <a:gd name="T3" fmla="*/ 240 h 481"/>
              <a:gd name="T4" fmla="*/ 240 w 481"/>
              <a:gd name="T5" fmla="*/ 0 h 481"/>
              <a:gd name="T6" fmla="*/ 0 w 481"/>
              <a:gd name="T7" fmla="*/ 240 h 481"/>
              <a:gd name="T8" fmla="*/ 240 w 481"/>
              <a:gd name="T9" fmla="*/ 480 h 481"/>
              <a:gd name="T10" fmla="*/ 480 w 481"/>
              <a:gd name="T11" fmla="*/ 240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1" h="481">
                <a:moveTo>
                  <a:pt x="480" y="240"/>
                </a:moveTo>
                <a:lnTo>
                  <a:pt x="480" y="240"/>
                </a:lnTo>
                <a:cubicBezTo>
                  <a:pt x="480" y="109"/>
                  <a:pt x="371" y="0"/>
                  <a:pt x="240" y="0"/>
                </a:cubicBezTo>
                <a:cubicBezTo>
                  <a:pt x="103" y="0"/>
                  <a:pt x="0" y="109"/>
                  <a:pt x="0" y="240"/>
                </a:cubicBezTo>
                <a:cubicBezTo>
                  <a:pt x="0" y="372"/>
                  <a:pt x="103" y="480"/>
                  <a:pt x="240" y="480"/>
                </a:cubicBezTo>
                <a:cubicBezTo>
                  <a:pt x="371" y="480"/>
                  <a:pt x="480" y="372"/>
                  <a:pt x="480" y="24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" name="Freeform 324"/>
          <p:cNvSpPr>
            <a:spLocks noChangeArrowheads="1"/>
          </p:cNvSpPr>
          <p:nvPr/>
        </p:nvSpPr>
        <p:spPr bwMode="auto">
          <a:xfrm>
            <a:off x="9480504" y="4589369"/>
            <a:ext cx="178267" cy="178150"/>
          </a:xfrm>
          <a:custGeom>
            <a:avLst/>
            <a:gdLst>
              <a:gd name="T0" fmla="*/ 480 w 481"/>
              <a:gd name="T1" fmla="*/ 240 h 481"/>
              <a:gd name="T2" fmla="*/ 480 w 481"/>
              <a:gd name="T3" fmla="*/ 240 h 481"/>
              <a:gd name="T4" fmla="*/ 240 w 481"/>
              <a:gd name="T5" fmla="*/ 0 h 481"/>
              <a:gd name="T6" fmla="*/ 0 w 481"/>
              <a:gd name="T7" fmla="*/ 240 h 481"/>
              <a:gd name="T8" fmla="*/ 240 w 481"/>
              <a:gd name="T9" fmla="*/ 480 h 481"/>
              <a:gd name="T10" fmla="*/ 480 w 481"/>
              <a:gd name="T11" fmla="*/ 240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1" h="481">
                <a:moveTo>
                  <a:pt x="480" y="240"/>
                </a:moveTo>
                <a:lnTo>
                  <a:pt x="480" y="240"/>
                </a:lnTo>
                <a:cubicBezTo>
                  <a:pt x="480" y="109"/>
                  <a:pt x="371" y="0"/>
                  <a:pt x="240" y="0"/>
                </a:cubicBezTo>
                <a:cubicBezTo>
                  <a:pt x="103" y="0"/>
                  <a:pt x="0" y="109"/>
                  <a:pt x="0" y="240"/>
                </a:cubicBezTo>
                <a:cubicBezTo>
                  <a:pt x="0" y="372"/>
                  <a:pt x="103" y="480"/>
                  <a:pt x="240" y="480"/>
                </a:cubicBezTo>
                <a:cubicBezTo>
                  <a:pt x="371" y="480"/>
                  <a:pt x="480" y="372"/>
                  <a:pt x="480" y="240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" name="TextBox 204"/>
          <p:cNvSpPr txBox="1"/>
          <p:nvPr/>
        </p:nvSpPr>
        <p:spPr>
          <a:xfrm>
            <a:off x="1602883" y="5553127"/>
            <a:ext cx="9643533" cy="725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37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Lorem</a:t>
            </a:r>
            <a:r>
              <a:rPr lang="en-US" sz="137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7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stebus</a:t>
            </a:r>
            <a:r>
              <a:rPr lang="en-US" sz="137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7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danaime</a:t>
            </a:r>
            <a:r>
              <a:rPr lang="en-US" sz="137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7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lovera</a:t>
            </a:r>
            <a:r>
              <a:rPr lang="en-US" sz="137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don </a:t>
            </a:r>
            <a:r>
              <a:rPr lang="en-US" sz="137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wakamare</a:t>
            </a:r>
            <a:r>
              <a:rPr lang="en-US" sz="137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7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dimasa</a:t>
            </a:r>
            <a:r>
              <a:rPr lang="en-US" sz="137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7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quosam</a:t>
            </a:r>
            <a:r>
              <a:rPr lang="en-US" sz="137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7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santLoirem</a:t>
            </a:r>
            <a:r>
              <a:rPr lang="en-US" sz="137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7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ipsume</a:t>
            </a:r>
            <a:r>
              <a:rPr lang="en-US" sz="137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7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koler</a:t>
            </a:r>
            <a:r>
              <a:rPr lang="en-US" sz="137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sit </a:t>
            </a:r>
            <a:r>
              <a:rPr lang="en-US" sz="137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denimaOstebus</a:t>
            </a:r>
            <a:r>
              <a:rPr lang="en-US" sz="137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7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daname</a:t>
            </a:r>
            <a:r>
              <a:rPr lang="en-US" sz="137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7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lovera</a:t>
            </a:r>
            <a:r>
              <a:rPr lang="en-US" sz="137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don </a:t>
            </a:r>
            <a:r>
              <a:rPr lang="en-US" sz="137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yakamare</a:t>
            </a:r>
            <a:r>
              <a:rPr lang="en-US" sz="137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7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dimasa</a:t>
            </a:r>
            <a:r>
              <a:rPr lang="en-US" sz="137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7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qm</a:t>
            </a:r>
            <a:r>
              <a:rPr lang="en-US" sz="137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7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santLorem</a:t>
            </a:r>
            <a:r>
              <a:rPr lang="en-US" sz="137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7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ipsume</a:t>
            </a:r>
            <a:r>
              <a:rPr lang="en-US" sz="137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7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denimaOstebus</a:t>
            </a:r>
            <a:r>
              <a:rPr lang="en-US" sz="137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7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daname</a:t>
            </a:r>
            <a:r>
              <a:rPr lang="en-US" sz="137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7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lovera</a:t>
            </a:r>
            <a:r>
              <a:rPr lang="en-US" sz="137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7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dono</a:t>
            </a:r>
            <a:r>
              <a:rPr lang="en-US" sz="137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7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pakama</a:t>
            </a:r>
            <a:r>
              <a:rPr lang="en-US" sz="137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7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dalaman</a:t>
            </a:r>
            <a:r>
              <a:rPr lang="en-US" sz="137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.</a:t>
            </a:r>
            <a:endParaRPr lang="id-ID" sz="137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 Light" panose="020B0303030202020304" pitchFamily="34" charset="0"/>
              <a:sym typeface="Arial" panose="020B0604020202020204" pitchFamily="34" charset="0"/>
            </a:endParaRPr>
          </a:p>
        </p:txBody>
      </p:sp>
      <p:grpSp>
        <p:nvGrpSpPr>
          <p:cNvPr id="206" name="Group 205"/>
          <p:cNvGrpSpPr/>
          <p:nvPr/>
        </p:nvGrpSpPr>
        <p:grpSpPr>
          <a:xfrm>
            <a:off x="1324705" y="4271741"/>
            <a:ext cx="2648539" cy="970262"/>
            <a:chOff x="1159130" y="2021611"/>
            <a:chExt cx="2511345" cy="920003"/>
          </a:xfrm>
        </p:grpSpPr>
        <p:sp>
          <p:nvSpPr>
            <p:cNvPr id="207" name="TextBox 206"/>
            <p:cNvSpPr txBox="1"/>
            <p:nvPr/>
          </p:nvSpPr>
          <p:spPr>
            <a:xfrm>
              <a:off x="1159130" y="2387494"/>
              <a:ext cx="2511345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Lorem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,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coctet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adipiscing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elita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SedatimLorem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.</a:t>
              </a:r>
            </a:p>
          </p:txBody>
        </p:sp>
        <p:sp>
          <p:nvSpPr>
            <p:cNvPr id="208" name="TextBox 207"/>
            <p:cNvSpPr txBox="1"/>
            <p:nvPr/>
          </p:nvSpPr>
          <p:spPr>
            <a:xfrm>
              <a:off x="1557481" y="2021611"/>
              <a:ext cx="2112993" cy="2461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GB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Planning</a:t>
              </a:r>
            </a:p>
          </p:txBody>
        </p:sp>
      </p:grpSp>
      <p:grpSp>
        <p:nvGrpSpPr>
          <p:cNvPr id="209" name="Group 208"/>
          <p:cNvGrpSpPr/>
          <p:nvPr/>
        </p:nvGrpSpPr>
        <p:grpSpPr>
          <a:xfrm>
            <a:off x="1963244" y="2706953"/>
            <a:ext cx="2648539" cy="970262"/>
            <a:chOff x="1159130" y="2021611"/>
            <a:chExt cx="2511345" cy="920003"/>
          </a:xfrm>
        </p:grpSpPr>
        <p:sp>
          <p:nvSpPr>
            <p:cNvPr id="210" name="TextBox 209"/>
            <p:cNvSpPr txBox="1"/>
            <p:nvPr/>
          </p:nvSpPr>
          <p:spPr>
            <a:xfrm>
              <a:off x="1159130" y="2387494"/>
              <a:ext cx="2511345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Lorem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,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coctet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adipiscing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elita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SedatimLorem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.</a:t>
              </a:r>
            </a:p>
          </p:txBody>
        </p:sp>
        <p:sp>
          <p:nvSpPr>
            <p:cNvPr id="211" name="TextBox 210"/>
            <p:cNvSpPr txBox="1"/>
            <p:nvPr/>
          </p:nvSpPr>
          <p:spPr>
            <a:xfrm>
              <a:off x="1557481" y="2021611"/>
              <a:ext cx="2112993" cy="2461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GB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Analysis</a:t>
              </a:r>
            </a:p>
          </p:txBody>
        </p:sp>
      </p:grpSp>
      <p:grpSp>
        <p:nvGrpSpPr>
          <p:cNvPr id="212" name="Group 211"/>
          <p:cNvGrpSpPr/>
          <p:nvPr/>
        </p:nvGrpSpPr>
        <p:grpSpPr>
          <a:xfrm>
            <a:off x="9106295" y="2710465"/>
            <a:ext cx="2717552" cy="970262"/>
            <a:chOff x="8611449" y="3180140"/>
            <a:chExt cx="2576783" cy="920003"/>
          </a:xfrm>
        </p:grpSpPr>
        <p:sp>
          <p:nvSpPr>
            <p:cNvPr id="213" name="TextBox 212"/>
            <p:cNvSpPr txBox="1"/>
            <p:nvPr/>
          </p:nvSpPr>
          <p:spPr>
            <a:xfrm>
              <a:off x="8611449" y="3546023"/>
              <a:ext cx="2576783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Lorem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,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coctet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adipiscing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elita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SedatimLorem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.</a:t>
              </a:r>
            </a:p>
          </p:txBody>
        </p:sp>
        <p:sp>
          <p:nvSpPr>
            <p:cNvPr id="214" name="TextBox 213"/>
            <p:cNvSpPr txBox="1"/>
            <p:nvPr/>
          </p:nvSpPr>
          <p:spPr>
            <a:xfrm>
              <a:off x="8611451" y="3180140"/>
              <a:ext cx="2112993" cy="2461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GB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Development</a:t>
              </a:r>
            </a:p>
          </p:txBody>
        </p:sp>
      </p:grpSp>
      <p:grpSp>
        <p:nvGrpSpPr>
          <p:cNvPr id="215" name="Group 214"/>
          <p:cNvGrpSpPr/>
          <p:nvPr/>
        </p:nvGrpSpPr>
        <p:grpSpPr>
          <a:xfrm>
            <a:off x="9872102" y="4271741"/>
            <a:ext cx="2717552" cy="970262"/>
            <a:chOff x="8611449" y="3180140"/>
            <a:chExt cx="2576783" cy="920003"/>
          </a:xfrm>
        </p:grpSpPr>
        <p:sp>
          <p:nvSpPr>
            <p:cNvPr id="216" name="TextBox 215"/>
            <p:cNvSpPr txBox="1"/>
            <p:nvPr/>
          </p:nvSpPr>
          <p:spPr>
            <a:xfrm>
              <a:off x="8611449" y="3546023"/>
              <a:ext cx="2576783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Lorem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,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coctet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adipiscing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elita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SedatimLorem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.</a:t>
              </a:r>
            </a:p>
          </p:txBody>
        </p:sp>
        <p:sp>
          <p:nvSpPr>
            <p:cNvPr id="217" name="TextBox 216"/>
            <p:cNvSpPr txBox="1"/>
            <p:nvPr/>
          </p:nvSpPr>
          <p:spPr>
            <a:xfrm>
              <a:off x="8611451" y="3180140"/>
              <a:ext cx="2112993" cy="2461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GB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Survey</a:t>
              </a:r>
            </a:p>
          </p:txBody>
        </p:sp>
      </p:grpSp>
      <p:grpSp>
        <p:nvGrpSpPr>
          <p:cNvPr id="218" name="Group 217"/>
          <p:cNvGrpSpPr/>
          <p:nvPr/>
        </p:nvGrpSpPr>
        <p:grpSpPr>
          <a:xfrm>
            <a:off x="5708845" y="1032107"/>
            <a:ext cx="2322485" cy="829473"/>
            <a:chOff x="1775459" y="4912941"/>
            <a:chExt cx="2202181" cy="786506"/>
          </a:xfrm>
        </p:grpSpPr>
        <p:sp>
          <p:nvSpPr>
            <p:cNvPr id="219" name="TextBox 218"/>
            <p:cNvSpPr txBox="1"/>
            <p:nvPr/>
          </p:nvSpPr>
          <p:spPr>
            <a:xfrm>
              <a:off x="2363630" y="4912941"/>
              <a:ext cx="995883" cy="333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Strategy</a:t>
              </a:r>
            </a:p>
          </p:txBody>
        </p:sp>
        <p:sp>
          <p:nvSpPr>
            <p:cNvPr id="220" name="Rectangle 219"/>
            <p:cNvSpPr/>
            <p:nvPr/>
          </p:nvSpPr>
          <p:spPr>
            <a:xfrm>
              <a:off x="1775459" y="5242484"/>
              <a:ext cx="2202181" cy="4569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Lorem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is dolor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sita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slide power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adus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na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but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volup</a:t>
              </a:r>
              <a:endParaRPr lang="en-US" sz="126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320594" y="2169846"/>
            <a:ext cx="5127507" cy="2978807"/>
            <a:chOff x="4096453" y="2057448"/>
            <a:chExt cx="4861903" cy="2824505"/>
          </a:xfrm>
        </p:grpSpPr>
        <p:sp>
          <p:nvSpPr>
            <p:cNvPr id="12" name="Freeform 258"/>
            <p:cNvSpPr>
              <a:spLocks noChangeArrowheads="1"/>
            </p:cNvSpPr>
            <p:nvPr/>
          </p:nvSpPr>
          <p:spPr bwMode="auto">
            <a:xfrm>
              <a:off x="4505138" y="3335680"/>
              <a:ext cx="292678" cy="653786"/>
            </a:xfrm>
            <a:custGeom>
              <a:avLst/>
              <a:gdLst>
                <a:gd name="T0" fmla="*/ 40 w 829"/>
                <a:gd name="T1" fmla="*/ 1845 h 1846"/>
                <a:gd name="T2" fmla="*/ 6 w 829"/>
                <a:gd name="T3" fmla="*/ 1805 h 1846"/>
                <a:gd name="T4" fmla="*/ 57 w 829"/>
                <a:gd name="T5" fmla="*/ 1742 h 1846"/>
                <a:gd name="T6" fmla="*/ 74 w 829"/>
                <a:gd name="T7" fmla="*/ 1823 h 1846"/>
                <a:gd name="T8" fmla="*/ 86 w 829"/>
                <a:gd name="T9" fmla="*/ 1680 h 1846"/>
                <a:gd name="T10" fmla="*/ 74 w 829"/>
                <a:gd name="T11" fmla="*/ 1680 h 1846"/>
                <a:gd name="T12" fmla="*/ 57 w 829"/>
                <a:gd name="T13" fmla="*/ 1600 h 1846"/>
                <a:gd name="T14" fmla="*/ 126 w 829"/>
                <a:gd name="T15" fmla="*/ 1623 h 1846"/>
                <a:gd name="T16" fmla="*/ 86 w 829"/>
                <a:gd name="T17" fmla="*/ 1680 h 1846"/>
                <a:gd name="T18" fmla="*/ 131 w 829"/>
                <a:gd name="T19" fmla="*/ 1514 h 1846"/>
                <a:gd name="T20" fmla="*/ 97 w 829"/>
                <a:gd name="T21" fmla="*/ 1468 h 1846"/>
                <a:gd name="T22" fmla="*/ 148 w 829"/>
                <a:gd name="T23" fmla="*/ 1411 h 1846"/>
                <a:gd name="T24" fmla="*/ 166 w 829"/>
                <a:gd name="T25" fmla="*/ 1491 h 1846"/>
                <a:gd name="T26" fmla="*/ 183 w 829"/>
                <a:gd name="T27" fmla="*/ 1348 h 1846"/>
                <a:gd name="T28" fmla="*/ 171 w 829"/>
                <a:gd name="T29" fmla="*/ 1348 h 1846"/>
                <a:gd name="T30" fmla="*/ 160 w 829"/>
                <a:gd name="T31" fmla="*/ 1268 h 1846"/>
                <a:gd name="T32" fmla="*/ 229 w 829"/>
                <a:gd name="T33" fmla="*/ 1291 h 1846"/>
                <a:gd name="T34" fmla="*/ 183 w 829"/>
                <a:gd name="T35" fmla="*/ 1348 h 1846"/>
                <a:gd name="T36" fmla="*/ 240 w 829"/>
                <a:gd name="T37" fmla="*/ 1188 h 1846"/>
                <a:gd name="T38" fmla="*/ 206 w 829"/>
                <a:gd name="T39" fmla="*/ 1137 h 1846"/>
                <a:gd name="T40" fmla="*/ 263 w 829"/>
                <a:gd name="T41" fmla="*/ 1085 h 1846"/>
                <a:gd name="T42" fmla="*/ 274 w 829"/>
                <a:gd name="T43" fmla="*/ 1165 h 1846"/>
                <a:gd name="T44" fmla="*/ 297 w 829"/>
                <a:gd name="T45" fmla="*/ 1023 h 1846"/>
                <a:gd name="T46" fmla="*/ 286 w 829"/>
                <a:gd name="T47" fmla="*/ 1023 h 1846"/>
                <a:gd name="T48" fmla="*/ 280 w 829"/>
                <a:gd name="T49" fmla="*/ 943 h 1846"/>
                <a:gd name="T50" fmla="*/ 343 w 829"/>
                <a:gd name="T51" fmla="*/ 971 h 1846"/>
                <a:gd name="T52" fmla="*/ 297 w 829"/>
                <a:gd name="T53" fmla="*/ 1023 h 1846"/>
                <a:gd name="T54" fmla="*/ 366 w 829"/>
                <a:gd name="T55" fmla="*/ 868 h 1846"/>
                <a:gd name="T56" fmla="*/ 331 w 829"/>
                <a:gd name="T57" fmla="*/ 817 h 1846"/>
                <a:gd name="T58" fmla="*/ 394 w 829"/>
                <a:gd name="T59" fmla="*/ 766 h 1846"/>
                <a:gd name="T60" fmla="*/ 400 w 829"/>
                <a:gd name="T61" fmla="*/ 846 h 1846"/>
                <a:gd name="T62" fmla="*/ 440 w 829"/>
                <a:gd name="T63" fmla="*/ 708 h 1846"/>
                <a:gd name="T64" fmla="*/ 423 w 829"/>
                <a:gd name="T65" fmla="*/ 708 h 1846"/>
                <a:gd name="T66" fmla="*/ 423 w 829"/>
                <a:gd name="T67" fmla="*/ 628 h 1846"/>
                <a:gd name="T68" fmla="*/ 486 w 829"/>
                <a:gd name="T69" fmla="*/ 657 h 1846"/>
                <a:gd name="T70" fmla="*/ 440 w 829"/>
                <a:gd name="T71" fmla="*/ 708 h 1846"/>
                <a:gd name="T72" fmla="*/ 514 w 829"/>
                <a:gd name="T73" fmla="*/ 554 h 1846"/>
                <a:gd name="T74" fmla="*/ 480 w 829"/>
                <a:gd name="T75" fmla="*/ 503 h 1846"/>
                <a:gd name="T76" fmla="*/ 543 w 829"/>
                <a:gd name="T77" fmla="*/ 457 h 1846"/>
                <a:gd name="T78" fmla="*/ 543 w 829"/>
                <a:gd name="T79" fmla="*/ 537 h 1846"/>
                <a:gd name="T80" fmla="*/ 594 w 829"/>
                <a:gd name="T81" fmla="*/ 400 h 1846"/>
                <a:gd name="T82" fmla="*/ 577 w 829"/>
                <a:gd name="T83" fmla="*/ 400 h 1846"/>
                <a:gd name="T84" fmla="*/ 577 w 829"/>
                <a:gd name="T85" fmla="*/ 320 h 1846"/>
                <a:gd name="T86" fmla="*/ 640 w 829"/>
                <a:gd name="T87" fmla="*/ 354 h 1846"/>
                <a:gd name="T88" fmla="*/ 594 w 829"/>
                <a:gd name="T89" fmla="*/ 400 h 1846"/>
                <a:gd name="T90" fmla="*/ 680 w 829"/>
                <a:gd name="T91" fmla="*/ 251 h 1846"/>
                <a:gd name="T92" fmla="*/ 646 w 829"/>
                <a:gd name="T93" fmla="*/ 200 h 1846"/>
                <a:gd name="T94" fmla="*/ 714 w 829"/>
                <a:gd name="T95" fmla="*/ 154 h 1846"/>
                <a:gd name="T96" fmla="*/ 708 w 829"/>
                <a:gd name="T97" fmla="*/ 234 h 1846"/>
                <a:gd name="T98" fmla="*/ 765 w 829"/>
                <a:gd name="T99" fmla="*/ 103 h 1846"/>
                <a:gd name="T100" fmla="*/ 748 w 829"/>
                <a:gd name="T101" fmla="*/ 97 h 1846"/>
                <a:gd name="T102" fmla="*/ 754 w 829"/>
                <a:gd name="T103" fmla="*/ 23 h 1846"/>
                <a:gd name="T104" fmla="*/ 817 w 829"/>
                <a:gd name="T105" fmla="*/ 57 h 1846"/>
                <a:gd name="T106" fmla="*/ 765 w 829"/>
                <a:gd name="T107" fmla="*/ 103 h 1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29" h="1846">
                  <a:moveTo>
                    <a:pt x="40" y="1845"/>
                  </a:moveTo>
                  <a:lnTo>
                    <a:pt x="40" y="1845"/>
                  </a:lnTo>
                  <a:lnTo>
                    <a:pt x="34" y="1845"/>
                  </a:lnTo>
                  <a:cubicBezTo>
                    <a:pt x="17" y="1840"/>
                    <a:pt x="0" y="1823"/>
                    <a:pt x="6" y="1805"/>
                  </a:cubicBezTo>
                  <a:cubicBezTo>
                    <a:pt x="17" y="1771"/>
                    <a:pt x="17" y="1771"/>
                    <a:pt x="17" y="1771"/>
                  </a:cubicBezTo>
                  <a:cubicBezTo>
                    <a:pt x="17" y="1748"/>
                    <a:pt x="40" y="1737"/>
                    <a:pt x="57" y="1742"/>
                  </a:cubicBezTo>
                  <a:cubicBezTo>
                    <a:pt x="74" y="1748"/>
                    <a:pt x="86" y="1765"/>
                    <a:pt x="86" y="1788"/>
                  </a:cubicBezTo>
                  <a:cubicBezTo>
                    <a:pt x="74" y="1823"/>
                    <a:pt x="74" y="1823"/>
                    <a:pt x="74" y="1823"/>
                  </a:cubicBezTo>
                  <a:cubicBezTo>
                    <a:pt x="74" y="1834"/>
                    <a:pt x="57" y="1845"/>
                    <a:pt x="40" y="1845"/>
                  </a:cubicBezTo>
                  <a:close/>
                  <a:moveTo>
                    <a:pt x="86" y="1680"/>
                  </a:moveTo>
                  <a:lnTo>
                    <a:pt x="86" y="1680"/>
                  </a:lnTo>
                  <a:cubicBezTo>
                    <a:pt x="80" y="1680"/>
                    <a:pt x="80" y="1680"/>
                    <a:pt x="74" y="1680"/>
                  </a:cubicBezTo>
                  <a:cubicBezTo>
                    <a:pt x="57" y="1674"/>
                    <a:pt x="46" y="1657"/>
                    <a:pt x="51" y="1634"/>
                  </a:cubicBezTo>
                  <a:cubicBezTo>
                    <a:pt x="57" y="1600"/>
                    <a:pt x="57" y="1600"/>
                    <a:pt x="57" y="1600"/>
                  </a:cubicBezTo>
                  <a:cubicBezTo>
                    <a:pt x="63" y="1582"/>
                    <a:pt x="80" y="1571"/>
                    <a:pt x="103" y="1577"/>
                  </a:cubicBezTo>
                  <a:cubicBezTo>
                    <a:pt x="120" y="1582"/>
                    <a:pt x="131" y="1600"/>
                    <a:pt x="126" y="1623"/>
                  </a:cubicBezTo>
                  <a:cubicBezTo>
                    <a:pt x="120" y="1651"/>
                    <a:pt x="120" y="1651"/>
                    <a:pt x="120" y="1651"/>
                  </a:cubicBezTo>
                  <a:cubicBezTo>
                    <a:pt x="114" y="1668"/>
                    <a:pt x="97" y="1680"/>
                    <a:pt x="86" y="1680"/>
                  </a:cubicBezTo>
                  <a:close/>
                  <a:moveTo>
                    <a:pt x="131" y="1514"/>
                  </a:moveTo>
                  <a:lnTo>
                    <a:pt x="131" y="1514"/>
                  </a:lnTo>
                  <a:cubicBezTo>
                    <a:pt x="126" y="1514"/>
                    <a:pt x="126" y="1514"/>
                    <a:pt x="120" y="1514"/>
                  </a:cubicBezTo>
                  <a:cubicBezTo>
                    <a:pt x="103" y="1508"/>
                    <a:pt x="91" y="1485"/>
                    <a:pt x="97" y="1468"/>
                  </a:cubicBezTo>
                  <a:cubicBezTo>
                    <a:pt x="108" y="1434"/>
                    <a:pt x="108" y="1434"/>
                    <a:pt x="108" y="1434"/>
                  </a:cubicBezTo>
                  <a:cubicBezTo>
                    <a:pt x="114" y="1417"/>
                    <a:pt x="131" y="1405"/>
                    <a:pt x="148" y="1411"/>
                  </a:cubicBezTo>
                  <a:cubicBezTo>
                    <a:pt x="171" y="1417"/>
                    <a:pt x="177" y="1440"/>
                    <a:pt x="171" y="1457"/>
                  </a:cubicBezTo>
                  <a:cubicBezTo>
                    <a:pt x="166" y="1491"/>
                    <a:pt x="166" y="1491"/>
                    <a:pt x="166" y="1491"/>
                  </a:cubicBezTo>
                  <a:cubicBezTo>
                    <a:pt x="160" y="1503"/>
                    <a:pt x="143" y="1514"/>
                    <a:pt x="131" y="1514"/>
                  </a:cubicBezTo>
                  <a:close/>
                  <a:moveTo>
                    <a:pt x="183" y="1348"/>
                  </a:moveTo>
                  <a:lnTo>
                    <a:pt x="183" y="1348"/>
                  </a:lnTo>
                  <a:cubicBezTo>
                    <a:pt x="177" y="1348"/>
                    <a:pt x="171" y="1348"/>
                    <a:pt x="171" y="1348"/>
                  </a:cubicBezTo>
                  <a:cubicBezTo>
                    <a:pt x="154" y="1343"/>
                    <a:pt x="143" y="1320"/>
                    <a:pt x="148" y="1303"/>
                  </a:cubicBezTo>
                  <a:cubicBezTo>
                    <a:pt x="160" y="1268"/>
                    <a:pt x="160" y="1268"/>
                    <a:pt x="160" y="1268"/>
                  </a:cubicBezTo>
                  <a:cubicBezTo>
                    <a:pt x="166" y="1251"/>
                    <a:pt x="183" y="1240"/>
                    <a:pt x="206" y="1245"/>
                  </a:cubicBezTo>
                  <a:cubicBezTo>
                    <a:pt x="223" y="1251"/>
                    <a:pt x="234" y="1274"/>
                    <a:pt x="229" y="1291"/>
                  </a:cubicBezTo>
                  <a:cubicBezTo>
                    <a:pt x="217" y="1325"/>
                    <a:pt x="217" y="1325"/>
                    <a:pt x="217" y="1325"/>
                  </a:cubicBezTo>
                  <a:cubicBezTo>
                    <a:pt x="211" y="1343"/>
                    <a:pt x="194" y="1348"/>
                    <a:pt x="183" y="1348"/>
                  </a:cubicBezTo>
                  <a:close/>
                  <a:moveTo>
                    <a:pt x="240" y="1188"/>
                  </a:moveTo>
                  <a:lnTo>
                    <a:pt x="240" y="1188"/>
                  </a:lnTo>
                  <a:cubicBezTo>
                    <a:pt x="234" y="1188"/>
                    <a:pt x="229" y="1188"/>
                    <a:pt x="229" y="1183"/>
                  </a:cubicBezTo>
                  <a:cubicBezTo>
                    <a:pt x="206" y="1177"/>
                    <a:pt x="200" y="1160"/>
                    <a:pt x="206" y="1137"/>
                  </a:cubicBezTo>
                  <a:cubicBezTo>
                    <a:pt x="217" y="1108"/>
                    <a:pt x="217" y="1108"/>
                    <a:pt x="217" y="1108"/>
                  </a:cubicBezTo>
                  <a:cubicBezTo>
                    <a:pt x="223" y="1085"/>
                    <a:pt x="246" y="1080"/>
                    <a:pt x="263" y="1085"/>
                  </a:cubicBezTo>
                  <a:cubicBezTo>
                    <a:pt x="280" y="1091"/>
                    <a:pt x="291" y="1114"/>
                    <a:pt x="286" y="1131"/>
                  </a:cubicBezTo>
                  <a:cubicBezTo>
                    <a:pt x="274" y="1165"/>
                    <a:pt x="274" y="1165"/>
                    <a:pt x="274" y="1165"/>
                  </a:cubicBezTo>
                  <a:cubicBezTo>
                    <a:pt x="268" y="1177"/>
                    <a:pt x="251" y="1188"/>
                    <a:pt x="240" y="1188"/>
                  </a:cubicBezTo>
                  <a:close/>
                  <a:moveTo>
                    <a:pt x="297" y="1023"/>
                  </a:moveTo>
                  <a:lnTo>
                    <a:pt x="297" y="1023"/>
                  </a:lnTo>
                  <a:cubicBezTo>
                    <a:pt x="297" y="1023"/>
                    <a:pt x="291" y="1023"/>
                    <a:pt x="286" y="1023"/>
                  </a:cubicBezTo>
                  <a:cubicBezTo>
                    <a:pt x="268" y="1017"/>
                    <a:pt x="257" y="994"/>
                    <a:pt x="268" y="977"/>
                  </a:cubicBezTo>
                  <a:cubicBezTo>
                    <a:pt x="280" y="943"/>
                    <a:pt x="280" y="943"/>
                    <a:pt x="280" y="943"/>
                  </a:cubicBezTo>
                  <a:cubicBezTo>
                    <a:pt x="286" y="925"/>
                    <a:pt x="308" y="920"/>
                    <a:pt x="326" y="925"/>
                  </a:cubicBezTo>
                  <a:cubicBezTo>
                    <a:pt x="343" y="931"/>
                    <a:pt x="354" y="954"/>
                    <a:pt x="343" y="971"/>
                  </a:cubicBezTo>
                  <a:cubicBezTo>
                    <a:pt x="331" y="1006"/>
                    <a:pt x="331" y="1006"/>
                    <a:pt x="331" y="1006"/>
                  </a:cubicBezTo>
                  <a:cubicBezTo>
                    <a:pt x="326" y="1017"/>
                    <a:pt x="314" y="1023"/>
                    <a:pt x="297" y="1023"/>
                  </a:cubicBezTo>
                  <a:close/>
                  <a:moveTo>
                    <a:pt x="366" y="868"/>
                  </a:moveTo>
                  <a:lnTo>
                    <a:pt x="366" y="868"/>
                  </a:lnTo>
                  <a:cubicBezTo>
                    <a:pt x="360" y="868"/>
                    <a:pt x="354" y="863"/>
                    <a:pt x="354" y="863"/>
                  </a:cubicBezTo>
                  <a:cubicBezTo>
                    <a:pt x="331" y="857"/>
                    <a:pt x="326" y="834"/>
                    <a:pt x="331" y="817"/>
                  </a:cubicBezTo>
                  <a:cubicBezTo>
                    <a:pt x="348" y="783"/>
                    <a:pt x="348" y="783"/>
                    <a:pt x="348" y="783"/>
                  </a:cubicBezTo>
                  <a:cubicBezTo>
                    <a:pt x="354" y="766"/>
                    <a:pt x="377" y="760"/>
                    <a:pt x="394" y="766"/>
                  </a:cubicBezTo>
                  <a:cubicBezTo>
                    <a:pt x="411" y="777"/>
                    <a:pt x="423" y="794"/>
                    <a:pt x="411" y="811"/>
                  </a:cubicBezTo>
                  <a:cubicBezTo>
                    <a:pt x="400" y="846"/>
                    <a:pt x="400" y="846"/>
                    <a:pt x="400" y="846"/>
                  </a:cubicBezTo>
                  <a:cubicBezTo>
                    <a:pt x="394" y="857"/>
                    <a:pt x="377" y="868"/>
                    <a:pt x="366" y="868"/>
                  </a:cubicBezTo>
                  <a:close/>
                  <a:moveTo>
                    <a:pt x="440" y="708"/>
                  </a:moveTo>
                  <a:lnTo>
                    <a:pt x="440" y="708"/>
                  </a:lnTo>
                  <a:cubicBezTo>
                    <a:pt x="434" y="708"/>
                    <a:pt x="428" y="708"/>
                    <a:pt x="423" y="708"/>
                  </a:cubicBezTo>
                  <a:cubicBezTo>
                    <a:pt x="406" y="697"/>
                    <a:pt x="394" y="674"/>
                    <a:pt x="406" y="657"/>
                  </a:cubicBezTo>
                  <a:cubicBezTo>
                    <a:pt x="423" y="628"/>
                    <a:pt x="423" y="628"/>
                    <a:pt x="423" y="628"/>
                  </a:cubicBezTo>
                  <a:cubicBezTo>
                    <a:pt x="428" y="611"/>
                    <a:pt x="451" y="600"/>
                    <a:pt x="468" y="611"/>
                  </a:cubicBezTo>
                  <a:cubicBezTo>
                    <a:pt x="486" y="617"/>
                    <a:pt x="491" y="640"/>
                    <a:pt x="486" y="657"/>
                  </a:cubicBezTo>
                  <a:cubicBezTo>
                    <a:pt x="468" y="691"/>
                    <a:pt x="468" y="691"/>
                    <a:pt x="468" y="691"/>
                  </a:cubicBezTo>
                  <a:cubicBezTo>
                    <a:pt x="463" y="703"/>
                    <a:pt x="451" y="708"/>
                    <a:pt x="440" y="708"/>
                  </a:cubicBezTo>
                  <a:close/>
                  <a:moveTo>
                    <a:pt x="514" y="554"/>
                  </a:moveTo>
                  <a:lnTo>
                    <a:pt x="514" y="554"/>
                  </a:lnTo>
                  <a:cubicBezTo>
                    <a:pt x="508" y="554"/>
                    <a:pt x="503" y="554"/>
                    <a:pt x="497" y="549"/>
                  </a:cubicBezTo>
                  <a:cubicBezTo>
                    <a:pt x="480" y="543"/>
                    <a:pt x="474" y="520"/>
                    <a:pt x="480" y="503"/>
                  </a:cubicBezTo>
                  <a:cubicBezTo>
                    <a:pt x="497" y="474"/>
                    <a:pt x="497" y="474"/>
                    <a:pt x="497" y="474"/>
                  </a:cubicBezTo>
                  <a:cubicBezTo>
                    <a:pt x="508" y="457"/>
                    <a:pt x="526" y="446"/>
                    <a:pt x="543" y="457"/>
                  </a:cubicBezTo>
                  <a:cubicBezTo>
                    <a:pt x="560" y="463"/>
                    <a:pt x="571" y="486"/>
                    <a:pt x="560" y="503"/>
                  </a:cubicBezTo>
                  <a:cubicBezTo>
                    <a:pt x="543" y="537"/>
                    <a:pt x="543" y="537"/>
                    <a:pt x="543" y="537"/>
                  </a:cubicBezTo>
                  <a:cubicBezTo>
                    <a:pt x="537" y="549"/>
                    <a:pt x="526" y="554"/>
                    <a:pt x="514" y="554"/>
                  </a:cubicBezTo>
                  <a:close/>
                  <a:moveTo>
                    <a:pt x="594" y="400"/>
                  </a:moveTo>
                  <a:lnTo>
                    <a:pt x="594" y="400"/>
                  </a:lnTo>
                  <a:cubicBezTo>
                    <a:pt x="588" y="400"/>
                    <a:pt x="583" y="400"/>
                    <a:pt x="577" y="400"/>
                  </a:cubicBezTo>
                  <a:cubicBezTo>
                    <a:pt x="560" y="389"/>
                    <a:pt x="554" y="366"/>
                    <a:pt x="560" y="349"/>
                  </a:cubicBezTo>
                  <a:cubicBezTo>
                    <a:pt x="577" y="320"/>
                    <a:pt x="577" y="320"/>
                    <a:pt x="577" y="320"/>
                  </a:cubicBezTo>
                  <a:cubicBezTo>
                    <a:pt x="588" y="303"/>
                    <a:pt x="611" y="297"/>
                    <a:pt x="628" y="303"/>
                  </a:cubicBezTo>
                  <a:cubicBezTo>
                    <a:pt x="646" y="314"/>
                    <a:pt x="651" y="337"/>
                    <a:pt x="640" y="354"/>
                  </a:cubicBezTo>
                  <a:cubicBezTo>
                    <a:pt x="623" y="383"/>
                    <a:pt x="623" y="383"/>
                    <a:pt x="623" y="383"/>
                  </a:cubicBezTo>
                  <a:cubicBezTo>
                    <a:pt x="617" y="394"/>
                    <a:pt x="606" y="400"/>
                    <a:pt x="594" y="400"/>
                  </a:cubicBezTo>
                  <a:close/>
                  <a:moveTo>
                    <a:pt x="680" y="251"/>
                  </a:moveTo>
                  <a:lnTo>
                    <a:pt x="680" y="251"/>
                  </a:lnTo>
                  <a:cubicBezTo>
                    <a:pt x="674" y="251"/>
                    <a:pt x="668" y="251"/>
                    <a:pt x="663" y="246"/>
                  </a:cubicBezTo>
                  <a:cubicBezTo>
                    <a:pt x="646" y="234"/>
                    <a:pt x="640" y="217"/>
                    <a:pt x="646" y="200"/>
                  </a:cubicBezTo>
                  <a:cubicBezTo>
                    <a:pt x="663" y="166"/>
                    <a:pt x="663" y="166"/>
                    <a:pt x="663" y="166"/>
                  </a:cubicBezTo>
                  <a:cubicBezTo>
                    <a:pt x="674" y="154"/>
                    <a:pt x="697" y="149"/>
                    <a:pt x="714" y="154"/>
                  </a:cubicBezTo>
                  <a:cubicBezTo>
                    <a:pt x="731" y="166"/>
                    <a:pt x="737" y="189"/>
                    <a:pt x="725" y="206"/>
                  </a:cubicBezTo>
                  <a:cubicBezTo>
                    <a:pt x="708" y="234"/>
                    <a:pt x="708" y="234"/>
                    <a:pt x="708" y="234"/>
                  </a:cubicBezTo>
                  <a:cubicBezTo>
                    <a:pt x="703" y="246"/>
                    <a:pt x="691" y="251"/>
                    <a:pt x="680" y="251"/>
                  </a:cubicBezTo>
                  <a:close/>
                  <a:moveTo>
                    <a:pt x="765" y="103"/>
                  </a:moveTo>
                  <a:lnTo>
                    <a:pt x="765" y="103"/>
                  </a:lnTo>
                  <a:cubicBezTo>
                    <a:pt x="760" y="103"/>
                    <a:pt x="754" y="103"/>
                    <a:pt x="748" y="97"/>
                  </a:cubicBezTo>
                  <a:cubicBezTo>
                    <a:pt x="731" y="86"/>
                    <a:pt x="725" y="69"/>
                    <a:pt x="737" y="51"/>
                  </a:cubicBezTo>
                  <a:cubicBezTo>
                    <a:pt x="754" y="23"/>
                    <a:pt x="754" y="23"/>
                    <a:pt x="754" y="23"/>
                  </a:cubicBezTo>
                  <a:cubicBezTo>
                    <a:pt x="765" y="6"/>
                    <a:pt x="788" y="0"/>
                    <a:pt x="805" y="11"/>
                  </a:cubicBezTo>
                  <a:cubicBezTo>
                    <a:pt x="823" y="23"/>
                    <a:pt x="828" y="40"/>
                    <a:pt x="817" y="57"/>
                  </a:cubicBezTo>
                  <a:cubicBezTo>
                    <a:pt x="800" y="86"/>
                    <a:pt x="800" y="86"/>
                    <a:pt x="800" y="86"/>
                  </a:cubicBezTo>
                  <a:cubicBezTo>
                    <a:pt x="788" y="97"/>
                    <a:pt x="777" y="103"/>
                    <a:pt x="765" y="10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261"/>
            <p:cNvSpPr>
              <a:spLocks noChangeArrowheads="1"/>
            </p:cNvSpPr>
            <p:nvPr/>
          </p:nvSpPr>
          <p:spPr bwMode="auto">
            <a:xfrm>
              <a:off x="5403518" y="2436332"/>
              <a:ext cx="671438" cy="292484"/>
            </a:xfrm>
            <a:custGeom>
              <a:avLst/>
              <a:gdLst>
                <a:gd name="T0" fmla="*/ 40 w 1897"/>
                <a:gd name="T1" fmla="*/ 828 h 829"/>
                <a:gd name="T2" fmla="*/ 23 w 1897"/>
                <a:gd name="T3" fmla="*/ 759 h 829"/>
                <a:gd name="T4" fmla="*/ 97 w 1897"/>
                <a:gd name="T5" fmla="*/ 754 h 829"/>
                <a:gd name="T6" fmla="*/ 57 w 1897"/>
                <a:gd name="T7" fmla="*/ 822 h 829"/>
                <a:gd name="T8" fmla="*/ 188 w 1897"/>
                <a:gd name="T9" fmla="*/ 736 h 829"/>
                <a:gd name="T10" fmla="*/ 160 w 1897"/>
                <a:gd name="T11" fmla="*/ 719 h 829"/>
                <a:gd name="T12" fmla="*/ 200 w 1897"/>
                <a:gd name="T13" fmla="*/ 651 h 829"/>
                <a:gd name="T14" fmla="*/ 240 w 1897"/>
                <a:gd name="T15" fmla="*/ 714 h 829"/>
                <a:gd name="T16" fmla="*/ 188 w 1897"/>
                <a:gd name="T17" fmla="*/ 736 h 829"/>
                <a:gd name="T18" fmla="*/ 342 w 1897"/>
                <a:gd name="T19" fmla="*/ 645 h 829"/>
                <a:gd name="T20" fmla="*/ 325 w 1897"/>
                <a:gd name="T21" fmla="*/ 582 h 829"/>
                <a:gd name="T22" fmla="*/ 405 w 1897"/>
                <a:gd name="T23" fmla="*/ 576 h 829"/>
                <a:gd name="T24" fmla="*/ 360 w 1897"/>
                <a:gd name="T25" fmla="*/ 645 h 829"/>
                <a:gd name="T26" fmla="*/ 497 w 1897"/>
                <a:gd name="T27" fmla="*/ 565 h 829"/>
                <a:gd name="T28" fmla="*/ 468 w 1897"/>
                <a:gd name="T29" fmla="*/ 548 h 829"/>
                <a:gd name="T30" fmla="*/ 514 w 1897"/>
                <a:gd name="T31" fmla="*/ 479 h 829"/>
                <a:gd name="T32" fmla="*/ 548 w 1897"/>
                <a:gd name="T33" fmla="*/ 542 h 829"/>
                <a:gd name="T34" fmla="*/ 497 w 1897"/>
                <a:gd name="T35" fmla="*/ 565 h 829"/>
                <a:gd name="T36" fmla="*/ 657 w 1897"/>
                <a:gd name="T37" fmla="*/ 485 h 829"/>
                <a:gd name="T38" fmla="*/ 640 w 1897"/>
                <a:gd name="T39" fmla="*/ 417 h 829"/>
                <a:gd name="T40" fmla="*/ 720 w 1897"/>
                <a:gd name="T41" fmla="*/ 422 h 829"/>
                <a:gd name="T42" fmla="*/ 674 w 1897"/>
                <a:gd name="T43" fmla="*/ 485 h 829"/>
                <a:gd name="T44" fmla="*/ 817 w 1897"/>
                <a:gd name="T45" fmla="*/ 411 h 829"/>
                <a:gd name="T46" fmla="*/ 783 w 1897"/>
                <a:gd name="T47" fmla="*/ 394 h 829"/>
                <a:gd name="T48" fmla="*/ 834 w 1897"/>
                <a:gd name="T49" fmla="*/ 331 h 829"/>
                <a:gd name="T50" fmla="*/ 862 w 1897"/>
                <a:gd name="T51" fmla="*/ 394 h 829"/>
                <a:gd name="T52" fmla="*/ 817 w 1897"/>
                <a:gd name="T53" fmla="*/ 411 h 829"/>
                <a:gd name="T54" fmla="*/ 982 w 1897"/>
                <a:gd name="T55" fmla="*/ 348 h 829"/>
                <a:gd name="T56" fmla="*/ 965 w 1897"/>
                <a:gd name="T57" fmla="*/ 279 h 829"/>
                <a:gd name="T58" fmla="*/ 1045 w 1897"/>
                <a:gd name="T59" fmla="*/ 285 h 829"/>
                <a:gd name="T60" fmla="*/ 994 w 1897"/>
                <a:gd name="T61" fmla="*/ 342 h 829"/>
                <a:gd name="T62" fmla="*/ 1142 w 1897"/>
                <a:gd name="T63" fmla="*/ 279 h 829"/>
                <a:gd name="T64" fmla="*/ 1114 w 1897"/>
                <a:gd name="T65" fmla="*/ 257 h 829"/>
                <a:gd name="T66" fmla="*/ 1165 w 1897"/>
                <a:gd name="T67" fmla="*/ 200 h 829"/>
                <a:gd name="T68" fmla="*/ 1188 w 1897"/>
                <a:gd name="T69" fmla="*/ 268 h 829"/>
                <a:gd name="T70" fmla="*/ 1142 w 1897"/>
                <a:gd name="T71" fmla="*/ 279 h 829"/>
                <a:gd name="T72" fmla="*/ 1314 w 1897"/>
                <a:gd name="T73" fmla="*/ 222 h 829"/>
                <a:gd name="T74" fmla="*/ 1302 w 1897"/>
                <a:gd name="T75" fmla="*/ 154 h 829"/>
                <a:gd name="T76" fmla="*/ 1377 w 1897"/>
                <a:gd name="T77" fmla="*/ 165 h 829"/>
                <a:gd name="T78" fmla="*/ 1319 w 1897"/>
                <a:gd name="T79" fmla="*/ 222 h 829"/>
                <a:gd name="T80" fmla="*/ 1479 w 1897"/>
                <a:gd name="T81" fmla="*/ 171 h 829"/>
                <a:gd name="T82" fmla="*/ 1445 w 1897"/>
                <a:gd name="T83" fmla="*/ 148 h 829"/>
                <a:gd name="T84" fmla="*/ 1502 w 1897"/>
                <a:gd name="T85" fmla="*/ 91 h 829"/>
                <a:gd name="T86" fmla="*/ 1525 w 1897"/>
                <a:gd name="T87" fmla="*/ 159 h 829"/>
                <a:gd name="T88" fmla="*/ 1479 w 1897"/>
                <a:gd name="T89" fmla="*/ 171 h 829"/>
                <a:gd name="T90" fmla="*/ 1651 w 1897"/>
                <a:gd name="T91" fmla="*/ 125 h 829"/>
                <a:gd name="T92" fmla="*/ 1639 w 1897"/>
                <a:gd name="T93" fmla="*/ 51 h 829"/>
                <a:gd name="T94" fmla="*/ 1719 w 1897"/>
                <a:gd name="T95" fmla="*/ 68 h 829"/>
                <a:gd name="T96" fmla="*/ 1657 w 1897"/>
                <a:gd name="T97" fmla="*/ 125 h 829"/>
                <a:gd name="T98" fmla="*/ 1822 w 1897"/>
                <a:gd name="T99" fmla="*/ 79 h 829"/>
                <a:gd name="T100" fmla="*/ 1788 w 1897"/>
                <a:gd name="T101" fmla="*/ 51 h 829"/>
                <a:gd name="T102" fmla="*/ 1845 w 1897"/>
                <a:gd name="T103" fmla="*/ 5 h 829"/>
                <a:gd name="T104" fmla="*/ 1862 w 1897"/>
                <a:gd name="T105" fmla="*/ 74 h 829"/>
                <a:gd name="T106" fmla="*/ 1822 w 1897"/>
                <a:gd name="T107" fmla="*/ 79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97" h="829">
                  <a:moveTo>
                    <a:pt x="40" y="828"/>
                  </a:moveTo>
                  <a:lnTo>
                    <a:pt x="40" y="828"/>
                  </a:lnTo>
                  <a:cubicBezTo>
                    <a:pt x="28" y="828"/>
                    <a:pt x="17" y="822"/>
                    <a:pt x="11" y="811"/>
                  </a:cubicBezTo>
                  <a:cubicBezTo>
                    <a:pt x="0" y="794"/>
                    <a:pt x="6" y="771"/>
                    <a:pt x="23" y="759"/>
                  </a:cubicBezTo>
                  <a:cubicBezTo>
                    <a:pt x="51" y="742"/>
                    <a:pt x="51" y="742"/>
                    <a:pt x="51" y="742"/>
                  </a:cubicBezTo>
                  <a:cubicBezTo>
                    <a:pt x="68" y="731"/>
                    <a:pt x="91" y="736"/>
                    <a:pt x="97" y="754"/>
                  </a:cubicBezTo>
                  <a:cubicBezTo>
                    <a:pt x="108" y="771"/>
                    <a:pt x="103" y="794"/>
                    <a:pt x="85" y="805"/>
                  </a:cubicBezTo>
                  <a:cubicBezTo>
                    <a:pt x="57" y="822"/>
                    <a:pt x="57" y="822"/>
                    <a:pt x="57" y="822"/>
                  </a:cubicBezTo>
                  <a:cubicBezTo>
                    <a:pt x="51" y="828"/>
                    <a:pt x="45" y="828"/>
                    <a:pt x="40" y="828"/>
                  </a:cubicBezTo>
                  <a:close/>
                  <a:moveTo>
                    <a:pt x="188" y="736"/>
                  </a:moveTo>
                  <a:lnTo>
                    <a:pt x="188" y="736"/>
                  </a:lnTo>
                  <a:cubicBezTo>
                    <a:pt x="177" y="736"/>
                    <a:pt x="166" y="731"/>
                    <a:pt x="160" y="719"/>
                  </a:cubicBezTo>
                  <a:cubicBezTo>
                    <a:pt x="148" y="702"/>
                    <a:pt x="154" y="679"/>
                    <a:pt x="171" y="668"/>
                  </a:cubicBezTo>
                  <a:cubicBezTo>
                    <a:pt x="200" y="651"/>
                    <a:pt x="200" y="651"/>
                    <a:pt x="200" y="651"/>
                  </a:cubicBezTo>
                  <a:cubicBezTo>
                    <a:pt x="217" y="639"/>
                    <a:pt x="240" y="645"/>
                    <a:pt x="251" y="662"/>
                  </a:cubicBezTo>
                  <a:cubicBezTo>
                    <a:pt x="263" y="679"/>
                    <a:pt x="257" y="702"/>
                    <a:pt x="240" y="714"/>
                  </a:cubicBezTo>
                  <a:cubicBezTo>
                    <a:pt x="205" y="731"/>
                    <a:pt x="205" y="731"/>
                    <a:pt x="205" y="731"/>
                  </a:cubicBezTo>
                  <a:cubicBezTo>
                    <a:pt x="200" y="736"/>
                    <a:pt x="194" y="736"/>
                    <a:pt x="188" y="736"/>
                  </a:cubicBezTo>
                  <a:close/>
                  <a:moveTo>
                    <a:pt x="342" y="645"/>
                  </a:moveTo>
                  <a:lnTo>
                    <a:pt x="342" y="645"/>
                  </a:lnTo>
                  <a:cubicBezTo>
                    <a:pt x="331" y="645"/>
                    <a:pt x="320" y="639"/>
                    <a:pt x="314" y="628"/>
                  </a:cubicBezTo>
                  <a:cubicBezTo>
                    <a:pt x="303" y="611"/>
                    <a:pt x="308" y="588"/>
                    <a:pt x="325" y="582"/>
                  </a:cubicBezTo>
                  <a:cubicBezTo>
                    <a:pt x="354" y="565"/>
                    <a:pt x="354" y="565"/>
                    <a:pt x="354" y="565"/>
                  </a:cubicBezTo>
                  <a:cubicBezTo>
                    <a:pt x="371" y="554"/>
                    <a:pt x="394" y="559"/>
                    <a:pt x="405" y="576"/>
                  </a:cubicBezTo>
                  <a:cubicBezTo>
                    <a:pt x="417" y="594"/>
                    <a:pt x="405" y="617"/>
                    <a:pt x="388" y="628"/>
                  </a:cubicBezTo>
                  <a:cubicBezTo>
                    <a:pt x="360" y="645"/>
                    <a:pt x="360" y="645"/>
                    <a:pt x="360" y="645"/>
                  </a:cubicBezTo>
                  <a:cubicBezTo>
                    <a:pt x="354" y="645"/>
                    <a:pt x="348" y="645"/>
                    <a:pt x="342" y="645"/>
                  </a:cubicBezTo>
                  <a:close/>
                  <a:moveTo>
                    <a:pt x="497" y="565"/>
                  </a:moveTo>
                  <a:lnTo>
                    <a:pt x="497" y="565"/>
                  </a:lnTo>
                  <a:cubicBezTo>
                    <a:pt x="485" y="565"/>
                    <a:pt x="474" y="559"/>
                    <a:pt x="468" y="548"/>
                  </a:cubicBezTo>
                  <a:cubicBezTo>
                    <a:pt x="457" y="531"/>
                    <a:pt x="463" y="508"/>
                    <a:pt x="480" y="497"/>
                  </a:cubicBezTo>
                  <a:cubicBezTo>
                    <a:pt x="514" y="479"/>
                    <a:pt x="514" y="479"/>
                    <a:pt x="514" y="479"/>
                  </a:cubicBezTo>
                  <a:cubicBezTo>
                    <a:pt x="531" y="474"/>
                    <a:pt x="554" y="479"/>
                    <a:pt x="560" y="497"/>
                  </a:cubicBezTo>
                  <a:cubicBezTo>
                    <a:pt x="571" y="514"/>
                    <a:pt x="565" y="536"/>
                    <a:pt x="548" y="542"/>
                  </a:cubicBezTo>
                  <a:cubicBezTo>
                    <a:pt x="514" y="559"/>
                    <a:pt x="514" y="559"/>
                    <a:pt x="514" y="559"/>
                  </a:cubicBezTo>
                  <a:cubicBezTo>
                    <a:pt x="508" y="565"/>
                    <a:pt x="502" y="565"/>
                    <a:pt x="497" y="565"/>
                  </a:cubicBezTo>
                  <a:close/>
                  <a:moveTo>
                    <a:pt x="657" y="485"/>
                  </a:moveTo>
                  <a:lnTo>
                    <a:pt x="657" y="485"/>
                  </a:lnTo>
                  <a:cubicBezTo>
                    <a:pt x="645" y="485"/>
                    <a:pt x="628" y="479"/>
                    <a:pt x="623" y="468"/>
                  </a:cubicBezTo>
                  <a:cubicBezTo>
                    <a:pt x="617" y="451"/>
                    <a:pt x="623" y="428"/>
                    <a:pt x="640" y="417"/>
                  </a:cubicBezTo>
                  <a:cubicBezTo>
                    <a:pt x="674" y="405"/>
                    <a:pt x="674" y="405"/>
                    <a:pt x="674" y="405"/>
                  </a:cubicBezTo>
                  <a:cubicBezTo>
                    <a:pt x="691" y="394"/>
                    <a:pt x="714" y="405"/>
                    <a:pt x="720" y="422"/>
                  </a:cubicBezTo>
                  <a:cubicBezTo>
                    <a:pt x="731" y="439"/>
                    <a:pt x="720" y="462"/>
                    <a:pt x="702" y="468"/>
                  </a:cubicBezTo>
                  <a:cubicBezTo>
                    <a:pt x="674" y="485"/>
                    <a:pt x="674" y="485"/>
                    <a:pt x="674" y="485"/>
                  </a:cubicBezTo>
                  <a:cubicBezTo>
                    <a:pt x="668" y="485"/>
                    <a:pt x="662" y="485"/>
                    <a:pt x="657" y="485"/>
                  </a:cubicBezTo>
                  <a:close/>
                  <a:moveTo>
                    <a:pt x="817" y="411"/>
                  </a:moveTo>
                  <a:lnTo>
                    <a:pt x="817" y="411"/>
                  </a:lnTo>
                  <a:cubicBezTo>
                    <a:pt x="805" y="411"/>
                    <a:pt x="788" y="405"/>
                    <a:pt x="783" y="394"/>
                  </a:cubicBezTo>
                  <a:cubicBezTo>
                    <a:pt x="777" y="376"/>
                    <a:pt x="783" y="354"/>
                    <a:pt x="805" y="348"/>
                  </a:cubicBezTo>
                  <a:cubicBezTo>
                    <a:pt x="834" y="331"/>
                    <a:pt x="834" y="331"/>
                    <a:pt x="834" y="331"/>
                  </a:cubicBezTo>
                  <a:cubicBezTo>
                    <a:pt x="851" y="325"/>
                    <a:pt x="874" y="331"/>
                    <a:pt x="880" y="348"/>
                  </a:cubicBezTo>
                  <a:cubicBezTo>
                    <a:pt x="891" y="365"/>
                    <a:pt x="880" y="388"/>
                    <a:pt x="862" y="394"/>
                  </a:cubicBezTo>
                  <a:cubicBezTo>
                    <a:pt x="834" y="411"/>
                    <a:pt x="834" y="411"/>
                    <a:pt x="834" y="411"/>
                  </a:cubicBezTo>
                  <a:cubicBezTo>
                    <a:pt x="828" y="411"/>
                    <a:pt x="822" y="411"/>
                    <a:pt x="817" y="411"/>
                  </a:cubicBezTo>
                  <a:close/>
                  <a:moveTo>
                    <a:pt x="982" y="348"/>
                  </a:moveTo>
                  <a:lnTo>
                    <a:pt x="982" y="348"/>
                  </a:lnTo>
                  <a:cubicBezTo>
                    <a:pt x="965" y="348"/>
                    <a:pt x="954" y="337"/>
                    <a:pt x="948" y="325"/>
                  </a:cubicBezTo>
                  <a:cubicBezTo>
                    <a:pt x="937" y="302"/>
                    <a:pt x="948" y="285"/>
                    <a:pt x="965" y="279"/>
                  </a:cubicBezTo>
                  <a:cubicBezTo>
                    <a:pt x="1000" y="262"/>
                    <a:pt x="1000" y="262"/>
                    <a:pt x="1000" y="262"/>
                  </a:cubicBezTo>
                  <a:cubicBezTo>
                    <a:pt x="1017" y="257"/>
                    <a:pt x="1040" y="268"/>
                    <a:pt x="1045" y="285"/>
                  </a:cubicBezTo>
                  <a:cubicBezTo>
                    <a:pt x="1051" y="302"/>
                    <a:pt x="1045" y="325"/>
                    <a:pt x="1028" y="331"/>
                  </a:cubicBezTo>
                  <a:cubicBezTo>
                    <a:pt x="994" y="342"/>
                    <a:pt x="994" y="342"/>
                    <a:pt x="994" y="342"/>
                  </a:cubicBezTo>
                  <a:cubicBezTo>
                    <a:pt x="988" y="342"/>
                    <a:pt x="982" y="348"/>
                    <a:pt x="982" y="348"/>
                  </a:cubicBezTo>
                  <a:close/>
                  <a:moveTo>
                    <a:pt x="1142" y="279"/>
                  </a:moveTo>
                  <a:lnTo>
                    <a:pt x="1142" y="279"/>
                  </a:lnTo>
                  <a:cubicBezTo>
                    <a:pt x="1131" y="279"/>
                    <a:pt x="1114" y="274"/>
                    <a:pt x="1114" y="257"/>
                  </a:cubicBezTo>
                  <a:cubicBezTo>
                    <a:pt x="1102" y="239"/>
                    <a:pt x="1114" y="222"/>
                    <a:pt x="1131" y="211"/>
                  </a:cubicBezTo>
                  <a:cubicBezTo>
                    <a:pt x="1165" y="200"/>
                    <a:pt x="1165" y="200"/>
                    <a:pt x="1165" y="200"/>
                  </a:cubicBezTo>
                  <a:cubicBezTo>
                    <a:pt x="1182" y="194"/>
                    <a:pt x="1205" y="205"/>
                    <a:pt x="1211" y="222"/>
                  </a:cubicBezTo>
                  <a:cubicBezTo>
                    <a:pt x="1217" y="239"/>
                    <a:pt x="1211" y="262"/>
                    <a:pt x="1188" y="268"/>
                  </a:cubicBezTo>
                  <a:cubicBezTo>
                    <a:pt x="1159" y="279"/>
                    <a:pt x="1159" y="279"/>
                    <a:pt x="1159" y="279"/>
                  </a:cubicBezTo>
                  <a:cubicBezTo>
                    <a:pt x="1154" y="279"/>
                    <a:pt x="1148" y="279"/>
                    <a:pt x="1142" y="279"/>
                  </a:cubicBezTo>
                  <a:close/>
                  <a:moveTo>
                    <a:pt x="1314" y="222"/>
                  </a:moveTo>
                  <a:lnTo>
                    <a:pt x="1314" y="222"/>
                  </a:lnTo>
                  <a:cubicBezTo>
                    <a:pt x="1297" y="222"/>
                    <a:pt x="1285" y="217"/>
                    <a:pt x="1279" y="200"/>
                  </a:cubicBezTo>
                  <a:cubicBezTo>
                    <a:pt x="1274" y="182"/>
                    <a:pt x="1279" y="159"/>
                    <a:pt x="1302" y="154"/>
                  </a:cubicBezTo>
                  <a:cubicBezTo>
                    <a:pt x="1337" y="142"/>
                    <a:pt x="1337" y="142"/>
                    <a:pt x="1337" y="142"/>
                  </a:cubicBezTo>
                  <a:cubicBezTo>
                    <a:pt x="1354" y="137"/>
                    <a:pt x="1371" y="148"/>
                    <a:pt x="1377" y="165"/>
                  </a:cubicBezTo>
                  <a:cubicBezTo>
                    <a:pt x="1382" y="188"/>
                    <a:pt x="1377" y="205"/>
                    <a:pt x="1354" y="211"/>
                  </a:cubicBezTo>
                  <a:cubicBezTo>
                    <a:pt x="1319" y="222"/>
                    <a:pt x="1319" y="222"/>
                    <a:pt x="1319" y="222"/>
                  </a:cubicBezTo>
                  <a:lnTo>
                    <a:pt x="1314" y="222"/>
                  </a:lnTo>
                  <a:close/>
                  <a:moveTo>
                    <a:pt x="1479" y="171"/>
                  </a:moveTo>
                  <a:lnTo>
                    <a:pt x="1479" y="171"/>
                  </a:lnTo>
                  <a:cubicBezTo>
                    <a:pt x="1462" y="171"/>
                    <a:pt x="1451" y="159"/>
                    <a:pt x="1445" y="148"/>
                  </a:cubicBezTo>
                  <a:cubicBezTo>
                    <a:pt x="1439" y="125"/>
                    <a:pt x="1451" y="108"/>
                    <a:pt x="1468" y="102"/>
                  </a:cubicBezTo>
                  <a:cubicBezTo>
                    <a:pt x="1502" y="91"/>
                    <a:pt x="1502" y="91"/>
                    <a:pt x="1502" y="91"/>
                  </a:cubicBezTo>
                  <a:cubicBezTo>
                    <a:pt x="1525" y="85"/>
                    <a:pt x="1542" y="97"/>
                    <a:pt x="1548" y="114"/>
                  </a:cubicBezTo>
                  <a:cubicBezTo>
                    <a:pt x="1554" y="137"/>
                    <a:pt x="1542" y="154"/>
                    <a:pt x="1525" y="159"/>
                  </a:cubicBezTo>
                  <a:cubicBezTo>
                    <a:pt x="1491" y="171"/>
                    <a:pt x="1491" y="171"/>
                    <a:pt x="1491" y="171"/>
                  </a:cubicBezTo>
                  <a:cubicBezTo>
                    <a:pt x="1485" y="171"/>
                    <a:pt x="1485" y="171"/>
                    <a:pt x="1479" y="171"/>
                  </a:cubicBezTo>
                  <a:close/>
                  <a:moveTo>
                    <a:pt x="1651" y="125"/>
                  </a:moveTo>
                  <a:lnTo>
                    <a:pt x="1651" y="125"/>
                  </a:lnTo>
                  <a:cubicBezTo>
                    <a:pt x="1634" y="125"/>
                    <a:pt x="1617" y="114"/>
                    <a:pt x="1617" y="97"/>
                  </a:cubicBezTo>
                  <a:cubicBezTo>
                    <a:pt x="1611" y="79"/>
                    <a:pt x="1622" y="57"/>
                    <a:pt x="1639" y="51"/>
                  </a:cubicBezTo>
                  <a:cubicBezTo>
                    <a:pt x="1674" y="45"/>
                    <a:pt x="1674" y="45"/>
                    <a:pt x="1674" y="45"/>
                  </a:cubicBezTo>
                  <a:cubicBezTo>
                    <a:pt x="1691" y="40"/>
                    <a:pt x="1714" y="51"/>
                    <a:pt x="1719" y="68"/>
                  </a:cubicBezTo>
                  <a:cubicBezTo>
                    <a:pt x="1725" y="91"/>
                    <a:pt x="1714" y="108"/>
                    <a:pt x="1691" y="114"/>
                  </a:cubicBezTo>
                  <a:cubicBezTo>
                    <a:pt x="1657" y="125"/>
                    <a:pt x="1657" y="125"/>
                    <a:pt x="1657" y="125"/>
                  </a:cubicBezTo>
                  <a:lnTo>
                    <a:pt x="1651" y="125"/>
                  </a:lnTo>
                  <a:close/>
                  <a:moveTo>
                    <a:pt x="1822" y="79"/>
                  </a:moveTo>
                  <a:lnTo>
                    <a:pt x="1822" y="79"/>
                  </a:lnTo>
                  <a:cubicBezTo>
                    <a:pt x="1805" y="79"/>
                    <a:pt x="1788" y="68"/>
                    <a:pt x="1788" y="51"/>
                  </a:cubicBezTo>
                  <a:cubicBezTo>
                    <a:pt x="1782" y="34"/>
                    <a:pt x="1794" y="17"/>
                    <a:pt x="1811" y="11"/>
                  </a:cubicBezTo>
                  <a:cubicBezTo>
                    <a:pt x="1845" y="5"/>
                    <a:pt x="1845" y="5"/>
                    <a:pt x="1845" y="5"/>
                  </a:cubicBezTo>
                  <a:cubicBezTo>
                    <a:pt x="1868" y="0"/>
                    <a:pt x="1885" y="11"/>
                    <a:pt x="1891" y="28"/>
                  </a:cubicBezTo>
                  <a:cubicBezTo>
                    <a:pt x="1896" y="51"/>
                    <a:pt x="1879" y="68"/>
                    <a:pt x="1862" y="74"/>
                  </a:cubicBezTo>
                  <a:cubicBezTo>
                    <a:pt x="1828" y="79"/>
                    <a:pt x="1828" y="79"/>
                    <a:pt x="1828" y="79"/>
                  </a:cubicBezTo>
                  <a:lnTo>
                    <a:pt x="1822" y="7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264"/>
            <p:cNvSpPr>
              <a:spLocks noChangeArrowheads="1"/>
            </p:cNvSpPr>
            <p:nvPr/>
          </p:nvSpPr>
          <p:spPr bwMode="auto">
            <a:xfrm>
              <a:off x="6934209" y="2433204"/>
              <a:ext cx="682394" cy="294048"/>
            </a:xfrm>
            <a:custGeom>
              <a:avLst/>
              <a:gdLst>
                <a:gd name="T0" fmla="*/ 1885 w 1926"/>
                <a:gd name="T1" fmla="*/ 834 h 835"/>
                <a:gd name="T2" fmla="*/ 1840 w 1926"/>
                <a:gd name="T3" fmla="*/ 811 h 835"/>
                <a:gd name="T4" fmla="*/ 1874 w 1926"/>
                <a:gd name="T5" fmla="*/ 748 h 835"/>
                <a:gd name="T6" fmla="*/ 1920 w 1926"/>
                <a:gd name="T7" fmla="*/ 817 h 835"/>
                <a:gd name="T8" fmla="*/ 1737 w 1926"/>
                <a:gd name="T9" fmla="*/ 737 h 835"/>
                <a:gd name="T10" fmla="*/ 1714 w 1926"/>
                <a:gd name="T11" fmla="*/ 737 h 835"/>
                <a:gd name="T12" fmla="*/ 1674 w 1926"/>
                <a:gd name="T13" fmla="*/ 669 h 835"/>
                <a:gd name="T14" fmla="*/ 1754 w 1926"/>
                <a:gd name="T15" fmla="*/ 674 h 835"/>
                <a:gd name="T16" fmla="*/ 1737 w 1926"/>
                <a:gd name="T17" fmla="*/ 737 h 835"/>
                <a:gd name="T18" fmla="*/ 1577 w 1926"/>
                <a:gd name="T19" fmla="*/ 651 h 835"/>
                <a:gd name="T20" fmla="*/ 1531 w 1926"/>
                <a:gd name="T21" fmla="*/ 629 h 835"/>
                <a:gd name="T22" fmla="*/ 1565 w 1926"/>
                <a:gd name="T23" fmla="*/ 566 h 835"/>
                <a:gd name="T24" fmla="*/ 1611 w 1926"/>
                <a:gd name="T25" fmla="*/ 634 h 835"/>
                <a:gd name="T26" fmla="*/ 1423 w 1926"/>
                <a:gd name="T27" fmla="*/ 566 h 835"/>
                <a:gd name="T28" fmla="*/ 1406 w 1926"/>
                <a:gd name="T29" fmla="*/ 566 h 835"/>
                <a:gd name="T30" fmla="*/ 1354 w 1926"/>
                <a:gd name="T31" fmla="*/ 503 h 835"/>
                <a:gd name="T32" fmla="*/ 1434 w 1926"/>
                <a:gd name="T33" fmla="*/ 503 h 835"/>
                <a:gd name="T34" fmla="*/ 1423 w 1926"/>
                <a:gd name="T35" fmla="*/ 566 h 835"/>
                <a:gd name="T36" fmla="*/ 1257 w 1926"/>
                <a:gd name="T37" fmla="*/ 491 h 835"/>
                <a:gd name="T38" fmla="*/ 1211 w 1926"/>
                <a:gd name="T39" fmla="*/ 469 h 835"/>
                <a:gd name="T40" fmla="*/ 1240 w 1926"/>
                <a:gd name="T41" fmla="*/ 406 h 835"/>
                <a:gd name="T42" fmla="*/ 1291 w 1926"/>
                <a:gd name="T43" fmla="*/ 469 h 835"/>
                <a:gd name="T44" fmla="*/ 1097 w 1926"/>
                <a:gd name="T45" fmla="*/ 417 h 835"/>
                <a:gd name="T46" fmla="*/ 1080 w 1926"/>
                <a:gd name="T47" fmla="*/ 411 h 835"/>
                <a:gd name="T48" fmla="*/ 1028 w 1926"/>
                <a:gd name="T49" fmla="*/ 354 h 835"/>
                <a:gd name="T50" fmla="*/ 1108 w 1926"/>
                <a:gd name="T51" fmla="*/ 349 h 835"/>
                <a:gd name="T52" fmla="*/ 1097 w 1926"/>
                <a:gd name="T53" fmla="*/ 417 h 835"/>
                <a:gd name="T54" fmla="*/ 931 w 1926"/>
                <a:gd name="T55" fmla="*/ 349 h 835"/>
                <a:gd name="T56" fmla="*/ 886 w 1926"/>
                <a:gd name="T57" fmla="*/ 331 h 835"/>
                <a:gd name="T58" fmla="*/ 908 w 1926"/>
                <a:gd name="T59" fmla="*/ 263 h 835"/>
                <a:gd name="T60" fmla="*/ 965 w 1926"/>
                <a:gd name="T61" fmla="*/ 326 h 835"/>
                <a:gd name="T62" fmla="*/ 766 w 1926"/>
                <a:gd name="T63" fmla="*/ 286 h 835"/>
                <a:gd name="T64" fmla="*/ 748 w 1926"/>
                <a:gd name="T65" fmla="*/ 280 h 835"/>
                <a:gd name="T66" fmla="*/ 697 w 1926"/>
                <a:gd name="T67" fmla="*/ 223 h 835"/>
                <a:gd name="T68" fmla="*/ 777 w 1926"/>
                <a:gd name="T69" fmla="*/ 217 h 835"/>
                <a:gd name="T70" fmla="*/ 766 w 1926"/>
                <a:gd name="T71" fmla="*/ 286 h 835"/>
                <a:gd name="T72" fmla="*/ 594 w 1926"/>
                <a:gd name="T73" fmla="*/ 229 h 835"/>
                <a:gd name="T74" fmla="*/ 548 w 1926"/>
                <a:gd name="T75" fmla="*/ 212 h 835"/>
                <a:gd name="T76" fmla="*/ 571 w 1926"/>
                <a:gd name="T77" fmla="*/ 143 h 835"/>
                <a:gd name="T78" fmla="*/ 629 w 1926"/>
                <a:gd name="T79" fmla="*/ 200 h 835"/>
                <a:gd name="T80" fmla="*/ 423 w 1926"/>
                <a:gd name="T81" fmla="*/ 171 h 835"/>
                <a:gd name="T82" fmla="*/ 411 w 1926"/>
                <a:gd name="T83" fmla="*/ 171 h 835"/>
                <a:gd name="T84" fmla="*/ 354 w 1926"/>
                <a:gd name="T85" fmla="*/ 120 h 835"/>
                <a:gd name="T86" fmla="*/ 434 w 1926"/>
                <a:gd name="T87" fmla="*/ 103 h 835"/>
                <a:gd name="T88" fmla="*/ 423 w 1926"/>
                <a:gd name="T89" fmla="*/ 171 h 835"/>
                <a:gd name="T90" fmla="*/ 251 w 1926"/>
                <a:gd name="T91" fmla="*/ 126 h 835"/>
                <a:gd name="T92" fmla="*/ 206 w 1926"/>
                <a:gd name="T93" fmla="*/ 114 h 835"/>
                <a:gd name="T94" fmla="*/ 223 w 1926"/>
                <a:gd name="T95" fmla="*/ 46 h 835"/>
                <a:gd name="T96" fmla="*/ 286 w 1926"/>
                <a:gd name="T97" fmla="*/ 97 h 835"/>
                <a:gd name="T98" fmla="*/ 74 w 1926"/>
                <a:gd name="T99" fmla="*/ 86 h 835"/>
                <a:gd name="T100" fmla="*/ 69 w 1926"/>
                <a:gd name="T101" fmla="*/ 86 h 835"/>
                <a:gd name="T102" fmla="*/ 6 w 1926"/>
                <a:gd name="T103" fmla="*/ 34 h 835"/>
                <a:gd name="T104" fmla="*/ 86 w 1926"/>
                <a:gd name="T105" fmla="*/ 12 h 835"/>
                <a:gd name="T106" fmla="*/ 74 w 1926"/>
                <a:gd name="T107" fmla="*/ 86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26" h="835">
                  <a:moveTo>
                    <a:pt x="1885" y="834"/>
                  </a:moveTo>
                  <a:lnTo>
                    <a:pt x="1885" y="834"/>
                  </a:lnTo>
                  <a:cubicBezTo>
                    <a:pt x="1880" y="834"/>
                    <a:pt x="1874" y="834"/>
                    <a:pt x="1868" y="829"/>
                  </a:cubicBezTo>
                  <a:cubicBezTo>
                    <a:pt x="1840" y="811"/>
                    <a:pt x="1840" y="811"/>
                    <a:pt x="1840" y="811"/>
                  </a:cubicBezTo>
                  <a:cubicBezTo>
                    <a:pt x="1823" y="800"/>
                    <a:pt x="1817" y="777"/>
                    <a:pt x="1828" y="760"/>
                  </a:cubicBezTo>
                  <a:cubicBezTo>
                    <a:pt x="1840" y="743"/>
                    <a:pt x="1857" y="737"/>
                    <a:pt x="1874" y="748"/>
                  </a:cubicBezTo>
                  <a:cubicBezTo>
                    <a:pt x="1908" y="766"/>
                    <a:pt x="1908" y="766"/>
                    <a:pt x="1908" y="766"/>
                  </a:cubicBezTo>
                  <a:cubicBezTo>
                    <a:pt x="1925" y="777"/>
                    <a:pt x="1925" y="800"/>
                    <a:pt x="1920" y="817"/>
                  </a:cubicBezTo>
                  <a:cubicBezTo>
                    <a:pt x="1908" y="829"/>
                    <a:pt x="1897" y="834"/>
                    <a:pt x="1885" y="834"/>
                  </a:cubicBezTo>
                  <a:close/>
                  <a:moveTo>
                    <a:pt x="1737" y="737"/>
                  </a:moveTo>
                  <a:lnTo>
                    <a:pt x="1737" y="737"/>
                  </a:lnTo>
                  <a:cubicBezTo>
                    <a:pt x="1731" y="737"/>
                    <a:pt x="1720" y="737"/>
                    <a:pt x="1714" y="737"/>
                  </a:cubicBezTo>
                  <a:cubicBezTo>
                    <a:pt x="1685" y="714"/>
                    <a:pt x="1685" y="714"/>
                    <a:pt x="1685" y="714"/>
                  </a:cubicBezTo>
                  <a:cubicBezTo>
                    <a:pt x="1668" y="708"/>
                    <a:pt x="1663" y="686"/>
                    <a:pt x="1674" y="669"/>
                  </a:cubicBezTo>
                  <a:cubicBezTo>
                    <a:pt x="1685" y="651"/>
                    <a:pt x="1703" y="646"/>
                    <a:pt x="1720" y="657"/>
                  </a:cubicBezTo>
                  <a:cubicBezTo>
                    <a:pt x="1754" y="674"/>
                    <a:pt x="1754" y="674"/>
                    <a:pt x="1754" y="674"/>
                  </a:cubicBezTo>
                  <a:cubicBezTo>
                    <a:pt x="1771" y="686"/>
                    <a:pt x="1777" y="703"/>
                    <a:pt x="1765" y="720"/>
                  </a:cubicBezTo>
                  <a:cubicBezTo>
                    <a:pt x="1760" y="731"/>
                    <a:pt x="1748" y="737"/>
                    <a:pt x="1737" y="737"/>
                  </a:cubicBezTo>
                  <a:close/>
                  <a:moveTo>
                    <a:pt x="1577" y="651"/>
                  </a:moveTo>
                  <a:lnTo>
                    <a:pt x="1577" y="651"/>
                  </a:lnTo>
                  <a:cubicBezTo>
                    <a:pt x="1571" y="651"/>
                    <a:pt x="1565" y="651"/>
                    <a:pt x="1560" y="646"/>
                  </a:cubicBezTo>
                  <a:cubicBezTo>
                    <a:pt x="1531" y="629"/>
                    <a:pt x="1531" y="629"/>
                    <a:pt x="1531" y="629"/>
                  </a:cubicBezTo>
                  <a:cubicBezTo>
                    <a:pt x="1514" y="623"/>
                    <a:pt x="1508" y="600"/>
                    <a:pt x="1514" y="583"/>
                  </a:cubicBezTo>
                  <a:cubicBezTo>
                    <a:pt x="1525" y="566"/>
                    <a:pt x="1548" y="560"/>
                    <a:pt x="1565" y="566"/>
                  </a:cubicBezTo>
                  <a:cubicBezTo>
                    <a:pt x="1594" y="583"/>
                    <a:pt x="1594" y="583"/>
                    <a:pt x="1594" y="583"/>
                  </a:cubicBezTo>
                  <a:cubicBezTo>
                    <a:pt x="1611" y="594"/>
                    <a:pt x="1617" y="617"/>
                    <a:pt x="1611" y="634"/>
                  </a:cubicBezTo>
                  <a:cubicBezTo>
                    <a:pt x="1605" y="646"/>
                    <a:pt x="1594" y="651"/>
                    <a:pt x="1577" y="651"/>
                  </a:cubicBezTo>
                  <a:close/>
                  <a:moveTo>
                    <a:pt x="1423" y="566"/>
                  </a:moveTo>
                  <a:lnTo>
                    <a:pt x="1423" y="566"/>
                  </a:lnTo>
                  <a:cubicBezTo>
                    <a:pt x="1417" y="566"/>
                    <a:pt x="1411" y="566"/>
                    <a:pt x="1406" y="566"/>
                  </a:cubicBezTo>
                  <a:cubicBezTo>
                    <a:pt x="1371" y="548"/>
                    <a:pt x="1371" y="548"/>
                    <a:pt x="1371" y="548"/>
                  </a:cubicBezTo>
                  <a:cubicBezTo>
                    <a:pt x="1354" y="537"/>
                    <a:pt x="1348" y="520"/>
                    <a:pt x="1354" y="503"/>
                  </a:cubicBezTo>
                  <a:cubicBezTo>
                    <a:pt x="1365" y="480"/>
                    <a:pt x="1388" y="474"/>
                    <a:pt x="1406" y="486"/>
                  </a:cubicBezTo>
                  <a:cubicBezTo>
                    <a:pt x="1434" y="503"/>
                    <a:pt x="1434" y="503"/>
                    <a:pt x="1434" y="503"/>
                  </a:cubicBezTo>
                  <a:cubicBezTo>
                    <a:pt x="1451" y="509"/>
                    <a:pt x="1463" y="531"/>
                    <a:pt x="1451" y="548"/>
                  </a:cubicBezTo>
                  <a:cubicBezTo>
                    <a:pt x="1445" y="560"/>
                    <a:pt x="1434" y="566"/>
                    <a:pt x="1423" y="566"/>
                  </a:cubicBezTo>
                  <a:close/>
                  <a:moveTo>
                    <a:pt x="1257" y="491"/>
                  </a:moveTo>
                  <a:lnTo>
                    <a:pt x="1257" y="491"/>
                  </a:lnTo>
                  <a:cubicBezTo>
                    <a:pt x="1257" y="491"/>
                    <a:pt x="1251" y="486"/>
                    <a:pt x="1246" y="486"/>
                  </a:cubicBezTo>
                  <a:cubicBezTo>
                    <a:pt x="1211" y="469"/>
                    <a:pt x="1211" y="469"/>
                    <a:pt x="1211" y="469"/>
                  </a:cubicBezTo>
                  <a:cubicBezTo>
                    <a:pt x="1194" y="463"/>
                    <a:pt x="1188" y="440"/>
                    <a:pt x="1194" y="423"/>
                  </a:cubicBezTo>
                  <a:cubicBezTo>
                    <a:pt x="1206" y="406"/>
                    <a:pt x="1223" y="400"/>
                    <a:pt x="1240" y="406"/>
                  </a:cubicBezTo>
                  <a:cubicBezTo>
                    <a:pt x="1274" y="423"/>
                    <a:pt x="1274" y="423"/>
                    <a:pt x="1274" y="423"/>
                  </a:cubicBezTo>
                  <a:cubicBezTo>
                    <a:pt x="1291" y="429"/>
                    <a:pt x="1303" y="451"/>
                    <a:pt x="1291" y="469"/>
                  </a:cubicBezTo>
                  <a:cubicBezTo>
                    <a:pt x="1285" y="480"/>
                    <a:pt x="1274" y="491"/>
                    <a:pt x="1257" y="491"/>
                  </a:cubicBezTo>
                  <a:close/>
                  <a:moveTo>
                    <a:pt x="1097" y="417"/>
                  </a:moveTo>
                  <a:lnTo>
                    <a:pt x="1097" y="417"/>
                  </a:lnTo>
                  <a:cubicBezTo>
                    <a:pt x="1091" y="417"/>
                    <a:pt x="1086" y="417"/>
                    <a:pt x="1080" y="411"/>
                  </a:cubicBezTo>
                  <a:cubicBezTo>
                    <a:pt x="1051" y="400"/>
                    <a:pt x="1051" y="400"/>
                    <a:pt x="1051" y="400"/>
                  </a:cubicBezTo>
                  <a:cubicBezTo>
                    <a:pt x="1034" y="388"/>
                    <a:pt x="1023" y="371"/>
                    <a:pt x="1028" y="354"/>
                  </a:cubicBezTo>
                  <a:cubicBezTo>
                    <a:pt x="1040" y="331"/>
                    <a:pt x="1057" y="326"/>
                    <a:pt x="1080" y="331"/>
                  </a:cubicBezTo>
                  <a:cubicBezTo>
                    <a:pt x="1108" y="349"/>
                    <a:pt x="1108" y="349"/>
                    <a:pt x="1108" y="349"/>
                  </a:cubicBezTo>
                  <a:cubicBezTo>
                    <a:pt x="1125" y="354"/>
                    <a:pt x="1137" y="377"/>
                    <a:pt x="1131" y="394"/>
                  </a:cubicBezTo>
                  <a:cubicBezTo>
                    <a:pt x="1125" y="406"/>
                    <a:pt x="1108" y="417"/>
                    <a:pt x="1097" y="417"/>
                  </a:cubicBezTo>
                  <a:close/>
                  <a:moveTo>
                    <a:pt x="931" y="349"/>
                  </a:moveTo>
                  <a:lnTo>
                    <a:pt x="931" y="349"/>
                  </a:lnTo>
                  <a:cubicBezTo>
                    <a:pt x="926" y="349"/>
                    <a:pt x="920" y="349"/>
                    <a:pt x="920" y="343"/>
                  </a:cubicBezTo>
                  <a:cubicBezTo>
                    <a:pt x="886" y="331"/>
                    <a:pt x="886" y="331"/>
                    <a:pt x="886" y="331"/>
                  </a:cubicBezTo>
                  <a:cubicBezTo>
                    <a:pt x="868" y="326"/>
                    <a:pt x="857" y="303"/>
                    <a:pt x="863" y="286"/>
                  </a:cubicBezTo>
                  <a:cubicBezTo>
                    <a:pt x="874" y="269"/>
                    <a:pt x="891" y="257"/>
                    <a:pt x="908" y="263"/>
                  </a:cubicBezTo>
                  <a:cubicBezTo>
                    <a:pt x="943" y="280"/>
                    <a:pt x="943" y="280"/>
                    <a:pt x="943" y="280"/>
                  </a:cubicBezTo>
                  <a:cubicBezTo>
                    <a:pt x="960" y="286"/>
                    <a:pt x="971" y="309"/>
                    <a:pt x="965" y="326"/>
                  </a:cubicBezTo>
                  <a:cubicBezTo>
                    <a:pt x="960" y="337"/>
                    <a:pt x="943" y="349"/>
                    <a:pt x="931" y="349"/>
                  </a:cubicBezTo>
                  <a:close/>
                  <a:moveTo>
                    <a:pt x="766" y="286"/>
                  </a:moveTo>
                  <a:lnTo>
                    <a:pt x="766" y="286"/>
                  </a:lnTo>
                  <a:cubicBezTo>
                    <a:pt x="760" y="286"/>
                    <a:pt x="754" y="286"/>
                    <a:pt x="748" y="280"/>
                  </a:cubicBezTo>
                  <a:cubicBezTo>
                    <a:pt x="720" y="269"/>
                    <a:pt x="720" y="269"/>
                    <a:pt x="720" y="269"/>
                  </a:cubicBezTo>
                  <a:cubicBezTo>
                    <a:pt x="697" y="263"/>
                    <a:pt x="691" y="246"/>
                    <a:pt x="697" y="223"/>
                  </a:cubicBezTo>
                  <a:cubicBezTo>
                    <a:pt x="703" y="206"/>
                    <a:pt x="720" y="194"/>
                    <a:pt x="743" y="200"/>
                  </a:cubicBezTo>
                  <a:cubicBezTo>
                    <a:pt x="777" y="217"/>
                    <a:pt x="777" y="217"/>
                    <a:pt x="777" y="217"/>
                  </a:cubicBezTo>
                  <a:cubicBezTo>
                    <a:pt x="794" y="223"/>
                    <a:pt x="806" y="240"/>
                    <a:pt x="794" y="263"/>
                  </a:cubicBezTo>
                  <a:cubicBezTo>
                    <a:pt x="794" y="274"/>
                    <a:pt x="777" y="286"/>
                    <a:pt x="766" y="286"/>
                  </a:cubicBezTo>
                  <a:close/>
                  <a:moveTo>
                    <a:pt x="594" y="229"/>
                  </a:moveTo>
                  <a:lnTo>
                    <a:pt x="594" y="229"/>
                  </a:lnTo>
                  <a:cubicBezTo>
                    <a:pt x="589" y="229"/>
                    <a:pt x="589" y="223"/>
                    <a:pt x="583" y="223"/>
                  </a:cubicBezTo>
                  <a:cubicBezTo>
                    <a:pt x="548" y="212"/>
                    <a:pt x="548" y="212"/>
                    <a:pt x="548" y="212"/>
                  </a:cubicBezTo>
                  <a:cubicBezTo>
                    <a:pt x="531" y="206"/>
                    <a:pt x="520" y="189"/>
                    <a:pt x="526" y="166"/>
                  </a:cubicBezTo>
                  <a:cubicBezTo>
                    <a:pt x="531" y="149"/>
                    <a:pt x="554" y="137"/>
                    <a:pt x="571" y="143"/>
                  </a:cubicBezTo>
                  <a:cubicBezTo>
                    <a:pt x="606" y="154"/>
                    <a:pt x="606" y="154"/>
                    <a:pt x="606" y="154"/>
                  </a:cubicBezTo>
                  <a:cubicBezTo>
                    <a:pt x="623" y="160"/>
                    <a:pt x="634" y="183"/>
                    <a:pt x="629" y="200"/>
                  </a:cubicBezTo>
                  <a:cubicBezTo>
                    <a:pt x="623" y="217"/>
                    <a:pt x="611" y="229"/>
                    <a:pt x="594" y="229"/>
                  </a:cubicBezTo>
                  <a:close/>
                  <a:moveTo>
                    <a:pt x="423" y="171"/>
                  </a:moveTo>
                  <a:lnTo>
                    <a:pt x="423" y="171"/>
                  </a:lnTo>
                  <a:cubicBezTo>
                    <a:pt x="417" y="171"/>
                    <a:pt x="417" y="171"/>
                    <a:pt x="411" y="171"/>
                  </a:cubicBezTo>
                  <a:cubicBezTo>
                    <a:pt x="377" y="160"/>
                    <a:pt x="377" y="160"/>
                    <a:pt x="377" y="160"/>
                  </a:cubicBezTo>
                  <a:cubicBezTo>
                    <a:pt x="360" y="154"/>
                    <a:pt x="348" y="137"/>
                    <a:pt x="354" y="120"/>
                  </a:cubicBezTo>
                  <a:cubicBezTo>
                    <a:pt x="360" y="97"/>
                    <a:pt x="377" y="86"/>
                    <a:pt x="400" y="91"/>
                  </a:cubicBezTo>
                  <a:cubicBezTo>
                    <a:pt x="434" y="103"/>
                    <a:pt x="434" y="103"/>
                    <a:pt x="434" y="103"/>
                  </a:cubicBezTo>
                  <a:cubicBezTo>
                    <a:pt x="451" y="109"/>
                    <a:pt x="463" y="131"/>
                    <a:pt x="457" y="149"/>
                  </a:cubicBezTo>
                  <a:cubicBezTo>
                    <a:pt x="451" y="166"/>
                    <a:pt x="440" y="171"/>
                    <a:pt x="423" y="171"/>
                  </a:cubicBezTo>
                  <a:close/>
                  <a:moveTo>
                    <a:pt x="251" y="126"/>
                  </a:moveTo>
                  <a:lnTo>
                    <a:pt x="251" y="126"/>
                  </a:lnTo>
                  <a:cubicBezTo>
                    <a:pt x="246" y="126"/>
                    <a:pt x="246" y="126"/>
                    <a:pt x="240" y="126"/>
                  </a:cubicBezTo>
                  <a:cubicBezTo>
                    <a:pt x="206" y="114"/>
                    <a:pt x="206" y="114"/>
                    <a:pt x="206" y="114"/>
                  </a:cubicBezTo>
                  <a:cubicBezTo>
                    <a:pt x="189" y="109"/>
                    <a:pt x="177" y="91"/>
                    <a:pt x="183" y="74"/>
                  </a:cubicBezTo>
                  <a:cubicBezTo>
                    <a:pt x="183" y="52"/>
                    <a:pt x="206" y="40"/>
                    <a:pt x="223" y="46"/>
                  </a:cubicBezTo>
                  <a:cubicBezTo>
                    <a:pt x="257" y="57"/>
                    <a:pt x="257" y="57"/>
                    <a:pt x="257" y="57"/>
                  </a:cubicBezTo>
                  <a:cubicBezTo>
                    <a:pt x="280" y="63"/>
                    <a:pt x="291" y="80"/>
                    <a:pt x="286" y="97"/>
                  </a:cubicBezTo>
                  <a:cubicBezTo>
                    <a:pt x="280" y="114"/>
                    <a:pt x="263" y="126"/>
                    <a:pt x="251" y="126"/>
                  </a:cubicBezTo>
                  <a:close/>
                  <a:moveTo>
                    <a:pt x="74" y="86"/>
                  </a:moveTo>
                  <a:lnTo>
                    <a:pt x="74" y="86"/>
                  </a:lnTo>
                  <a:lnTo>
                    <a:pt x="69" y="86"/>
                  </a:lnTo>
                  <a:cubicBezTo>
                    <a:pt x="34" y="74"/>
                    <a:pt x="34" y="74"/>
                    <a:pt x="34" y="74"/>
                  </a:cubicBezTo>
                  <a:cubicBezTo>
                    <a:pt x="12" y="69"/>
                    <a:pt x="0" y="52"/>
                    <a:pt x="6" y="34"/>
                  </a:cubicBezTo>
                  <a:cubicBezTo>
                    <a:pt x="12" y="12"/>
                    <a:pt x="29" y="0"/>
                    <a:pt x="46" y="6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103" y="17"/>
                    <a:pt x="114" y="34"/>
                    <a:pt x="109" y="57"/>
                  </a:cubicBezTo>
                  <a:cubicBezTo>
                    <a:pt x="109" y="74"/>
                    <a:pt x="91" y="86"/>
                    <a:pt x="74" y="8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267"/>
            <p:cNvSpPr>
              <a:spLocks noChangeArrowheads="1"/>
            </p:cNvSpPr>
            <p:nvPr/>
          </p:nvSpPr>
          <p:spPr bwMode="auto">
            <a:xfrm>
              <a:off x="8216044" y="3320039"/>
              <a:ext cx="306764" cy="689760"/>
            </a:xfrm>
            <a:custGeom>
              <a:avLst/>
              <a:gdLst>
                <a:gd name="T0" fmla="*/ 828 w 869"/>
                <a:gd name="T1" fmla="*/ 1948 h 1949"/>
                <a:gd name="T2" fmla="*/ 782 w 869"/>
                <a:gd name="T3" fmla="*/ 1886 h 1949"/>
                <a:gd name="T4" fmla="*/ 857 w 869"/>
                <a:gd name="T5" fmla="*/ 1869 h 1949"/>
                <a:gd name="T6" fmla="*/ 834 w 869"/>
                <a:gd name="T7" fmla="*/ 1948 h 1949"/>
                <a:gd name="T8" fmla="*/ 782 w 869"/>
                <a:gd name="T9" fmla="*/ 1771 h 1949"/>
                <a:gd name="T10" fmla="*/ 748 w 869"/>
                <a:gd name="T11" fmla="*/ 1743 h 1949"/>
                <a:gd name="T12" fmla="*/ 765 w 869"/>
                <a:gd name="T13" fmla="*/ 1669 h 1949"/>
                <a:gd name="T14" fmla="*/ 817 w 869"/>
                <a:gd name="T15" fmla="*/ 1726 h 1949"/>
                <a:gd name="T16" fmla="*/ 782 w 869"/>
                <a:gd name="T17" fmla="*/ 1771 h 1949"/>
                <a:gd name="T18" fmla="*/ 737 w 869"/>
                <a:gd name="T19" fmla="*/ 1594 h 1949"/>
                <a:gd name="T20" fmla="*/ 691 w 869"/>
                <a:gd name="T21" fmla="*/ 1537 h 1949"/>
                <a:gd name="T22" fmla="*/ 759 w 869"/>
                <a:gd name="T23" fmla="*/ 1514 h 1949"/>
                <a:gd name="T24" fmla="*/ 748 w 869"/>
                <a:gd name="T25" fmla="*/ 1594 h 1949"/>
                <a:gd name="T26" fmla="*/ 685 w 869"/>
                <a:gd name="T27" fmla="*/ 1423 h 1949"/>
                <a:gd name="T28" fmla="*/ 651 w 869"/>
                <a:gd name="T29" fmla="*/ 1394 h 1949"/>
                <a:gd name="T30" fmla="*/ 662 w 869"/>
                <a:gd name="T31" fmla="*/ 1320 h 1949"/>
                <a:gd name="T32" fmla="*/ 720 w 869"/>
                <a:gd name="T33" fmla="*/ 1377 h 1949"/>
                <a:gd name="T34" fmla="*/ 685 w 869"/>
                <a:gd name="T35" fmla="*/ 1423 h 1949"/>
                <a:gd name="T36" fmla="*/ 622 w 869"/>
                <a:gd name="T37" fmla="*/ 1252 h 1949"/>
                <a:gd name="T38" fmla="*/ 577 w 869"/>
                <a:gd name="T39" fmla="*/ 1194 h 1949"/>
                <a:gd name="T40" fmla="*/ 645 w 869"/>
                <a:gd name="T41" fmla="*/ 1166 h 1949"/>
                <a:gd name="T42" fmla="*/ 634 w 869"/>
                <a:gd name="T43" fmla="*/ 1246 h 1949"/>
                <a:gd name="T44" fmla="*/ 560 w 869"/>
                <a:gd name="T45" fmla="*/ 1080 h 1949"/>
                <a:gd name="T46" fmla="*/ 525 w 869"/>
                <a:gd name="T47" fmla="*/ 1057 h 1949"/>
                <a:gd name="T48" fmla="*/ 531 w 869"/>
                <a:gd name="T49" fmla="*/ 977 h 1949"/>
                <a:gd name="T50" fmla="*/ 594 w 869"/>
                <a:gd name="T51" fmla="*/ 1029 h 1949"/>
                <a:gd name="T52" fmla="*/ 560 w 869"/>
                <a:gd name="T53" fmla="*/ 1080 h 1949"/>
                <a:gd name="T54" fmla="*/ 491 w 869"/>
                <a:gd name="T55" fmla="*/ 909 h 1949"/>
                <a:gd name="T56" fmla="*/ 445 w 869"/>
                <a:gd name="T57" fmla="*/ 857 h 1949"/>
                <a:gd name="T58" fmla="*/ 508 w 869"/>
                <a:gd name="T59" fmla="*/ 829 h 1949"/>
                <a:gd name="T60" fmla="*/ 502 w 869"/>
                <a:gd name="T61" fmla="*/ 909 h 1949"/>
                <a:gd name="T62" fmla="*/ 417 w 869"/>
                <a:gd name="T63" fmla="*/ 743 h 1949"/>
                <a:gd name="T64" fmla="*/ 382 w 869"/>
                <a:gd name="T65" fmla="*/ 726 h 1949"/>
                <a:gd name="T66" fmla="*/ 382 w 869"/>
                <a:gd name="T67" fmla="*/ 646 h 1949"/>
                <a:gd name="T68" fmla="*/ 445 w 869"/>
                <a:gd name="T69" fmla="*/ 692 h 1949"/>
                <a:gd name="T70" fmla="*/ 417 w 869"/>
                <a:gd name="T71" fmla="*/ 743 h 1949"/>
                <a:gd name="T72" fmla="*/ 337 w 869"/>
                <a:gd name="T73" fmla="*/ 583 h 1949"/>
                <a:gd name="T74" fmla="*/ 285 w 869"/>
                <a:gd name="T75" fmla="*/ 532 h 1949"/>
                <a:gd name="T76" fmla="*/ 348 w 869"/>
                <a:gd name="T77" fmla="*/ 497 h 1949"/>
                <a:gd name="T78" fmla="*/ 348 w 869"/>
                <a:gd name="T79" fmla="*/ 577 h 1949"/>
                <a:gd name="T80" fmla="*/ 251 w 869"/>
                <a:gd name="T81" fmla="*/ 423 h 1949"/>
                <a:gd name="T82" fmla="*/ 217 w 869"/>
                <a:gd name="T83" fmla="*/ 400 h 1949"/>
                <a:gd name="T84" fmla="*/ 211 w 869"/>
                <a:gd name="T85" fmla="*/ 320 h 1949"/>
                <a:gd name="T86" fmla="*/ 280 w 869"/>
                <a:gd name="T87" fmla="*/ 366 h 1949"/>
                <a:gd name="T88" fmla="*/ 251 w 869"/>
                <a:gd name="T89" fmla="*/ 423 h 1949"/>
                <a:gd name="T90" fmla="*/ 160 w 869"/>
                <a:gd name="T91" fmla="*/ 263 h 1949"/>
                <a:gd name="T92" fmla="*/ 108 w 869"/>
                <a:gd name="T93" fmla="*/ 217 h 1949"/>
                <a:gd name="T94" fmla="*/ 171 w 869"/>
                <a:gd name="T95" fmla="*/ 178 h 1949"/>
                <a:gd name="T96" fmla="*/ 177 w 869"/>
                <a:gd name="T97" fmla="*/ 257 h 1949"/>
                <a:gd name="T98" fmla="*/ 63 w 869"/>
                <a:gd name="T99" fmla="*/ 109 h 1949"/>
                <a:gd name="T100" fmla="*/ 34 w 869"/>
                <a:gd name="T101" fmla="*/ 92 h 1949"/>
                <a:gd name="T102" fmla="*/ 22 w 869"/>
                <a:gd name="T103" fmla="*/ 12 h 1949"/>
                <a:gd name="T104" fmla="*/ 91 w 869"/>
                <a:gd name="T105" fmla="*/ 52 h 1949"/>
                <a:gd name="T106" fmla="*/ 63 w 869"/>
                <a:gd name="T107" fmla="*/ 109 h 1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69" h="1949">
                  <a:moveTo>
                    <a:pt x="828" y="1948"/>
                  </a:moveTo>
                  <a:lnTo>
                    <a:pt x="828" y="1948"/>
                  </a:lnTo>
                  <a:cubicBezTo>
                    <a:pt x="811" y="1948"/>
                    <a:pt x="794" y="1937"/>
                    <a:pt x="794" y="1920"/>
                  </a:cubicBezTo>
                  <a:cubicBezTo>
                    <a:pt x="782" y="1886"/>
                    <a:pt x="782" y="1886"/>
                    <a:pt x="782" y="1886"/>
                  </a:cubicBezTo>
                  <a:cubicBezTo>
                    <a:pt x="782" y="1869"/>
                    <a:pt x="794" y="1846"/>
                    <a:pt x="811" y="1840"/>
                  </a:cubicBezTo>
                  <a:cubicBezTo>
                    <a:pt x="828" y="1840"/>
                    <a:pt x="851" y="1851"/>
                    <a:pt x="857" y="1869"/>
                  </a:cubicBezTo>
                  <a:cubicBezTo>
                    <a:pt x="862" y="1903"/>
                    <a:pt x="862" y="1903"/>
                    <a:pt x="862" y="1903"/>
                  </a:cubicBezTo>
                  <a:cubicBezTo>
                    <a:pt x="868" y="1926"/>
                    <a:pt x="857" y="1943"/>
                    <a:pt x="834" y="1948"/>
                  </a:cubicBezTo>
                  <a:lnTo>
                    <a:pt x="828" y="1948"/>
                  </a:lnTo>
                  <a:close/>
                  <a:moveTo>
                    <a:pt x="782" y="1771"/>
                  </a:moveTo>
                  <a:lnTo>
                    <a:pt x="782" y="1771"/>
                  </a:lnTo>
                  <a:cubicBezTo>
                    <a:pt x="771" y="1771"/>
                    <a:pt x="754" y="1760"/>
                    <a:pt x="748" y="1743"/>
                  </a:cubicBezTo>
                  <a:cubicBezTo>
                    <a:pt x="742" y="1709"/>
                    <a:pt x="742" y="1709"/>
                    <a:pt x="742" y="1709"/>
                  </a:cubicBezTo>
                  <a:cubicBezTo>
                    <a:pt x="737" y="1691"/>
                    <a:pt x="748" y="1669"/>
                    <a:pt x="765" y="1669"/>
                  </a:cubicBezTo>
                  <a:cubicBezTo>
                    <a:pt x="788" y="1663"/>
                    <a:pt x="805" y="1674"/>
                    <a:pt x="811" y="1691"/>
                  </a:cubicBezTo>
                  <a:cubicBezTo>
                    <a:pt x="817" y="1726"/>
                    <a:pt x="817" y="1726"/>
                    <a:pt x="817" y="1726"/>
                  </a:cubicBezTo>
                  <a:cubicBezTo>
                    <a:pt x="822" y="1743"/>
                    <a:pt x="811" y="1766"/>
                    <a:pt x="794" y="1771"/>
                  </a:cubicBezTo>
                  <a:cubicBezTo>
                    <a:pt x="788" y="1771"/>
                    <a:pt x="788" y="1771"/>
                    <a:pt x="782" y="1771"/>
                  </a:cubicBezTo>
                  <a:close/>
                  <a:moveTo>
                    <a:pt x="737" y="1594"/>
                  </a:moveTo>
                  <a:lnTo>
                    <a:pt x="737" y="1594"/>
                  </a:lnTo>
                  <a:cubicBezTo>
                    <a:pt x="720" y="1594"/>
                    <a:pt x="708" y="1583"/>
                    <a:pt x="702" y="1571"/>
                  </a:cubicBezTo>
                  <a:cubicBezTo>
                    <a:pt x="691" y="1537"/>
                    <a:pt x="691" y="1537"/>
                    <a:pt x="691" y="1537"/>
                  </a:cubicBezTo>
                  <a:cubicBezTo>
                    <a:pt x="685" y="1514"/>
                    <a:pt x="697" y="1497"/>
                    <a:pt x="714" y="1491"/>
                  </a:cubicBezTo>
                  <a:cubicBezTo>
                    <a:pt x="737" y="1486"/>
                    <a:pt x="754" y="1497"/>
                    <a:pt x="759" y="1514"/>
                  </a:cubicBezTo>
                  <a:cubicBezTo>
                    <a:pt x="771" y="1549"/>
                    <a:pt x="771" y="1549"/>
                    <a:pt x="771" y="1549"/>
                  </a:cubicBezTo>
                  <a:cubicBezTo>
                    <a:pt x="777" y="1571"/>
                    <a:pt x="765" y="1588"/>
                    <a:pt x="748" y="1594"/>
                  </a:cubicBezTo>
                  <a:cubicBezTo>
                    <a:pt x="742" y="1594"/>
                    <a:pt x="742" y="1594"/>
                    <a:pt x="737" y="1594"/>
                  </a:cubicBezTo>
                  <a:close/>
                  <a:moveTo>
                    <a:pt x="685" y="1423"/>
                  </a:moveTo>
                  <a:lnTo>
                    <a:pt x="685" y="1423"/>
                  </a:lnTo>
                  <a:cubicBezTo>
                    <a:pt x="668" y="1423"/>
                    <a:pt x="657" y="1411"/>
                    <a:pt x="651" y="1394"/>
                  </a:cubicBezTo>
                  <a:cubicBezTo>
                    <a:pt x="639" y="1360"/>
                    <a:pt x="639" y="1360"/>
                    <a:pt x="639" y="1360"/>
                  </a:cubicBezTo>
                  <a:cubicBezTo>
                    <a:pt x="634" y="1343"/>
                    <a:pt x="639" y="1326"/>
                    <a:pt x="662" y="1320"/>
                  </a:cubicBezTo>
                  <a:cubicBezTo>
                    <a:pt x="679" y="1309"/>
                    <a:pt x="697" y="1320"/>
                    <a:pt x="708" y="1337"/>
                  </a:cubicBezTo>
                  <a:cubicBezTo>
                    <a:pt x="720" y="1377"/>
                    <a:pt x="720" y="1377"/>
                    <a:pt x="720" y="1377"/>
                  </a:cubicBezTo>
                  <a:cubicBezTo>
                    <a:pt x="725" y="1394"/>
                    <a:pt x="714" y="1411"/>
                    <a:pt x="697" y="1417"/>
                  </a:cubicBezTo>
                  <a:cubicBezTo>
                    <a:pt x="691" y="1423"/>
                    <a:pt x="685" y="1423"/>
                    <a:pt x="685" y="1423"/>
                  </a:cubicBezTo>
                  <a:close/>
                  <a:moveTo>
                    <a:pt x="622" y="1252"/>
                  </a:moveTo>
                  <a:lnTo>
                    <a:pt x="622" y="1252"/>
                  </a:lnTo>
                  <a:cubicBezTo>
                    <a:pt x="611" y="1252"/>
                    <a:pt x="594" y="1240"/>
                    <a:pt x="588" y="1223"/>
                  </a:cubicBezTo>
                  <a:cubicBezTo>
                    <a:pt x="577" y="1194"/>
                    <a:pt x="577" y="1194"/>
                    <a:pt x="577" y="1194"/>
                  </a:cubicBezTo>
                  <a:cubicBezTo>
                    <a:pt x="571" y="1171"/>
                    <a:pt x="582" y="1154"/>
                    <a:pt x="599" y="1149"/>
                  </a:cubicBezTo>
                  <a:cubicBezTo>
                    <a:pt x="617" y="1137"/>
                    <a:pt x="639" y="1149"/>
                    <a:pt x="645" y="1166"/>
                  </a:cubicBezTo>
                  <a:cubicBezTo>
                    <a:pt x="657" y="1200"/>
                    <a:pt x="657" y="1200"/>
                    <a:pt x="657" y="1200"/>
                  </a:cubicBezTo>
                  <a:cubicBezTo>
                    <a:pt x="662" y="1217"/>
                    <a:pt x="657" y="1240"/>
                    <a:pt x="634" y="1246"/>
                  </a:cubicBezTo>
                  <a:cubicBezTo>
                    <a:pt x="634" y="1246"/>
                    <a:pt x="628" y="1252"/>
                    <a:pt x="622" y="1252"/>
                  </a:cubicBezTo>
                  <a:close/>
                  <a:moveTo>
                    <a:pt x="560" y="1080"/>
                  </a:moveTo>
                  <a:lnTo>
                    <a:pt x="560" y="1080"/>
                  </a:lnTo>
                  <a:cubicBezTo>
                    <a:pt x="548" y="1080"/>
                    <a:pt x="531" y="1069"/>
                    <a:pt x="525" y="1057"/>
                  </a:cubicBezTo>
                  <a:cubicBezTo>
                    <a:pt x="514" y="1023"/>
                    <a:pt x="514" y="1023"/>
                    <a:pt x="514" y="1023"/>
                  </a:cubicBezTo>
                  <a:cubicBezTo>
                    <a:pt x="508" y="1006"/>
                    <a:pt x="514" y="983"/>
                    <a:pt x="531" y="977"/>
                  </a:cubicBezTo>
                  <a:cubicBezTo>
                    <a:pt x="554" y="971"/>
                    <a:pt x="571" y="977"/>
                    <a:pt x="577" y="994"/>
                  </a:cubicBezTo>
                  <a:cubicBezTo>
                    <a:pt x="594" y="1029"/>
                    <a:pt x="594" y="1029"/>
                    <a:pt x="594" y="1029"/>
                  </a:cubicBezTo>
                  <a:cubicBezTo>
                    <a:pt x="599" y="1046"/>
                    <a:pt x="594" y="1069"/>
                    <a:pt x="571" y="1074"/>
                  </a:cubicBezTo>
                  <a:cubicBezTo>
                    <a:pt x="571" y="1080"/>
                    <a:pt x="565" y="1080"/>
                    <a:pt x="560" y="1080"/>
                  </a:cubicBezTo>
                  <a:close/>
                  <a:moveTo>
                    <a:pt x="491" y="909"/>
                  </a:moveTo>
                  <a:lnTo>
                    <a:pt x="491" y="909"/>
                  </a:lnTo>
                  <a:cubicBezTo>
                    <a:pt x="474" y="909"/>
                    <a:pt x="462" y="903"/>
                    <a:pt x="457" y="892"/>
                  </a:cubicBezTo>
                  <a:cubicBezTo>
                    <a:pt x="445" y="857"/>
                    <a:pt x="445" y="857"/>
                    <a:pt x="445" y="857"/>
                  </a:cubicBezTo>
                  <a:cubicBezTo>
                    <a:pt x="434" y="840"/>
                    <a:pt x="445" y="817"/>
                    <a:pt x="462" y="812"/>
                  </a:cubicBezTo>
                  <a:cubicBezTo>
                    <a:pt x="480" y="800"/>
                    <a:pt x="502" y="812"/>
                    <a:pt x="508" y="829"/>
                  </a:cubicBezTo>
                  <a:cubicBezTo>
                    <a:pt x="520" y="863"/>
                    <a:pt x="520" y="863"/>
                    <a:pt x="520" y="863"/>
                  </a:cubicBezTo>
                  <a:cubicBezTo>
                    <a:pt x="531" y="880"/>
                    <a:pt x="520" y="897"/>
                    <a:pt x="502" y="909"/>
                  </a:cubicBezTo>
                  <a:cubicBezTo>
                    <a:pt x="497" y="909"/>
                    <a:pt x="497" y="909"/>
                    <a:pt x="491" y="909"/>
                  </a:cubicBezTo>
                  <a:close/>
                  <a:moveTo>
                    <a:pt x="417" y="743"/>
                  </a:moveTo>
                  <a:lnTo>
                    <a:pt x="417" y="743"/>
                  </a:lnTo>
                  <a:cubicBezTo>
                    <a:pt x="400" y="743"/>
                    <a:pt x="388" y="737"/>
                    <a:pt x="382" y="726"/>
                  </a:cubicBezTo>
                  <a:cubicBezTo>
                    <a:pt x="365" y="692"/>
                    <a:pt x="365" y="692"/>
                    <a:pt x="365" y="692"/>
                  </a:cubicBezTo>
                  <a:cubicBezTo>
                    <a:pt x="360" y="674"/>
                    <a:pt x="365" y="652"/>
                    <a:pt x="382" y="646"/>
                  </a:cubicBezTo>
                  <a:cubicBezTo>
                    <a:pt x="400" y="635"/>
                    <a:pt x="422" y="646"/>
                    <a:pt x="428" y="663"/>
                  </a:cubicBezTo>
                  <a:cubicBezTo>
                    <a:pt x="445" y="692"/>
                    <a:pt x="445" y="692"/>
                    <a:pt x="445" y="692"/>
                  </a:cubicBezTo>
                  <a:cubicBezTo>
                    <a:pt x="457" y="714"/>
                    <a:pt x="445" y="732"/>
                    <a:pt x="428" y="743"/>
                  </a:cubicBezTo>
                  <a:cubicBezTo>
                    <a:pt x="422" y="743"/>
                    <a:pt x="422" y="743"/>
                    <a:pt x="417" y="743"/>
                  </a:cubicBezTo>
                  <a:close/>
                  <a:moveTo>
                    <a:pt x="337" y="583"/>
                  </a:moveTo>
                  <a:lnTo>
                    <a:pt x="337" y="583"/>
                  </a:lnTo>
                  <a:cubicBezTo>
                    <a:pt x="320" y="583"/>
                    <a:pt x="308" y="577"/>
                    <a:pt x="302" y="560"/>
                  </a:cubicBezTo>
                  <a:cubicBezTo>
                    <a:pt x="285" y="532"/>
                    <a:pt x="285" y="532"/>
                    <a:pt x="285" y="532"/>
                  </a:cubicBezTo>
                  <a:cubicBezTo>
                    <a:pt x="280" y="514"/>
                    <a:pt x="285" y="492"/>
                    <a:pt x="302" y="480"/>
                  </a:cubicBezTo>
                  <a:cubicBezTo>
                    <a:pt x="320" y="475"/>
                    <a:pt x="342" y="480"/>
                    <a:pt x="348" y="497"/>
                  </a:cubicBezTo>
                  <a:cubicBezTo>
                    <a:pt x="365" y="532"/>
                    <a:pt x="365" y="532"/>
                    <a:pt x="365" y="532"/>
                  </a:cubicBezTo>
                  <a:cubicBezTo>
                    <a:pt x="377" y="549"/>
                    <a:pt x="365" y="572"/>
                    <a:pt x="348" y="577"/>
                  </a:cubicBezTo>
                  <a:cubicBezTo>
                    <a:pt x="342" y="583"/>
                    <a:pt x="337" y="583"/>
                    <a:pt x="337" y="583"/>
                  </a:cubicBezTo>
                  <a:close/>
                  <a:moveTo>
                    <a:pt x="251" y="423"/>
                  </a:moveTo>
                  <a:lnTo>
                    <a:pt x="251" y="423"/>
                  </a:lnTo>
                  <a:cubicBezTo>
                    <a:pt x="234" y="423"/>
                    <a:pt x="222" y="412"/>
                    <a:pt x="217" y="400"/>
                  </a:cubicBezTo>
                  <a:cubicBezTo>
                    <a:pt x="200" y="372"/>
                    <a:pt x="200" y="372"/>
                    <a:pt x="200" y="372"/>
                  </a:cubicBezTo>
                  <a:cubicBezTo>
                    <a:pt x="188" y="354"/>
                    <a:pt x="194" y="332"/>
                    <a:pt x="211" y="320"/>
                  </a:cubicBezTo>
                  <a:cubicBezTo>
                    <a:pt x="228" y="315"/>
                    <a:pt x="251" y="320"/>
                    <a:pt x="263" y="337"/>
                  </a:cubicBezTo>
                  <a:cubicBezTo>
                    <a:pt x="280" y="366"/>
                    <a:pt x="280" y="366"/>
                    <a:pt x="280" y="366"/>
                  </a:cubicBezTo>
                  <a:cubicBezTo>
                    <a:pt x="291" y="383"/>
                    <a:pt x="285" y="406"/>
                    <a:pt x="268" y="417"/>
                  </a:cubicBezTo>
                  <a:cubicBezTo>
                    <a:pt x="263" y="417"/>
                    <a:pt x="257" y="423"/>
                    <a:pt x="251" y="423"/>
                  </a:cubicBezTo>
                  <a:close/>
                  <a:moveTo>
                    <a:pt x="160" y="263"/>
                  </a:moveTo>
                  <a:lnTo>
                    <a:pt x="160" y="263"/>
                  </a:lnTo>
                  <a:cubicBezTo>
                    <a:pt x="148" y="263"/>
                    <a:pt x="137" y="257"/>
                    <a:pt x="125" y="246"/>
                  </a:cubicBezTo>
                  <a:cubicBezTo>
                    <a:pt x="108" y="217"/>
                    <a:pt x="108" y="217"/>
                    <a:pt x="108" y="217"/>
                  </a:cubicBezTo>
                  <a:cubicBezTo>
                    <a:pt x="97" y="200"/>
                    <a:pt x="103" y="178"/>
                    <a:pt x="120" y="166"/>
                  </a:cubicBezTo>
                  <a:cubicBezTo>
                    <a:pt x="137" y="155"/>
                    <a:pt x="160" y="160"/>
                    <a:pt x="171" y="178"/>
                  </a:cubicBezTo>
                  <a:cubicBezTo>
                    <a:pt x="188" y="212"/>
                    <a:pt x="188" y="212"/>
                    <a:pt x="188" y="212"/>
                  </a:cubicBezTo>
                  <a:cubicBezTo>
                    <a:pt x="200" y="229"/>
                    <a:pt x="194" y="246"/>
                    <a:pt x="177" y="257"/>
                  </a:cubicBezTo>
                  <a:cubicBezTo>
                    <a:pt x="171" y="263"/>
                    <a:pt x="165" y="263"/>
                    <a:pt x="160" y="263"/>
                  </a:cubicBezTo>
                  <a:close/>
                  <a:moveTo>
                    <a:pt x="63" y="109"/>
                  </a:moveTo>
                  <a:lnTo>
                    <a:pt x="63" y="109"/>
                  </a:lnTo>
                  <a:cubicBezTo>
                    <a:pt x="51" y="109"/>
                    <a:pt x="40" y="103"/>
                    <a:pt x="34" y="92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0" y="46"/>
                    <a:pt x="5" y="23"/>
                    <a:pt x="22" y="12"/>
                  </a:cubicBezTo>
                  <a:cubicBezTo>
                    <a:pt x="40" y="0"/>
                    <a:pt x="63" y="6"/>
                    <a:pt x="74" y="23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103" y="69"/>
                    <a:pt x="97" y="92"/>
                    <a:pt x="80" y="103"/>
                  </a:cubicBezTo>
                  <a:cubicBezTo>
                    <a:pt x="74" y="109"/>
                    <a:pt x="68" y="109"/>
                    <a:pt x="63" y="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7537661" y="2656998"/>
              <a:ext cx="780996" cy="719478"/>
              <a:chOff x="7537661" y="2656998"/>
              <a:chExt cx="780996" cy="719478"/>
            </a:xfrm>
          </p:grpSpPr>
          <p:grpSp>
            <p:nvGrpSpPr>
              <p:cNvPr id="8" name="Group 7"/>
              <p:cNvGrpSpPr/>
              <p:nvPr/>
            </p:nvGrpSpPr>
            <p:grpSpPr>
              <a:xfrm>
                <a:off x="7537661" y="2656998"/>
                <a:ext cx="780996" cy="719478"/>
                <a:chOff x="13296064" y="10607541"/>
                <a:chExt cx="1265763" cy="1166060"/>
              </a:xfrm>
            </p:grpSpPr>
            <p:sp>
              <p:nvSpPr>
                <p:cNvPr id="158" name="Freeform 269"/>
                <p:cNvSpPr>
                  <a:spLocks noChangeArrowheads="1"/>
                </p:cNvSpPr>
                <p:nvPr/>
              </p:nvSpPr>
              <p:spPr bwMode="auto">
                <a:xfrm>
                  <a:off x="13349333" y="10670914"/>
                  <a:ext cx="1141470" cy="1039314"/>
                </a:xfrm>
                <a:custGeom>
                  <a:avLst/>
                  <a:gdLst>
                    <a:gd name="T0" fmla="*/ 994 w 1989"/>
                    <a:gd name="T1" fmla="*/ 0 h 1812"/>
                    <a:gd name="T2" fmla="*/ 994 w 1989"/>
                    <a:gd name="T3" fmla="*/ 0 h 1812"/>
                    <a:gd name="T4" fmla="*/ 354 w 1989"/>
                    <a:gd name="T5" fmla="*/ 268 h 1812"/>
                    <a:gd name="T6" fmla="*/ 354 w 1989"/>
                    <a:gd name="T7" fmla="*/ 1548 h 1812"/>
                    <a:gd name="T8" fmla="*/ 994 w 1989"/>
                    <a:gd name="T9" fmla="*/ 1811 h 1812"/>
                    <a:gd name="T10" fmla="*/ 1634 w 1989"/>
                    <a:gd name="T11" fmla="*/ 1548 h 1812"/>
                    <a:gd name="T12" fmla="*/ 1634 w 1989"/>
                    <a:gd name="T13" fmla="*/ 268 h 1812"/>
                    <a:gd name="T14" fmla="*/ 994 w 1989"/>
                    <a:gd name="T15" fmla="*/ 0 h 18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89" h="1812">
                      <a:moveTo>
                        <a:pt x="994" y="0"/>
                      </a:moveTo>
                      <a:lnTo>
                        <a:pt x="994" y="0"/>
                      </a:lnTo>
                      <a:cubicBezTo>
                        <a:pt x="766" y="0"/>
                        <a:pt x="532" y="91"/>
                        <a:pt x="354" y="268"/>
                      </a:cubicBezTo>
                      <a:cubicBezTo>
                        <a:pt x="0" y="622"/>
                        <a:pt x="0" y="1194"/>
                        <a:pt x="354" y="1548"/>
                      </a:cubicBezTo>
                      <a:cubicBezTo>
                        <a:pt x="532" y="1725"/>
                        <a:pt x="766" y="1811"/>
                        <a:pt x="994" y="1811"/>
                      </a:cubicBezTo>
                      <a:cubicBezTo>
                        <a:pt x="1229" y="1811"/>
                        <a:pt x="1457" y="1725"/>
                        <a:pt x="1634" y="1548"/>
                      </a:cubicBezTo>
                      <a:cubicBezTo>
                        <a:pt x="1988" y="1194"/>
                        <a:pt x="1988" y="622"/>
                        <a:pt x="1634" y="268"/>
                      </a:cubicBezTo>
                      <a:cubicBezTo>
                        <a:pt x="1457" y="91"/>
                        <a:pt x="1229" y="0"/>
                        <a:pt x="994" y="0"/>
                      </a:cubicBezTo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9" name="Freeform 270"/>
                <p:cNvSpPr>
                  <a:spLocks noChangeArrowheads="1"/>
                </p:cNvSpPr>
                <p:nvPr/>
              </p:nvSpPr>
              <p:spPr bwMode="auto">
                <a:xfrm>
                  <a:off x="13296064" y="10607541"/>
                  <a:ext cx="1265763" cy="1166060"/>
                </a:xfrm>
                <a:custGeom>
                  <a:avLst/>
                  <a:gdLst>
                    <a:gd name="T0" fmla="*/ 1085 w 2206"/>
                    <a:gd name="T1" fmla="*/ 2005 h 2035"/>
                    <a:gd name="T2" fmla="*/ 1085 w 2206"/>
                    <a:gd name="T3" fmla="*/ 2005 h 2035"/>
                    <a:gd name="T4" fmla="*/ 383 w 2206"/>
                    <a:gd name="T5" fmla="*/ 1714 h 2035"/>
                    <a:gd name="T6" fmla="*/ 383 w 2206"/>
                    <a:gd name="T7" fmla="*/ 314 h 2035"/>
                    <a:gd name="T8" fmla="*/ 1085 w 2206"/>
                    <a:gd name="T9" fmla="*/ 23 h 2035"/>
                    <a:gd name="T10" fmla="*/ 1788 w 2206"/>
                    <a:gd name="T11" fmla="*/ 314 h 2035"/>
                    <a:gd name="T12" fmla="*/ 1788 w 2206"/>
                    <a:gd name="T13" fmla="*/ 1714 h 2035"/>
                    <a:gd name="T14" fmla="*/ 1085 w 2206"/>
                    <a:gd name="T15" fmla="*/ 2005 h 2035"/>
                    <a:gd name="T16" fmla="*/ 1085 w 2206"/>
                    <a:gd name="T17" fmla="*/ 0 h 2035"/>
                    <a:gd name="T18" fmla="*/ 1085 w 2206"/>
                    <a:gd name="T19" fmla="*/ 0 h 2035"/>
                    <a:gd name="T20" fmla="*/ 366 w 2206"/>
                    <a:gd name="T21" fmla="*/ 297 h 2035"/>
                    <a:gd name="T22" fmla="*/ 68 w 2206"/>
                    <a:gd name="T23" fmla="*/ 1017 h 2035"/>
                    <a:gd name="T24" fmla="*/ 366 w 2206"/>
                    <a:gd name="T25" fmla="*/ 1737 h 2035"/>
                    <a:gd name="T26" fmla="*/ 1085 w 2206"/>
                    <a:gd name="T27" fmla="*/ 2034 h 2035"/>
                    <a:gd name="T28" fmla="*/ 1085 w 2206"/>
                    <a:gd name="T29" fmla="*/ 2034 h 2035"/>
                    <a:gd name="T30" fmla="*/ 1805 w 2206"/>
                    <a:gd name="T31" fmla="*/ 1737 h 2035"/>
                    <a:gd name="T32" fmla="*/ 1805 w 2206"/>
                    <a:gd name="T33" fmla="*/ 297 h 2035"/>
                    <a:gd name="T34" fmla="*/ 1085 w 2206"/>
                    <a:gd name="T35" fmla="*/ 0 h 2035"/>
                    <a:gd name="T36" fmla="*/ 1085 w 2206"/>
                    <a:gd name="T37" fmla="*/ 2005 h 20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206" h="2035">
                      <a:moveTo>
                        <a:pt x="1085" y="2005"/>
                      </a:moveTo>
                      <a:lnTo>
                        <a:pt x="1085" y="2005"/>
                      </a:lnTo>
                      <a:cubicBezTo>
                        <a:pt x="823" y="2005"/>
                        <a:pt x="571" y="1902"/>
                        <a:pt x="383" y="1714"/>
                      </a:cubicBezTo>
                      <a:cubicBezTo>
                        <a:pt x="0" y="1331"/>
                        <a:pt x="0" y="703"/>
                        <a:pt x="383" y="314"/>
                      </a:cubicBezTo>
                      <a:cubicBezTo>
                        <a:pt x="571" y="126"/>
                        <a:pt x="823" y="23"/>
                        <a:pt x="1085" y="23"/>
                      </a:cubicBezTo>
                      <a:cubicBezTo>
                        <a:pt x="1354" y="23"/>
                        <a:pt x="1600" y="126"/>
                        <a:pt x="1788" y="314"/>
                      </a:cubicBezTo>
                      <a:cubicBezTo>
                        <a:pt x="2177" y="703"/>
                        <a:pt x="2177" y="1331"/>
                        <a:pt x="1788" y="1714"/>
                      </a:cubicBezTo>
                      <a:cubicBezTo>
                        <a:pt x="1600" y="1902"/>
                        <a:pt x="1354" y="2005"/>
                        <a:pt x="1085" y="2005"/>
                      </a:cubicBezTo>
                      <a:lnTo>
                        <a:pt x="1085" y="0"/>
                      </a:lnTo>
                      <a:lnTo>
                        <a:pt x="1085" y="0"/>
                      </a:lnTo>
                      <a:cubicBezTo>
                        <a:pt x="817" y="0"/>
                        <a:pt x="560" y="103"/>
                        <a:pt x="366" y="297"/>
                      </a:cubicBezTo>
                      <a:cubicBezTo>
                        <a:pt x="177" y="486"/>
                        <a:pt x="68" y="743"/>
                        <a:pt x="68" y="1017"/>
                      </a:cubicBezTo>
                      <a:cubicBezTo>
                        <a:pt x="68" y="1285"/>
                        <a:pt x="177" y="1542"/>
                        <a:pt x="366" y="1737"/>
                      </a:cubicBezTo>
                      <a:cubicBezTo>
                        <a:pt x="560" y="1925"/>
                        <a:pt x="817" y="2034"/>
                        <a:pt x="1085" y="2034"/>
                      </a:cubicBezTo>
                      <a:lnTo>
                        <a:pt x="1085" y="2034"/>
                      </a:lnTo>
                      <a:cubicBezTo>
                        <a:pt x="1360" y="2034"/>
                        <a:pt x="1611" y="1925"/>
                        <a:pt x="1805" y="1737"/>
                      </a:cubicBezTo>
                      <a:cubicBezTo>
                        <a:pt x="2205" y="1337"/>
                        <a:pt x="2205" y="691"/>
                        <a:pt x="1805" y="297"/>
                      </a:cubicBezTo>
                      <a:cubicBezTo>
                        <a:pt x="1611" y="103"/>
                        <a:pt x="1360" y="0"/>
                        <a:pt x="1085" y="0"/>
                      </a:cubicBezTo>
                      <a:lnTo>
                        <a:pt x="1085" y="2005"/>
                      </a:lnTo>
                    </a:path>
                  </a:pathLst>
                </a:custGeom>
                <a:solidFill>
                  <a:schemeClr val="accent4"/>
                </a:solidFill>
                <a:ln>
                  <a:solidFill>
                    <a:schemeClr val="accent4"/>
                  </a:solidFill>
                </a:ln>
                <a:effectLst/>
                <a:extLst>
                  <a:ext uri="{91240B29-F687-4f45-9708-019B960494DF}">
                    <a14:hiddenLine xmlns=""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7" name="Freeform 263"/>
              <p:cNvSpPr>
                <a:spLocks noChangeArrowheads="1"/>
              </p:cNvSpPr>
              <p:nvPr/>
            </p:nvSpPr>
            <p:spPr bwMode="auto">
              <a:xfrm>
                <a:off x="7632254" y="2728816"/>
                <a:ext cx="32867" cy="29718"/>
              </a:xfrm>
              <a:custGeom>
                <a:avLst/>
                <a:gdLst>
                  <a:gd name="T0" fmla="*/ 58 w 98"/>
                  <a:gd name="T1" fmla="*/ 86 h 87"/>
                  <a:gd name="T2" fmla="*/ 58 w 98"/>
                  <a:gd name="T3" fmla="*/ 86 h 87"/>
                  <a:gd name="T4" fmla="*/ 35 w 98"/>
                  <a:gd name="T5" fmla="*/ 80 h 87"/>
                  <a:gd name="T6" fmla="*/ 23 w 98"/>
                  <a:gd name="T7" fmla="*/ 69 h 87"/>
                  <a:gd name="T8" fmla="*/ 12 w 98"/>
                  <a:gd name="T9" fmla="*/ 23 h 87"/>
                  <a:gd name="T10" fmla="*/ 63 w 98"/>
                  <a:gd name="T11" fmla="*/ 12 h 87"/>
                  <a:gd name="T12" fmla="*/ 75 w 98"/>
                  <a:gd name="T13" fmla="*/ 23 h 87"/>
                  <a:gd name="T14" fmla="*/ 86 w 98"/>
                  <a:gd name="T15" fmla="*/ 69 h 87"/>
                  <a:gd name="T16" fmla="*/ 58 w 98"/>
                  <a:gd name="T17" fmla="*/ 8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87">
                    <a:moveTo>
                      <a:pt x="58" y="86"/>
                    </a:moveTo>
                    <a:lnTo>
                      <a:pt x="58" y="86"/>
                    </a:lnTo>
                    <a:cubicBezTo>
                      <a:pt x="52" y="86"/>
                      <a:pt x="46" y="86"/>
                      <a:pt x="35" y="80"/>
                    </a:cubicBezTo>
                    <a:cubicBezTo>
                      <a:pt x="23" y="69"/>
                      <a:pt x="23" y="69"/>
                      <a:pt x="23" y="69"/>
                    </a:cubicBezTo>
                    <a:cubicBezTo>
                      <a:pt x="6" y="63"/>
                      <a:pt x="0" y="40"/>
                      <a:pt x="12" y="23"/>
                    </a:cubicBezTo>
                    <a:cubicBezTo>
                      <a:pt x="23" y="6"/>
                      <a:pt x="46" y="0"/>
                      <a:pt x="63" y="12"/>
                    </a:cubicBezTo>
                    <a:cubicBezTo>
                      <a:pt x="75" y="23"/>
                      <a:pt x="75" y="23"/>
                      <a:pt x="75" y="23"/>
                    </a:cubicBezTo>
                    <a:cubicBezTo>
                      <a:pt x="92" y="34"/>
                      <a:pt x="97" y="57"/>
                      <a:pt x="86" y="69"/>
                    </a:cubicBezTo>
                    <a:cubicBezTo>
                      <a:pt x="80" y="80"/>
                      <a:pt x="69" y="86"/>
                      <a:pt x="58" y="86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268"/>
              <p:cNvSpPr>
                <a:spLocks noChangeArrowheads="1"/>
              </p:cNvSpPr>
              <p:nvPr/>
            </p:nvSpPr>
            <p:spPr bwMode="auto">
              <a:xfrm>
                <a:off x="8186307" y="3271553"/>
                <a:ext cx="29737" cy="31282"/>
              </a:xfrm>
              <a:custGeom>
                <a:avLst/>
                <a:gdLst>
                  <a:gd name="T0" fmla="*/ 46 w 87"/>
                  <a:gd name="T1" fmla="*/ 92 h 93"/>
                  <a:gd name="T2" fmla="*/ 46 w 87"/>
                  <a:gd name="T3" fmla="*/ 92 h 93"/>
                  <a:gd name="T4" fmla="*/ 17 w 87"/>
                  <a:gd name="T5" fmla="*/ 80 h 93"/>
                  <a:gd name="T6" fmla="*/ 11 w 87"/>
                  <a:gd name="T7" fmla="*/ 63 h 93"/>
                  <a:gd name="T8" fmla="*/ 17 w 87"/>
                  <a:gd name="T9" fmla="*/ 12 h 93"/>
                  <a:gd name="T10" fmla="*/ 68 w 87"/>
                  <a:gd name="T11" fmla="*/ 23 h 93"/>
                  <a:gd name="T12" fmla="*/ 80 w 87"/>
                  <a:gd name="T13" fmla="*/ 40 h 93"/>
                  <a:gd name="T14" fmla="*/ 68 w 87"/>
                  <a:gd name="T15" fmla="*/ 86 h 93"/>
                  <a:gd name="T16" fmla="*/ 46 w 87"/>
                  <a:gd name="T17" fmla="*/ 9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93">
                    <a:moveTo>
                      <a:pt x="46" y="92"/>
                    </a:moveTo>
                    <a:lnTo>
                      <a:pt x="46" y="92"/>
                    </a:lnTo>
                    <a:cubicBezTo>
                      <a:pt x="34" y="92"/>
                      <a:pt x="23" y="86"/>
                      <a:pt x="17" y="80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0" y="46"/>
                      <a:pt x="0" y="23"/>
                      <a:pt x="17" y="12"/>
                    </a:cubicBezTo>
                    <a:cubicBezTo>
                      <a:pt x="34" y="0"/>
                      <a:pt x="57" y="6"/>
                      <a:pt x="68" y="23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6" y="52"/>
                      <a:pt x="86" y="74"/>
                      <a:pt x="68" y="86"/>
                    </a:cubicBezTo>
                    <a:cubicBezTo>
                      <a:pt x="63" y="92"/>
                      <a:pt x="57" y="92"/>
                      <a:pt x="46" y="92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273"/>
              <p:cNvSpPr>
                <a:spLocks noChangeArrowheads="1"/>
              </p:cNvSpPr>
              <p:nvPr/>
            </p:nvSpPr>
            <p:spPr bwMode="auto">
              <a:xfrm>
                <a:off x="7748616" y="2902048"/>
                <a:ext cx="334936" cy="228356"/>
              </a:xfrm>
              <a:custGeom>
                <a:avLst/>
                <a:gdLst>
                  <a:gd name="T0" fmla="*/ 925 w 949"/>
                  <a:gd name="T1" fmla="*/ 40 h 647"/>
                  <a:gd name="T2" fmla="*/ 868 w 949"/>
                  <a:gd name="T3" fmla="*/ 17 h 647"/>
                  <a:gd name="T4" fmla="*/ 742 w 949"/>
                  <a:gd name="T5" fmla="*/ 0 h 647"/>
                  <a:gd name="T6" fmla="*/ 725 w 949"/>
                  <a:gd name="T7" fmla="*/ 40 h 647"/>
                  <a:gd name="T8" fmla="*/ 148 w 949"/>
                  <a:gd name="T9" fmla="*/ 17 h 647"/>
                  <a:gd name="T10" fmla="*/ 97 w 949"/>
                  <a:gd name="T11" fmla="*/ 0 h 647"/>
                  <a:gd name="T12" fmla="*/ 85 w 949"/>
                  <a:gd name="T13" fmla="*/ 40 h 647"/>
                  <a:gd name="T14" fmla="*/ 0 w 949"/>
                  <a:gd name="T15" fmla="*/ 69 h 647"/>
                  <a:gd name="T16" fmla="*/ 28 w 949"/>
                  <a:gd name="T17" fmla="*/ 646 h 647"/>
                  <a:gd name="T18" fmla="*/ 948 w 949"/>
                  <a:gd name="T19" fmla="*/ 617 h 647"/>
                  <a:gd name="T20" fmla="*/ 925 w 949"/>
                  <a:gd name="T21" fmla="*/ 40 h 647"/>
                  <a:gd name="T22" fmla="*/ 114 w 949"/>
                  <a:gd name="T23" fmla="*/ 80 h 647"/>
                  <a:gd name="T24" fmla="*/ 114 w 949"/>
                  <a:gd name="T25" fmla="*/ 160 h 647"/>
                  <a:gd name="T26" fmla="*/ 114 w 949"/>
                  <a:gd name="T27" fmla="*/ 80 h 647"/>
                  <a:gd name="T28" fmla="*/ 851 w 949"/>
                  <a:gd name="T29" fmla="*/ 97 h 647"/>
                  <a:gd name="T30" fmla="*/ 725 w 949"/>
                  <a:gd name="T31" fmla="*/ 114 h 647"/>
                  <a:gd name="T32" fmla="*/ 742 w 949"/>
                  <a:gd name="T33" fmla="*/ 143 h 647"/>
                  <a:gd name="T34" fmla="*/ 868 w 949"/>
                  <a:gd name="T35" fmla="*/ 131 h 647"/>
                  <a:gd name="T36" fmla="*/ 851 w 949"/>
                  <a:gd name="T37" fmla="*/ 97 h 647"/>
                  <a:gd name="T38" fmla="*/ 474 w 949"/>
                  <a:gd name="T39" fmla="*/ 74 h 647"/>
                  <a:gd name="T40" fmla="*/ 474 w 949"/>
                  <a:gd name="T41" fmla="*/ 611 h 647"/>
                  <a:gd name="T42" fmla="*/ 474 w 949"/>
                  <a:gd name="T43" fmla="*/ 74 h 647"/>
                  <a:gd name="T44" fmla="*/ 474 w 949"/>
                  <a:gd name="T45" fmla="*/ 131 h 647"/>
                  <a:gd name="T46" fmla="*/ 474 w 949"/>
                  <a:gd name="T47" fmla="*/ 560 h 647"/>
                  <a:gd name="T48" fmla="*/ 474 w 949"/>
                  <a:gd name="T49" fmla="*/ 131 h 647"/>
                  <a:gd name="T50" fmla="*/ 474 w 949"/>
                  <a:gd name="T51" fmla="*/ 188 h 647"/>
                  <a:gd name="T52" fmla="*/ 474 w 949"/>
                  <a:gd name="T53" fmla="*/ 497 h 647"/>
                  <a:gd name="T54" fmla="*/ 474 w 949"/>
                  <a:gd name="T55" fmla="*/ 188 h 647"/>
                  <a:gd name="T56" fmla="*/ 474 w 949"/>
                  <a:gd name="T57" fmla="*/ 229 h 647"/>
                  <a:gd name="T58" fmla="*/ 497 w 949"/>
                  <a:gd name="T59" fmla="*/ 251 h 647"/>
                  <a:gd name="T60" fmla="*/ 394 w 949"/>
                  <a:gd name="T61" fmla="*/ 423 h 647"/>
                  <a:gd name="T62" fmla="*/ 474 w 949"/>
                  <a:gd name="T63" fmla="*/ 229 h 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49" h="647">
                    <a:moveTo>
                      <a:pt x="925" y="40"/>
                    </a:moveTo>
                    <a:lnTo>
                      <a:pt x="925" y="40"/>
                    </a:lnTo>
                    <a:cubicBezTo>
                      <a:pt x="868" y="40"/>
                      <a:pt x="868" y="40"/>
                      <a:pt x="868" y="40"/>
                    </a:cubicBezTo>
                    <a:cubicBezTo>
                      <a:pt x="868" y="17"/>
                      <a:pt x="868" y="17"/>
                      <a:pt x="868" y="17"/>
                    </a:cubicBezTo>
                    <a:cubicBezTo>
                      <a:pt x="868" y="6"/>
                      <a:pt x="862" y="0"/>
                      <a:pt x="851" y="0"/>
                    </a:cubicBezTo>
                    <a:cubicBezTo>
                      <a:pt x="742" y="0"/>
                      <a:pt x="742" y="0"/>
                      <a:pt x="742" y="0"/>
                    </a:cubicBezTo>
                    <a:cubicBezTo>
                      <a:pt x="731" y="0"/>
                      <a:pt x="725" y="6"/>
                      <a:pt x="725" y="17"/>
                    </a:cubicBezTo>
                    <a:cubicBezTo>
                      <a:pt x="725" y="40"/>
                      <a:pt x="725" y="40"/>
                      <a:pt x="725" y="40"/>
                    </a:cubicBezTo>
                    <a:cubicBezTo>
                      <a:pt x="148" y="40"/>
                      <a:pt x="148" y="40"/>
                      <a:pt x="148" y="40"/>
                    </a:cubicBezTo>
                    <a:cubicBezTo>
                      <a:pt x="148" y="17"/>
                      <a:pt x="148" y="17"/>
                      <a:pt x="148" y="17"/>
                    </a:cubicBezTo>
                    <a:cubicBezTo>
                      <a:pt x="148" y="6"/>
                      <a:pt x="148" y="0"/>
                      <a:pt x="13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1" y="0"/>
                      <a:pt x="85" y="6"/>
                      <a:pt x="85" y="17"/>
                    </a:cubicBezTo>
                    <a:cubicBezTo>
                      <a:pt x="85" y="40"/>
                      <a:pt x="85" y="40"/>
                      <a:pt x="85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11" y="40"/>
                      <a:pt x="0" y="51"/>
                      <a:pt x="0" y="69"/>
                    </a:cubicBezTo>
                    <a:cubicBezTo>
                      <a:pt x="0" y="617"/>
                      <a:pt x="0" y="617"/>
                      <a:pt x="0" y="617"/>
                    </a:cubicBezTo>
                    <a:cubicBezTo>
                      <a:pt x="0" y="634"/>
                      <a:pt x="11" y="646"/>
                      <a:pt x="28" y="646"/>
                    </a:cubicBezTo>
                    <a:cubicBezTo>
                      <a:pt x="925" y="646"/>
                      <a:pt x="925" y="646"/>
                      <a:pt x="925" y="646"/>
                    </a:cubicBezTo>
                    <a:cubicBezTo>
                      <a:pt x="942" y="646"/>
                      <a:pt x="948" y="634"/>
                      <a:pt x="948" y="617"/>
                    </a:cubicBezTo>
                    <a:cubicBezTo>
                      <a:pt x="948" y="69"/>
                      <a:pt x="948" y="69"/>
                      <a:pt x="948" y="69"/>
                    </a:cubicBezTo>
                    <a:cubicBezTo>
                      <a:pt x="948" y="51"/>
                      <a:pt x="942" y="40"/>
                      <a:pt x="925" y="40"/>
                    </a:cubicBezTo>
                    <a:close/>
                    <a:moveTo>
                      <a:pt x="114" y="80"/>
                    </a:moveTo>
                    <a:lnTo>
                      <a:pt x="114" y="80"/>
                    </a:lnTo>
                    <a:cubicBezTo>
                      <a:pt x="97" y="80"/>
                      <a:pt x="74" y="97"/>
                      <a:pt x="74" y="120"/>
                    </a:cubicBezTo>
                    <a:cubicBezTo>
                      <a:pt x="74" y="143"/>
                      <a:pt x="97" y="160"/>
                      <a:pt x="114" y="160"/>
                    </a:cubicBezTo>
                    <a:cubicBezTo>
                      <a:pt x="143" y="160"/>
                      <a:pt x="160" y="143"/>
                      <a:pt x="160" y="120"/>
                    </a:cubicBezTo>
                    <a:cubicBezTo>
                      <a:pt x="160" y="97"/>
                      <a:pt x="143" y="80"/>
                      <a:pt x="114" y="80"/>
                    </a:cubicBezTo>
                    <a:close/>
                    <a:moveTo>
                      <a:pt x="851" y="97"/>
                    </a:moveTo>
                    <a:lnTo>
                      <a:pt x="851" y="97"/>
                    </a:lnTo>
                    <a:cubicBezTo>
                      <a:pt x="742" y="97"/>
                      <a:pt x="742" y="97"/>
                      <a:pt x="742" y="97"/>
                    </a:cubicBezTo>
                    <a:cubicBezTo>
                      <a:pt x="731" y="97"/>
                      <a:pt x="725" y="103"/>
                      <a:pt x="725" y="114"/>
                    </a:cubicBezTo>
                    <a:cubicBezTo>
                      <a:pt x="725" y="131"/>
                      <a:pt x="725" y="131"/>
                      <a:pt x="725" y="131"/>
                    </a:cubicBezTo>
                    <a:cubicBezTo>
                      <a:pt x="725" y="137"/>
                      <a:pt x="731" y="143"/>
                      <a:pt x="742" y="143"/>
                    </a:cubicBezTo>
                    <a:cubicBezTo>
                      <a:pt x="851" y="143"/>
                      <a:pt x="851" y="143"/>
                      <a:pt x="851" y="143"/>
                    </a:cubicBezTo>
                    <a:cubicBezTo>
                      <a:pt x="862" y="143"/>
                      <a:pt x="868" y="137"/>
                      <a:pt x="868" y="131"/>
                    </a:cubicBezTo>
                    <a:cubicBezTo>
                      <a:pt x="868" y="114"/>
                      <a:pt x="868" y="114"/>
                      <a:pt x="868" y="114"/>
                    </a:cubicBezTo>
                    <a:cubicBezTo>
                      <a:pt x="868" y="103"/>
                      <a:pt x="862" y="97"/>
                      <a:pt x="851" y="97"/>
                    </a:cubicBezTo>
                    <a:close/>
                    <a:moveTo>
                      <a:pt x="474" y="74"/>
                    </a:moveTo>
                    <a:lnTo>
                      <a:pt x="474" y="74"/>
                    </a:lnTo>
                    <a:cubicBezTo>
                      <a:pt x="623" y="74"/>
                      <a:pt x="742" y="194"/>
                      <a:pt x="742" y="343"/>
                    </a:cubicBezTo>
                    <a:cubicBezTo>
                      <a:pt x="742" y="491"/>
                      <a:pt x="623" y="611"/>
                      <a:pt x="474" y="611"/>
                    </a:cubicBezTo>
                    <a:cubicBezTo>
                      <a:pt x="331" y="611"/>
                      <a:pt x="206" y="491"/>
                      <a:pt x="206" y="343"/>
                    </a:cubicBezTo>
                    <a:cubicBezTo>
                      <a:pt x="206" y="194"/>
                      <a:pt x="331" y="74"/>
                      <a:pt x="474" y="74"/>
                    </a:cubicBezTo>
                    <a:close/>
                    <a:moveTo>
                      <a:pt x="474" y="131"/>
                    </a:moveTo>
                    <a:lnTo>
                      <a:pt x="474" y="131"/>
                    </a:lnTo>
                    <a:cubicBezTo>
                      <a:pt x="594" y="131"/>
                      <a:pt x="691" y="223"/>
                      <a:pt x="691" y="343"/>
                    </a:cubicBezTo>
                    <a:cubicBezTo>
                      <a:pt x="691" y="463"/>
                      <a:pt x="594" y="560"/>
                      <a:pt x="474" y="560"/>
                    </a:cubicBezTo>
                    <a:cubicBezTo>
                      <a:pt x="360" y="560"/>
                      <a:pt x="263" y="463"/>
                      <a:pt x="263" y="343"/>
                    </a:cubicBezTo>
                    <a:cubicBezTo>
                      <a:pt x="263" y="223"/>
                      <a:pt x="360" y="131"/>
                      <a:pt x="474" y="131"/>
                    </a:cubicBezTo>
                    <a:close/>
                    <a:moveTo>
                      <a:pt x="474" y="188"/>
                    </a:moveTo>
                    <a:lnTo>
                      <a:pt x="474" y="188"/>
                    </a:lnTo>
                    <a:cubicBezTo>
                      <a:pt x="560" y="188"/>
                      <a:pt x="628" y="257"/>
                      <a:pt x="628" y="343"/>
                    </a:cubicBezTo>
                    <a:cubicBezTo>
                      <a:pt x="628" y="428"/>
                      <a:pt x="560" y="497"/>
                      <a:pt x="474" y="497"/>
                    </a:cubicBezTo>
                    <a:cubicBezTo>
                      <a:pt x="394" y="497"/>
                      <a:pt x="325" y="428"/>
                      <a:pt x="325" y="343"/>
                    </a:cubicBezTo>
                    <a:cubicBezTo>
                      <a:pt x="325" y="257"/>
                      <a:pt x="394" y="188"/>
                      <a:pt x="474" y="188"/>
                    </a:cubicBezTo>
                    <a:close/>
                    <a:moveTo>
                      <a:pt x="474" y="229"/>
                    </a:moveTo>
                    <a:lnTo>
                      <a:pt x="474" y="229"/>
                    </a:lnTo>
                    <a:cubicBezTo>
                      <a:pt x="514" y="229"/>
                      <a:pt x="542" y="246"/>
                      <a:pt x="565" y="268"/>
                    </a:cubicBezTo>
                    <a:cubicBezTo>
                      <a:pt x="548" y="257"/>
                      <a:pt x="520" y="251"/>
                      <a:pt x="497" y="251"/>
                    </a:cubicBezTo>
                    <a:cubicBezTo>
                      <a:pt x="434" y="251"/>
                      <a:pt x="377" y="303"/>
                      <a:pt x="377" y="366"/>
                    </a:cubicBezTo>
                    <a:cubicBezTo>
                      <a:pt x="377" y="388"/>
                      <a:pt x="382" y="405"/>
                      <a:pt x="394" y="423"/>
                    </a:cubicBezTo>
                    <a:cubicBezTo>
                      <a:pt x="371" y="405"/>
                      <a:pt x="360" y="377"/>
                      <a:pt x="360" y="343"/>
                    </a:cubicBezTo>
                    <a:cubicBezTo>
                      <a:pt x="360" y="280"/>
                      <a:pt x="411" y="229"/>
                      <a:pt x="474" y="22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1" name="Group 220"/>
            <p:cNvGrpSpPr/>
            <p:nvPr/>
          </p:nvGrpSpPr>
          <p:grpSpPr>
            <a:xfrm>
              <a:off x="5669485" y="3030927"/>
              <a:ext cx="1847850" cy="1851026"/>
              <a:chOff x="2660883" y="2992368"/>
              <a:chExt cx="1847850" cy="1851026"/>
            </a:xfrm>
          </p:grpSpPr>
          <p:sp>
            <p:nvSpPr>
              <p:cNvPr id="222" name="Freeform 8"/>
              <p:cNvSpPr>
                <a:spLocks noEditPoints="1"/>
              </p:cNvSpPr>
              <p:nvPr/>
            </p:nvSpPr>
            <p:spPr bwMode="auto">
              <a:xfrm>
                <a:off x="2865670" y="3195568"/>
                <a:ext cx="1495425" cy="1495425"/>
              </a:xfrm>
              <a:custGeom>
                <a:avLst/>
                <a:gdLst>
                  <a:gd name="T0" fmla="*/ 844 w 924"/>
                  <a:gd name="T1" fmla="*/ 386 h 924"/>
                  <a:gd name="T2" fmla="*/ 875 w 924"/>
                  <a:gd name="T3" fmla="*/ 300 h 924"/>
                  <a:gd name="T4" fmla="*/ 836 w 924"/>
                  <a:gd name="T5" fmla="*/ 185 h 924"/>
                  <a:gd name="T6" fmla="*/ 754 w 924"/>
                  <a:gd name="T7" fmla="*/ 205 h 924"/>
                  <a:gd name="T8" fmla="*/ 738 w 924"/>
                  <a:gd name="T9" fmla="*/ 115 h 924"/>
                  <a:gd name="T10" fmla="*/ 647 w 924"/>
                  <a:gd name="T11" fmla="*/ 35 h 924"/>
                  <a:gd name="T12" fmla="*/ 586 w 924"/>
                  <a:gd name="T13" fmla="*/ 93 h 924"/>
                  <a:gd name="T14" fmla="*/ 528 w 924"/>
                  <a:gd name="T15" fmla="*/ 24 h 924"/>
                  <a:gd name="T16" fmla="*/ 409 w 924"/>
                  <a:gd name="T17" fmla="*/ 0 h 924"/>
                  <a:gd name="T18" fmla="*/ 385 w 924"/>
                  <a:gd name="T19" fmla="*/ 80 h 924"/>
                  <a:gd name="T20" fmla="*/ 300 w 924"/>
                  <a:gd name="T21" fmla="*/ 49 h 924"/>
                  <a:gd name="T22" fmla="*/ 185 w 924"/>
                  <a:gd name="T23" fmla="*/ 88 h 924"/>
                  <a:gd name="T24" fmla="*/ 205 w 924"/>
                  <a:gd name="T25" fmla="*/ 170 h 924"/>
                  <a:gd name="T26" fmla="*/ 115 w 924"/>
                  <a:gd name="T27" fmla="*/ 186 h 924"/>
                  <a:gd name="T28" fmla="*/ 35 w 924"/>
                  <a:gd name="T29" fmla="*/ 277 h 924"/>
                  <a:gd name="T30" fmla="*/ 93 w 924"/>
                  <a:gd name="T31" fmla="*/ 338 h 924"/>
                  <a:gd name="T32" fmla="*/ 24 w 924"/>
                  <a:gd name="T33" fmla="*/ 396 h 924"/>
                  <a:gd name="T34" fmla="*/ 0 w 924"/>
                  <a:gd name="T35" fmla="*/ 515 h 924"/>
                  <a:gd name="T36" fmla="*/ 80 w 924"/>
                  <a:gd name="T37" fmla="*/ 539 h 924"/>
                  <a:gd name="T38" fmla="*/ 49 w 924"/>
                  <a:gd name="T39" fmla="*/ 624 h 924"/>
                  <a:gd name="T40" fmla="*/ 88 w 924"/>
                  <a:gd name="T41" fmla="*/ 739 h 924"/>
                  <a:gd name="T42" fmla="*/ 170 w 924"/>
                  <a:gd name="T43" fmla="*/ 719 h 924"/>
                  <a:gd name="T44" fmla="*/ 186 w 924"/>
                  <a:gd name="T45" fmla="*/ 809 h 924"/>
                  <a:gd name="T46" fmla="*/ 277 w 924"/>
                  <a:gd name="T47" fmla="*/ 889 h 924"/>
                  <a:gd name="T48" fmla="*/ 338 w 924"/>
                  <a:gd name="T49" fmla="*/ 831 h 924"/>
                  <a:gd name="T50" fmla="*/ 396 w 924"/>
                  <a:gd name="T51" fmla="*/ 901 h 924"/>
                  <a:gd name="T52" fmla="*/ 515 w 924"/>
                  <a:gd name="T53" fmla="*/ 924 h 924"/>
                  <a:gd name="T54" fmla="*/ 539 w 924"/>
                  <a:gd name="T55" fmla="*/ 844 h 924"/>
                  <a:gd name="T56" fmla="*/ 624 w 924"/>
                  <a:gd name="T57" fmla="*/ 875 h 924"/>
                  <a:gd name="T58" fmla="*/ 739 w 924"/>
                  <a:gd name="T59" fmla="*/ 836 h 924"/>
                  <a:gd name="T60" fmla="*/ 719 w 924"/>
                  <a:gd name="T61" fmla="*/ 754 h 924"/>
                  <a:gd name="T62" fmla="*/ 809 w 924"/>
                  <a:gd name="T63" fmla="*/ 738 h 924"/>
                  <a:gd name="T64" fmla="*/ 889 w 924"/>
                  <a:gd name="T65" fmla="*/ 647 h 924"/>
                  <a:gd name="T66" fmla="*/ 831 w 924"/>
                  <a:gd name="T67" fmla="*/ 587 h 924"/>
                  <a:gd name="T68" fmla="*/ 900 w 924"/>
                  <a:gd name="T69" fmla="*/ 528 h 924"/>
                  <a:gd name="T70" fmla="*/ 924 w 924"/>
                  <a:gd name="T71" fmla="*/ 409 h 924"/>
                  <a:gd name="T72" fmla="*/ 462 w 924"/>
                  <a:gd name="T73" fmla="*/ 709 h 924"/>
                  <a:gd name="T74" fmla="*/ 462 w 924"/>
                  <a:gd name="T75" fmla="*/ 215 h 924"/>
                  <a:gd name="T76" fmla="*/ 462 w 924"/>
                  <a:gd name="T77" fmla="*/ 709 h 9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24" h="924">
                    <a:moveTo>
                      <a:pt x="900" y="386"/>
                    </a:moveTo>
                    <a:cubicBezTo>
                      <a:pt x="844" y="386"/>
                      <a:pt x="844" y="386"/>
                      <a:pt x="844" y="386"/>
                    </a:cubicBezTo>
                    <a:cubicBezTo>
                      <a:pt x="840" y="366"/>
                      <a:pt x="834" y="346"/>
                      <a:pt x="827" y="327"/>
                    </a:cubicBezTo>
                    <a:cubicBezTo>
                      <a:pt x="875" y="300"/>
                      <a:pt x="875" y="300"/>
                      <a:pt x="875" y="300"/>
                    </a:cubicBezTo>
                    <a:cubicBezTo>
                      <a:pt x="886" y="293"/>
                      <a:pt x="890" y="279"/>
                      <a:pt x="883" y="268"/>
                    </a:cubicBezTo>
                    <a:cubicBezTo>
                      <a:pt x="836" y="185"/>
                      <a:pt x="836" y="185"/>
                      <a:pt x="836" y="185"/>
                    </a:cubicBezTo>
                    <a:cubicBezTo>
                      <a:pt x="829" y="174"/>
                      <a:pt x="815" y="170"/>
                      <a:pt x="803" y="177"/>
                    </a:cubicBezTo>
                    <a:cubicBezTo>
                      <a:pt x="754" y="205"/>
                      <a:pt x="754" y="205"/>
                      <a:pt x="754" y="205"/>
                    </a:cubicBezTo>
                    <a:cubicBezTo>
                      <a:pt x="741" y="190"/>
                      <a:pt x="726" y="176"/>
                      <a:pt x="711" y="163"/>
                    </a:cubicBezTo>
                    <a:cubicBezTo>
                      <a:pt x="738" y="115"/>
                      <a:pt x="738" y="115"/>
                      <a:pt x="738" y="115"/>
                    </a:cubicBezTo>
                    <a:cubicBezTo>
                      <a:pt x="745" y="104"/>
                      <a:pt x="741" y="90"/>
                      <a:pt x="730" y="83"/>
                    </a:cubicBezTo>
                    <a:cubicBezTo>
                      <a:pt x="647" y="35"/>
                      <a:pt x="647" y="35"/>
                      <a:pt x="647" y="35"/>
                    </a:cubicBezTo>
                    <a:cubicBezTo>
                      <a:pt x="636" y="29"/>
                      <a:pt x="621" y="33"/>
                      <a:pt x="615" y="44"/>
                    </a:cubicBezTo>
                    <a:cubicBezTo>
                      <a:pt x="586" y="93"/>
                      <a:pt x="586" y="93"/>
                      <a:pt x="586" y="93"/>
                    </a:cubicBezTo>
                    <a:cubicBezTo>
                      <a:pt x="568" y="87"/>
                      <a:pt x="548" y="82"/>
                      <a:pt x="528" y="79"/>
                    </a:cubicBezTo>
                    <a:cubicBezTo>
                      <a:pt x="528" y="24"/>
                      <a:pt x="528" y="24"/>
                      <a:pt x="528" y="24"/>
                    </a:cubicBezTo>
                    <a:cubicBezTo>
                      <a:pt x="528" y="11"/>
                      <a:pt x="517" y="0"/>
                      <a:pt x="504" y="0"/>
                    </a:cubicBezTo>
                    <a:cubicBezTo>
                      <a:pt x="409" y="0"/>
                      <a:pt x="409" y="0"/>
                      <a:pt x="409" y="0"/>
                    </a:cubicBezTo>
                    <a:cubicBezTo>
                      <a:pt x="396" y="0"/>
                      <a:pt x="385" y="11"/>
                      <a:pt x="385" y="24"/>
                    </a:cubicBezTo>
                    <a:cubicBezTo>
                      <a:pt x="385" y="80"/>
                      <a:pt x="385" y="80"/>
                      <a:pt x="385" y="80"/>
                    </a:cubicBezTo>
                    <a:cubicBezTo>
                      <a:pt x="365" y="84"/>
                      <a:pt x="346" y="90"/>
                      <a:pt x="327" y="97"/>
                    </a:cubicBezTo>
                    <a:cubicBezTo>
                      <a:pt x="300" y="49"/>
                      <a:pt x="300" y="49"/>
                      <a:pt x="300" y="49"/>
                    </a:cubicBezTo>
                    <a:cubicBezTo>
                      <a:pt x="293" y="38"/>
                      <a:pt x="279" y="34"/>
                      <a:pt x="267" y="41"/>
                    </a:cubicBezTo>
                    <a:cubicBezTo>
                      <a:pt x="185" y="88"/>
                      <a:pt x="185" y="88"/>
                      <a:pt x="185" y="88"/>
                    </a:cubicBezTo>
                    <a:cubicBezTo>
                      <a:pt x="174" y="95"/>
                      <a:pt x="170" y="109"/>
                      <a:pt x="176" y="121"/>
                    </a:cubicBezTo>
                    <a:cubicBezTo>
                      <a:pt x="205" y="170"/>
                      <a:pt x="205" y="170"/>
                      <a:pt x="205" y="170"/>
                    </a:cubicBezTo>
                    <a:cubicBezTo>
                      <a:pt x="190" y="183"/>
                      <a:pt x="176" y="198"/>
                      <a:pt x="163" y="213"/>
                    </a:cubicBezTo>
                    <a:cubicBezTo>
                      <a:pt x="115" y="186"/>
                      <a:pt x="115" y="186"/>
                      <a:pt x="115" y="186"/>
                    </a:cubicBezTo>
                    <a:cubicBezTo>
                      <a:pt x="104" y="179"/>
                      <a:pt x="89" y="183"/>
                      <a:pt x="83" y="194"/>
                    </a:cubicBezTo>
                    <a:cubicBezTo>
                      <a:pt x="35" y="277"/>
                      <a:pt x="35" y="277"/>
                      <a:pt x="35" y="277"/>
                    </a:cubicBezTo>
                    <a:cubicBezTo>
                      <a:pt x="29" y="288"/>
                      <a:pt x="33" y="303"/>
                      <a:pt x="44" y="309"/>
                    </a:cubicBezTo>
                    <a:cubicBezTo>
                      <a:pt x="93" y="338"/>
                      <a:pt x="93" y="338"/>
                      <a:pt x="93" y="338"/>
                    </a:cubicBezTo>
                    <a:cubicBezTo>
                      <a:pt x="87" y="356"/>
                      <a:pt x="82" y="376"/>
                      <a:pt x="78" y="396"/>
                    </a:cubicBezTo>
                    <a:cubicBezTo>
                      <a:pt x="24" y="396"/>
                      <a:pt x="24" y="396"/>
                      <a:pt x="24" y="396"/>
                    </a:cubicBezTo>
                    <a:cubicBezTo>
                      <a:pt x="10" y="396"/>
                      <a:pt x="0" y="407"/>
                      <a:pt x="0" y="420"/>
                    </a:cubicBezTo>
                    <a:cubicBezTo>
                      <a:pt x="0" y="515"/>
                      <a:pt x="0" y="515"/>
                      <a:pt x="0" y="515"/>
                    </a:cubicBezTo>
                    <a:cubicBezTo>
                      <a:pt x="0" y="528"/>
                      <a:pt x="10" y="539"/>
                      <a:pt x="24" y="539"/>
                    </a:cubicBezTo>
                    <a:cubicBezTo>
                      <a:pt x="80" y="539"/>
                      <a:pt x="80" y="539"/>
                      <a:pt x="80" y="539"/>
                    </a:cubicBezTo>
                    <a:cubicBezTo>
                      <a:pt x="84" y="559"/>
                      <a:pt x="90" y="578"/>
                      <a:pt x="97" y="597"/>
                    </a:cubicBezTo>
                    <a:cubicBezTo>
                      <a:pt x="49" y="624"/>
                      <a:pt x="49" y="624"/>
                      <a:pt x="49" y="624"/>
                    </a:cubicBezTo>
                    <a:cubicBezTo>
                      <a:pt x="38" y="631"/>
                      <a:pt x="34" y="645"/>
                      <a:pt x="41" y="657"/>
                    </a:cubicBezTo>
                    <a:cubicBezTo>
                      <a:pt x="88" y="739"/>
                      <a:pt x="88" y="739"/>
                      <a:pt x="88" y="739"/>
                    </a:cubicBezTo>
                    <a:cubicBezTo>
                      <a:pt x="95" y="750"/>
                      <a:pt x="109" y="754"/>
                      <a:pt x="121" y="748"/>
                    </a:cubicBezTo>
                    <a:cubicBezTo>
                      <a:pt x="170" y="719"/>
                      <a:pt x="170" y="719"/>
                      <a:pt x="170" y="719"/>
                    </a:cubicBezTo>
                    <a:cubicBezTo>
                      <a:pt x="183" y="734"/>
                      <a:pt x="198" y="748"/>
                      <a:pt x="213" y="761"/>
                    </a:cubicBezTo>
                    <a:cubicBezTo>
                      <a:pt x="186" y="809"/>
                      <a:pt x="186" y="809"/>
                      <a:pt x="186" y="809"/>
                    </a:cubicBezTo>
                    <a:cubicBezTo>
                      <a:pt x="179" y="820"/>
                      <a:pt x="183" y="835"/>
                      <a:pt x="194" y="841"/>
                    </a:cubicBezTo>
                    <a:cubicBezTo>
                      <a:pt x="277" y="889"/>
                      <a:pt x="277" y="889"/>
                      <a:pt x="277" y="889"/>
                    </a:cubicBezTo>
                    <a:cubicBezTo>
                      <a:pt x="288" y="895"/>
                      <a:pt x="303" y="891"/>
                      <a:pt x="309" y="880"/>
                    </a:cubicBezTo>
                    <a:cubicBezTo>
                      <a:pt x="338" y="831"/>
                      <a:pt x="338" y="831"/>
                      <a:pt x="338" y="831"/>
                    </a:cubicBezTo>
                    <a:cubicBezTo>
                      <a:pt x="356" y="837"/>
                      <a:pt x="376" y="842"/>
                      <a:pt x="396" y="846"/>
                    </a:cubicBezTo>
                    <a:cubicBezTo>
                      <a:pt x="396" y="901"/>
                      <a:pt x="396" y="901"/>
                      <a:pt x="396" y="901"/>
                    </a:cubicBezTo>
                    <a:cubicBezTo>
                      <a:pt x="396" y="914"/>
                      <a:pt x="407" y="924"/>
                      <a:pt x="420" y="924"/>
                    </a:cubicBezTo>
                    <a:cubicBezTo>
                      <a:pt x="515" y="924"/>
                      <a:pt x="515" y="924"/>
                      <a:pt x="515" y="924"/>
                    </a:cubicBezTo>
                    <a:cubicBezTo>
                      <a:pt x="528" y="924"/>
                      <a:pt x="539" y="914"/>
                      <a:pt x="539" y="901"/>
                    </a:cubicBezTo>
                    <a:cubicBezTo>
                      <a:pt x="539" y="844"/>
                      <a:pt x="539" y="844"/>
                      <a:pt x="539" y="844"/>
                    </a:cubicBezTo>
                    <a:cubicBezTo>
                      <a:pt x="558" y="840"/>
                      <a:pt x="578" y="834"/>
                      <a:pt x="597" y="827"/>
                    </a:cubicBezTo>
                    <a:cubicBezTo>
                      <a:pt x="624" y="875"/>
                      <a:pt x="624" y="875"/>
                      <a:pt x="624" y="875"/>
                    </a:cubicBezTo>
                    <a:cubicBezTo>
                      <a:pt x="631" y="886"/>
                      <a:pt x="645" y="890"/>
                      <a:pt x="656" y="883"/>
                    </a:cubicBezTo>
                    <a:cubicBezTo>
                      <a:pt x="739" y="836"/>
                      <a:pt x="739" y="836"/>
                      <a:pt x="739" y="836"/>
                    </a:cubicBezTo>
                    <a:cubicBezTo>
                      <a:pt x="750" y="829"/>
                      <a:pt x="754" y="815"/>
                      <a:pt x="747" y="803"/>
                    </a:cubicBezTo>
                    <a:cubicBezTo>
                      <a:pt x="719" y="754"/>
                      <a:pt x="719" y="754"/>
                      <a:pt x="719" y="754"/>
                    </a:cubicBezTo>
                    <a:cubicBezTo>
                      <a:pt x="734" y="741"/>
                      <a:pt x="748" y="726"/>
                      <a:pt x="761" y="711"/>
                    </a:cubicBezTo>
                    <a:cubicBezTo>
                      <a:pt x="809" y="738"/>
                      <a:pt x="809" y="738"/>
                      <a:pt x="809" y="738"/>
                    </a:cubicBezTo>
                    <a:cubicBezTo>
                      <a:pt x="820" y="745"/>
                      <a:pt x="834" y="741"/>
                      <a:pt x="841" y="730"/>
                    </a:cubicBezTo>
                    <a:cubicBezTo>
                      <a:pt x="889" y="647"/>
                      <a:pt x="889" y="647"/>
                      <a:pt x="889" y="647"/>
                    </a:cubicBezTo>
                    <a:cubicBezTo>
                      <a:pt x="895" y="636"/>
                      <a:pt x="891" y="621"/>
                      <a:pt x="880" y="615"/>
                    </a:cubicBezTo>
                    <a:cubicBezTo>
                      <a:pt x="831" y="587"/>
                      <a:pt x="831" y="587"/>
                      <a:pt x="831" y="587"/>
                    </a:cubicBezTo>
                    <a:cubicBezTo>
                      <a:pt x="837" y="568"/>
                      <a:pt x="842" y="548"/>
                      <a:pt x="846" y="528"/>
                    </a:cubicBezTo>
                    <a:cubicBezTo>
                      <a:pt x="900" y="528"/>
                      <a:pt x="900" y="528"/>
                      <a:pt x="900" y="528"/>
                    </a:cubicBezTo>
                    <a:cubicBezTo>
                      <a:pt x="913" y="528"/>
                      <a:pt x="924" y="517"/>
                      <a:pt x="924" y="504"/>
                    </a:cubicBezTo>
                    <a:cubicBezTo>
                      <a:pt x="924" y="409"/>
                      <a:pt x="924" y="409"/>
                      <a:pt x="924" y="409"/>
                    </a:cubicBezTo>
                    <a:cubicBezTo>
                      <a:pt x="924" y="396"/>
                      <a:pt x="913" y="386"/>
                      <a:pt x="900" y="386"/>
                    </a:cubicBezTo>
                    <a:close/>
                    <a:moveTo>
                      <a:pt x="462" y="709"/>
                    </a:moveTo>
                    <a:cubicBezTo>
                      <a:pt x="326" y="709"/>
                      <a:pt x="215" y="598"/>
                      <a:pt x="215" y="462"/>
                    </a:cubicBezTo>
                    <a:cubicBezTo>
                      <a:pt x="215" y="326"/>
                      <a:pt x="326" y="215"/>
                      <a:pt x="462" y="215"/>
                    </a:cubicBezTo>
                    <a:cubicBezTo>
                      <a:pt x="598" y="215"/>
                      <a:pt x="709" y="326"/>
                      <a:pt x="709" y="462"/>
                    </a:cubicBezTo>
                    <a:cubicBezTo>
                      <a:pt x="709" y="598"/>
                      <a:pt x="598" y="709"/>
                      <a:pt x="462" y="709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3" name="Freeform 9"/>
              <p:cNvSpPr>
                <a:spLocks/>
              </p:cNvSpPr>
              <p:nvPr/>
            </p:nvSpPr>
            <p:spPr bwMode="auto">
              <a:xfrm>
                <a:off x="2865670" y="3195568"/>
                <a:ext cx="735013" cy="1495425"/>
              </a:xfrm>
              <a:custGeom>
                <a:avLst/>
                <a:gdLst>
                  <a:gd name="T0" fmla="*/ 454 w 454"/>
                  <a:gd name="T1" fmla="*/ 708 h 924"/>
                  <a:gd name="T2" fmla="*/ 215 w 454"/>
                  <a:gd name="T3" fmla="*/ 462 h 924"/>
                  <a:gd name="T4" fmla="*/ 454 w 454"/>
                  <a:gd name="T5" fmla="*/ 216 h 924"/>
                  <a:gd name="T6" fmla="*/ 454 w 454"/>
                  <a:gd name="T7" fmla="*/ 0 h 924"/>
                  <a:gd name="T8" fmla="*/ 409 w 454"/>
                  <a:gd name="T9" fmla="*/ 0 h 924"/>
                  <a:gd name="T10" fmla="*/ 385 w 454"/>
                  <a:gd name="T11" fmla="*/ 24 h 924"/>
                  <a:gd name="T12" fmla="*/ 385 w 454"/>
                  <a:gd name="T13" fmla="*/ 80 h 924"/>
                  <a:gd name="T14" fmla="*/ 327 w 454"/>
                  <a:gd name="T15" fmla="*/ 97 h 924"/>
                  <a:gd name="T16" fmla="*/ 300 w 454"/>
                  <a:gd name="T17" fmla="*/ 49 h 924"/>
                  <a:gd name="T18" fmla="*/ 267 w 454"/>
                  <a:gd name="T19" fmla="*/ 41 h 924"/>
                  <a:gd name="T20" fmla="*/ 185 w 454"/>
                  <a:gd name="T21" fmla="*/ 88 h 924"/>
                  <a:gd name="T22" fmla="*/ 176 w 454"/>
                  <a:gd name="T23" fmla="*/ 121 h 924"/>
                  <a:gd name="T24" fmla="*/ 205 w 454"/>
                  <a:gd name="T25" fmla="*/ 170 h 924"/>
                  <a:gd name="T26" fmla="*/ 163 w 454"/>
                  <a:gd name="T27" fmla="*/ 213 h 924"/>
                  <a:gd name="T28" fmla="*/ 115 w 454"/>
                  <a:gd name="T29" fmla="*/ 186 h 924"/>
                  <a:gd name="T30" fmla="*/ 83 w 454"/>
                  <a:gd name="T31" fmla="*/ 194 h 924"/>
                  <a:gd name="T32" fmla="*/ 35 w 454"/>
                  <a:gd name="T33" fmla="*/ 277 h 924"/>
                  <a:gd name="T34" fmla="*/ 44 w 454"/>
                  <a:gd name="T35" fmla="*/ 309 h 924"/>
                  <a:gd name="T36" fmla="*/ 93 w 454"/>
                  <a:gd name="T37" fmla="*/ 338 h 924"/>
                  <a:gd name="T38" fmla="*/ 78 w 454"/>
                  <a:gd name="T39" fmla="*/ 396 h 924"/>
                  <a:gd name="T40" fmla="*/ 24 w 454"/>
                  <a:gd name="T41" fmla="*/ 396 h 924"/>
                  <a:gd name="T42" fmla="*/ 0 w 454"/>
                  <a:gd name="T43" fmla="*/ 420 h 924"/>
                  <a:gd name="T44" fmla="*/ 0 w 454"/>
                  <a:gd name="T45" fmla="*/ 515 h 924"/>
                  <a:gd name="T46" fmla="*/ 24 w 454"/>
                  <a:gd name="T47" fmla="*/ 539 h 924"/>
                  <a:gd name="T48" fmla="*/ 80 w 454"/>
                  <a:gd name="T49" fmla="*/ 539 h 924"/>
                  <a:gd name="T50" fmla="*/ 97 w 454"/>
                  <a:gd name="T51" fmla="*/ 597 h 924"/>
                  <a:gd name="T52" fmla="*/ 49 w 454"/>
                  <a:gd name="T53" fmla="*/ 624 h 924"/>
                  <a:gd name="T54" fmla="*/ 41 w 454"/>
                  <a:gd name="T55" fmla="*/ 657 h 924"/>
                  <a:gd name="T56" fmla="*/ 88 w 454"/>
                  <a:gd name="T57" fmla="*/ 739 h 924"/>
                  <a:gd name="T58" fmla="*/ 121 w 454"/>
                  <a:gd name="T59" fmla="*/ 748 h 924"/>
                  <a:gd name="T60" fmla="*/ 170 w 454"/>
                  <a:gd name="T61" fmla="*/ 719 h 924"/>
                  <a:gd name="T62" fmla="*/ 213 w 454"/>
                  <a:gd name="T63" fmla="*/ 761 h 924"/>
                  <a:gd name="T64" fmla="*/ 186 w 454"/>
                  <a:gd name="T65" fmla="*/ 809 h 924"/>
                  <a:gd name="T66" fmla="*/ 194 w 454"/>
                  <a:gd name="T67" fmla="*/ 841 h 924"/>
                  <a:gd name="T68" fmla="*/ 277 w 454"/>
                  <a:gd name="T69" fmla="*/ 889 h 924"/>
                  <a:gd name="T70" fmla="*/ 309 w 454"/>
                  <a:gd name="T71" fmla="*/ 880 h 924"/>
                  <a:gd name="T72" fmla="*/ 338 w 454"/>
                  <a:gd name="T73" fmla="*/ 831 h 924"/>
                  <a:gd name="T74" fmla="*/ 396 w 454"/>
                  <a:gd name="T75" fmla="*/ 846 h 924"/>
                  <a:gd name="T76" fmla="*/ 396 w 454"/>
                  <a:gd name="T77" fmla="*/ 901 h 924"/>
                  <a:gd name="T78" fmla="*/ 420 w 454"/>
                  <a:gd name="T79" fmla="*/ 924 h 924"/>
                  <a:gd name="T80" fmla="*/ 454 w 454"/>
                  <a:gd name="T81" fmla="*/ 924 h 924"/>
                  <a:gd name="T82" fmla="*/ 454 w 454"/>
                  <a:gd name="T83" fmla="*/ 708 h 9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54" h="924">
                    <a:moveTo>
                      <a:pt x="454" y="708"/>
                    </a:moveTo>
                    <a:cubicBezTo>
                      <a:pt x="321" y="704"/>
                      <a:pt x="215" y="596"/>
                      <a:pt x="215" y="462"/>
                    </a:cubicBezTo>
                    <a:cubicBezTo>
                      <a:pt x="215" y="329"/>
                      <a:pt x="321" y="220"/>
                      <a:pt x="454" y="216"/>
                    </a:cubicBezTo>
                    <a:cubicBezTo>
                      <a:pt x="454" y="0"/>
                      <a:pt x="454" y="0"/>
                      <a:pt x="454" y="0"/>
                    </a:cubicBezTo>
                    <a:cubicBezTo>
                      <a:pt x="409" y="0"/>
                      <a:pt x="409" y="0"/>
                      <a:pt x="409" y="0"/>
                    </a:cubicBezTo>
                    <a:cubicBezTo>
                      <a:pt x="396" y="0"/>
                      <a:pt x="385" y="11"/>
                      <a:pt x="385" y="24"/>
                    </a:cubicBezTo>
                    <a:cubicBezTo>
                      <a:pt x="385" y="80"/>
                      <a:pt x="385" y="80"/>
                      <a:pt x="385" y="80"/>
                    </a:cubicBezTo>
                    <a:cubicBezTo>
                      <a:pt x="365" y="84"/>
                      <a:pt x="346" y="90"/>
                      <a:pt x="327" y="97"/>
                    </a:cubicBezTo>
                    <a:cubicBezTo>
                      <a:pt x="300" y="49"/>
                      <a:pt x="300" y="49"/>
                      <a:pt x="300" y="49"/>
                    </a:cubicBezTo>
                    <a:cubicBezTo>
                      <a:pt x="293" y="38"/>
                      <a:pt x="279" y="34"/>
                      <a:pt x="267" y="41"/>
                    </a:cubicBezTo>
                    <a:cubicBezTo>
                      <a:pt x="185" y="88"/>
                      <a:pt x="185" y="88"/>
                      <a:pt x="185" y="88"/>
                    </a:cubicBezTo>
                    <a:cubicBezTo>
                      <a:pt x="174" y="95"/>
                      <a:pt x="170" y="109"/>
                      <a:pt x="176" y="121"/>
                    </a:cubicBezTo>
                    <a:cubicBezTo>
                      <a:pt x="205" y="170"/>
                      <a:pt x="205" y="170"/>
                      <a:pt x="205" y="170"/>
                    </a:cubicBezTo>
                    <a:cubicBezTo>
                      <a:pt x="190" y="183"/>
                      <a:pt x="176" y="198"/>
                      <a:pt x="163" y="213"/>
                    </a:cubicBezTo>
                    <a:cubicBezTo>
                      <a:pt x="115" y="186"/>
                      <a:pt x="115" y="186"/>
                      <a:pt x="115" y="186"/>
                    </a:cubicBezTo>
                    <a:cubicBezTo>
                      <a:pt x="104" y="179"/>
                      <a:pt x="89" y="183"/>
                      <a:pt x="83" y="194"/>
                    </a:cubicBezTo>
                    <a:cubicBezTo>
                      <a:pt x="35" y="277"/>
                      <a:pt x="35" y="277"/>
                      <a:pt x="35" y="277"/>
                    </a:cubicBezTo>
                    <a:cubicBezTo>
                      <a:pt x="29" y="288"/>
                      <a:pt x="33" y="303"/>
                      <a:pt x="44" y="309"/>
                    </a:cubicBezTo>
                    <a:cubicBezTo>
                      <a:pt x="93" y="338"/>
                      <a:pt x="93" y="338"/>
                      <a:pt x="93" y="338"/>
                    </a:cubicBezTo>
                    <a:cubicBezTo>
                      <a:pt x="87" y="356"/>
                      <a:pt x="82" y="376"/>
                      <a:pt x="78" y="396"/>
                    </a:cubicBezTo>
                    <a:cubicBezTo>
                      <a:pt x="24" y="396"/>
                      <a:pt x="24" y="396"/>
                      <a:pt x="24" y="396"/>
                    </a:cubicBezTo>
                    <a:cubicBezTo>
                      <a:pt x="10" y="396"/>
                      <a:pt x="0" y="407"/>
                      <a:pt x="0" y="420"/>
                    </a:cubicBezTo>
                    <a:cubicBezTo>
                      <a:pt x="0" y="515"/>
                      <a:pt x="0" y="515"/>
                      <a:pt x="0" y="515"/>
                    </a:cubicBezTo>
                    <a:cubicBezTo>
                      <a:pt x="0" y="528"/>
                      <a:pt x="10" y="539"/>
                      <a:pt x="24" y="539"/>
                    </a:cubicBezTo>
                    <a:cubicBezTo>
                      <a:pt x="80" y="539"/>
                      <a:pt x="80" y="539"/>
                      <a:pt x="80" y="539"/>
                    </a:cubicBezTo>
                    <a:cubicBezTo>
                      <a:pt x="84" y="559"/>
                      <a:pt x="90" y="578"/>
                      <a:pt x="97" y="597"/>
                    </a:cubicBezTo>
                    <a:cubicBezTo>
                      <a:pt x="49" y="624"/>
                      <a:pt x="49" y="624"/>
                      <a:pt x="49" y="624"/>
                    </a:cubicBezTo>
                    <a:cubicBezTo>
                      <a:pt x="38" y="631"/>
                      <a:pt x="34" y="645"/>
                      <a:pt x="41" y="657"/>
                    </a:cubicBezTo>
                    <a:cubicBezTo>
                      <a:pt x="88" y="739"/>
                      <a:pt x="88" y="739"/>
                      <a:pt x="88" y="739"/>
                    </a:cubicBezTo>
                    <a:cubicBezTo>
                      <a:pt x="95" y="750"/>
                      <a:pt x="109" y="754"/>
                      <a:pt x="121" y="748"/>
                    </a:cubicBezTo>
                    <a:cubicBezTo>
                      <a:pt x="170" y="719"/>
                      <a:pt x="170" y="719"/>
                      <a:pt x="170" y="719"/>
                    </a:cubicBezTo>
                    <a:cubicBezTo>
                      <a:pt x="183" y="734"/>
                      <a:pt x="198" y="748"/>
                      <a:pt x="213" y="761"/>
                    </a:cubicBezTo>
                    <a:cubicBezTo>
                      <a:pt x="186" y="809"/>
                      <a:pt x="186" y="809"/>
                      <a:pt x="186" y="809"/>
                    </a:cubicBezTo>
                    <a:cubicBezTo>
                      <a:pt x="179" y="820"/>
                      <a:pt x="183" y="835"/>
                      <a:pt x="194" y="841"/>
                    </a:cubicBezTo>
                    <a:cubicBezTo>
                      <a:pt x="277" y="889"/>
                      <a:pt x="277" y="889"/>
                      <a:pt x="277" y="889"/>
                    </a:cubicBezTo>
                    <a:cubicBezTo>
                      <a:pt x="288" y="895"/>
                      <a:pt x="303" y="891"/>
                      <a:pt x="309" y="880"/>
                    </a:cubicBezTo>
                    <a:cubicBezTo>
                      <a:pt x="338" y="831"/>
                      <a:pt x="338" y="831"/>
                      <a:pt x="338" y="831"/>
                    </a:cubicBezTo>
                    <a:cubicBezTo>
                      <a:pt x="356" y="837"/>
                      <a:pt x="376" y="842"/>
                      <a:pt x="396" y="846"/>
                    </a:cubicBezTo>
                    <a:cubicBezTo>
                      <a:pt x="396" y="901"/>
                      <a:pt x="396" y="901"/>
                      <a:pt x="396" y="901"/>
                    </a:cubicBezTo>
                    <a:cubicBezTo>
                      <a:pt x="396" y="914"/>
                      <a:pt x="407" y="924"/>
                      <a:pt x="420" y="924"/>
                    </a:cubicBezTo>
                    <a:cubicBezTo>
                      <a:pt x="454" y="924"/>
                      <a:pt x="454" y="924"/>
                      <a:pt x="454" y="924"/>
                    </a:cubicBezTo>
                    <a:lnTo>
                      <a:pt x="454" y="708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4" name="Freeform 10"/>
              <p:cNvSpPr>
                <a:spLocks noEditPoints="1"/>
              </p:cNvSpPr>
              <p:nvPr/>
            </p:nvSpPr>
            <p:spPr bwMode="auto">
              <a:xfrm>
                <a:off x="3127608" y="3459093"/>
                <a:ext cx="971550" cy="969963"/>
              </a:xfrm>
              <a:custGeom>
                <a:avLst/>
                <a:gdLst>
                  <a:gd name="T0" fmla="*/ 300 w 600"/>
                  <a:gd name="T1" fmla="*/ 0 h 600"/>
                  <a:gd name="T2" fmla="*/ 0 w 600"/>
                  <a:gd name="T3" fmla="*/ 300 h 600"/>
                  <a:gd name="T4" fmla="*/ 300 w 600"/>
                  <a:gd name="T5" fmla="*/ 600 h 600"/>
                  <a:gd name="T6" fmla="*/ 600 w 600"/>
                  <a:gd name="T7" fmla="*/ 300 h 600"/>
                  <a:gd name="T8" fmla="*/ 300 w 600"/>
                  <a:gd name="T9" fmla="*/ 0 h 600"/>
                  <a:gd name="T10" fmla="*/ 300 w 600"/>
                  <a:gd name="T11" fmla="*/ 547 h 600"/>
                  <a:gd name="T12" fmla="*/ 53 w 600"/>
                  <a:gd name="T13" fmla="*/ 300 h 600"/>
                  <a:gd name="T14" fmla="*/ 300 w 600"/>
                  <a:gd name="T15" fmla="*/ 53 h 600"/>
                  <a:gd name="T16" fmla="*/ 547 w 600"/>
                  <a:gd name="T17" fmla="*/ 300 h 600"/>
                  <a:gd name="T18" fmla="*/ 300 w 600"/>
                  <a:gd name="T19" fmla="*/ 547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0" h="600">
                    <a:moveTo>
                      <a:pt x="300" y="0"/>
                    </a:moveTo>
                    <a:cubicBezTo>
                      <a:pt x="134" y="0"/>
                      <a:pt x="0" y="134"/>
                      <a:pt x="0" y="300"/>
                    </a:cubicBezTo>
                    <a:cubicBezTo>
                      <a:pt x="0" y="466"/>
                      <a:pt x="134" y="600"/>
                      <a:pt x="300" y="600"/>
                    </a:cubicBezTo>
                    <a:cubicBezTo>
                      <a:pt x="466" y="600"/>
                      <a:pt x="600" y="466"/>
                      <a:pt x="600" y="300"/>
                    </a:cubicBezTo>
                    <a:cubicBezTo>
                      <a:pt x="600" y="134"/>
                      <a:pt x="466" y="0"/>
                      <a:pt x="300" y="0"/>
                    </a:cubicBezTo>
                    <a:close/>
                    <a:moveTo>
                      <a:pt x="300" y="547"/>
                    </a:moveTo>
                    <a:cubicBezTo>
                      <a:pt x="164" y="547"/>
                      <a:pt x="53" y="436"/>
                      <a:pt x="53" y="300"/>
                    </a:cubicBezTo>
                    <a:cubicBezTo>
                      <a:pt x="53" y="164"/>
                      <a:pt x="164" y="53"/>
                      <a:pt x="300" y="53"/>
                    </a:cubicBezTo>
                    <a:cubicBezTo>
                      <a:pt x="436" y="53"/>
                      <a:pt x="547" y="164"/>
                      <a:pt x="547" y="300"/>
                    </a:cubicBezTo>
                    <a:cubicBezTo>
                      <a:pt x="547" y="436"/>
                      <a:pt x="436" y="547"/>
                      <a:pt x="300" y="547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5" name="Freeform 11"/>
              <p:cNvSpPr>
                <a:spLocks/>
              </p:cNvSpPr>
              <p:nvPr/>
            </p:nvSpPr>
            <p:spPr bwMode="auto">
              <a:xfrm>
                <a:off x="3600683" y="3459093"/>
                <a:ext cx="498475" cy="969963"/>
              </a:xfrm>
              <a:custGeom>
                <a:avLst/>
                <a:gdLst>
                  <a:gd name="T0" fmla="*/ 8 w 308"/>
                  <a:gd name="T1" fmla="*/ 0 h 600"/>
                  <a:gd name="T2" fmla="*/ 0 w 308"/>
                  <a:gd name="T3" fmla="*/ 0 h 600"/>
                  <a:gd name="T4" fmla="*/ 0 w 308"/>
                  <a:gd name="T5" fmla="*/ 54 h 600"/>
                  <a:gd name="T6" fmla="*/ 8 w 308"/>
                  <a:gd name="T7" fmla="*/ 53 h 600"/>
                  <a:gd name="T8" fmla="*/ 255 w 308"/>
                  <a:gd name="T9" fmla="*/ 300 h 600"/>
                  <a:gd name="T10" fmla="*/ 8 w 308"/>
                  <a:gd name="T11" fmla="*/ 547 h 600"/>
                  <a:gd name="T12" fmla="*/ 0 w 308"/>
                  <a:gd name="T13" fmla="*/ 546 h 600"/>
                  <a:gd name="T14" fmla="*/ 0 w 308"/>
                  <a:gd name="T15" fmla="*/ 600 h 600"/>
                  <a:gd name="T16" fmla="*/ 8 w 308"/>
                  <a:gd name="T17" fmla="*/ 600 h 600"/>
                  <a:gd name="T18" fmla="*/ 308 w 308"/>
                  <a:gd name="T19" fmla="*/ 300 h 600"/>
                  <a:gd name="T20" fmla="*/ 8 w 308"/>
                  <a:gd name="T21" fmla="*/ 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8" h="600">
                    <a:moveTo>
                      <a:pt x="8" y="0"/>
                    </a:moveTo>
                    <a:cubicBezTo>
                      <a:pt x="5" y="0"/>
                      <a:pt x="2" y="0"/>
                      <a:pt x="0" y="0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2" y="54"/>
                      <a:pt x="5" y="53"/>
                      <a:pt x="8" y="53"/>
                    </a:cubicBezTo>
                    <a:cubicBezTo>
                      <a:pt x="144" y="53"/>
                      <a:pt x="255" y="164"/>
                      <a:pt x="255" y="300"/>
                    </a:cubicBezTo>
                    <a:cubicBezTo>
                      <a:pt x="255" y="436"/>
                      <a:pt x="144" y="547"/>
                      <a:pt x="8" y="547"/>
                    </a:cubicBezTo>
                    <a:cubicBezTo>
                      <a:pt x="5" y="547"/>
                      <a:pt x="2" y="547"/>
                      <a:pt x="0" y="546"/>
                    </a:cubicBezTo>
                    <a:cubicBezTo>
                      <a:pt x="0" y="600"/>
                      <a:pt x="0" y="600"/>
                      <a:pt x="0" y="600"/>
                    </a:cubicBezTo>
                    <a:cubicBezTo>
                      <a:pt x="2" y="600"/>
                      <a:pt x="5" y="600"/>
                      <a:pt x="8" y="600"/>
                    </a:cubicBezTo>
                    <a:cubicBezTo>
                      <a:pt x="174" y="600"/>
                      <a:pt x="308" y="466"/>
                      <a:pt x="308" y="300"/>
                    </a:cubicBezTo>
                    <a:cubicBezTo>
                      <a:pt x="308" y="134"/>
                      <a:pt x="174" y="0"/>
                      <a:pt x="8" y="0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6" name="Freeform 12"/>
              <p:cNvSpPr>
                <a:spLocks/>
              </p:cNvSpPr>
              <p:nvPr/>
            </p:nvSpPr>
            <p:spPr bwMode="auto">
              <a:xfrm>
                <a:off x="3697520" y="4032181"/>
                <a:ext cx="811213" cy="811213"/>
              </a:xfrm>
              <a:custGeom>
                <a:avLst/>
                <a:gdLst>
                  <a:gd name="T0" fmla="*/ 464 w 501"/>
                  <a:gd name="T1" fmla="*/ 465 h 502"/>
                  <a:gd name="T2" fmla="*/ 464 w 501"/>
                  <a:gd name="T3" fmla="*/ 465 h 502"/>
                  <a:gd name="T4" fmla="*/ 329 w 501"/>
                  <a:gd name="T5" fmla="*/ 465 h 502"/>
                  <a:gd name="T6" fmla="*/ 38 w 501"/>
                  <a:gd name="T7" fmla="*/ 172 h 502"/>
                  <a:gd name="T8" fmla="*/ 38 w 501"/>
                  <a:gd name="T9" fmla="*/ 37 h 502"/>
                  <a:gd name="T10" fmla="*/ 38 w 501"/>
                  <a:gd name="T11" fmla="*/ 37 h 502"/>
                  <a:gd name="T12" fmla="*/ 173 w 501"/>
                  <a:gd name="T13" fmla="*/ 37 h 502"/>
                  <a:gd name="T14" fmla="*/ 464 w 501"/>
                  <a:gd name="T15" fmla="*/ 330 h 502"/>
                  <a:gd name="T16" fmla="*/ 464 w 501"/>
                  <a:gd name="T17" fmla="*/ 465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1" h="502">
                    <a:moveTo>
                      <a:pt x="464" y="465"/>
                    </a:moveTo>
                    <a:cubicBezTo>
                      <a:pt x="464" y="465"/>
                      <a:pt x="464" y="465"/>
                      <a:pt x="464" y="465"/>
                    </a:cubicBezTo>
                    <a:cubicBezTo>
                      <a:pt x="426" y="502"/>
                      <a:pt x="366" y="502"/>
                      <a:pt x="329" y="465"/>
                    </a:cubicBezTo>
                    <a:cubicBezTo>
                      <a:pt x="38" y="172"/>
                      <a:pt x="38" y="172"/>
                      <a:pt x="38" y="172"/>
                    </a:cubicBezTo>
                    <a:cubicBezTo>
                      <a:pt x="0" y="135"/>
                      <a:pt x="1" y="74"/>
                      <a:pt x="38" y="37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75" y="0"/>
                      <a:pt x="136" y="0"/>
                      <a:pt x="173" y="37"/>
                    </a:cubicBezTo>
                    <a:cubicBezTo>
                      <a:pt x="464" y="330"/>
                      <a:pt x="464" y="330"/>
                      <a:pt x="464" y="330"/>
                    </a:cubicBezTo>
                    <a:cubicBezTo>
                      <a:pt x="501" y="367"/>
                      <a:pt x="501" y="428"/>
                      <a:pt x="464" y="465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7" name="Freeform 13"/>
              <p:cNvSpPr>
                <a:spLocks/>
              </p:cNvSpPr>
              <p:nvPr/>
            </p:nvSpPr>
            <p:spPr bwMode="auto">
              <a:xfrm>
                <a:off x="3802295" y="4200456"/>
                <a:ext cx="603250" cy="603250"/>
              </a:xfrm>
              <a:custGeom>
                <a:avLst/>
                <a:gdLst>
                  <a:gd name="T0" fmla="*/ 357 w 372"/>
                  <a:gd name="T1" fmla="*/ 359 h 373"/>
                  <a:gd name="T2" fmla="*/ 305 w 372"/>
                  <a:gd name="T3" fmla="*/ 359 h 373"/>
                  <a:gd name="T4" fmla="*/ 14 w 372"/>
                  <a:gd name="T5" fmla="*/ 66 h 373"/>
                  <a:gd name="T6" fmla="*/ 14 w 372"/>
                  <a:gd name="T7" fmla="*/ 14 h 373"/>
                  <a:gd name="T8" fmla="*/ 66 w 372"/>
                  <a:gd name="T9" fmla="*/ 14 h 373"/>
                  <a:gd name="T10" fmla="*/ 358 w 372"/>
                  <a:gd name="T11" fmla="*/ 307 h 373"/>
                  <a:gd name="T12" fmla="*/ 358 w 372"/>
                  <a:gd name="T13" fmla="*/ 359 h 373"/>
                  <a:gd name="T14" fmla="*/ 357 w 372"/>
                  <a:gd name="T15" fmla="*/ 359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2" h="373">
                    <a:moveTo>
                      <a:pt x="357" y="359"/>
                    </a:moveTo>
                    <a:cubicBezTo>
                      <a:pt x="343" y="373"/>
                      <a:pt x="320" y="373"/>
                      <a:pt x="305" y="359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0" y="52"/>
                      <a:pt x="0" y="28"/>
                      <a:pt x="14" y="14"/>
                    </a:cubicBezTo>
                    <a:cubicBezTo>
                      <a:pt x="29" y="0"/>
                      <a:pt x="52" y="0"/>
                      <a:pt x="66" y="14"/>
                    </a:cubicBezTo>
                    <a:cubicBezTo>
                      <a:pt x="358" y="307"/>
                      <a:pt x="358" y="307"/>
                      <a:pt x="358" y="307"/>
                    </a:cubicBezTo>
                    <a:cubicBezTo>
                      <a:pt x="372" y="321"/>
                      <a:pt x="372" y="344"/>
                      <a:pt x="358" y="359"/>
                    </a:cubicBezTo>
                    <a:lnTo>
                      <a:pt x="357" y="359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8" name="Freeform 14"/>
              <p:cNvSpPr>
                <a:spLocks/>
              </p:cNvSpPr>
              <p:nvPr/>
            </p:nvSpPr>
            <p:spPr bwMode="auto">
              <a:xfrm>
                <a:off x="2660883" y="2992368"/>
                <a:ext cx="1209675" cy="1209675"/>
              </a:xfrm>
              <a:custGeom>
                <a:avLst/>
                <a:gdLst>
                  <a:gd name="T0" fmla="*/ 109 w 747"/>
                  <a:gd name="T1" fmla="*/ 110 h 747"/>
                  <a:gd name="T2" fmla="*/ 109 w 747"/>
                  <a:gd name="T3" fmla="*/ 110 h 747"/>
                  <a:gd name="T4" fmla="*/ 374 w 747"/>
                  <a:gd name="T5" fmla="*/ 0 h 747"/>
                  <a:gd name="T6" fmla="*/ 747 w 747"/>
                  <a:gd name="T7" fmla="*/ 374 h 747"/>
                  <a:gd name="T8" fmla="*/ 637 w 747"/>
                  <a:gd name="T9" fmla="*/ 637 h 747"/>
                  <a:gd name="T10" fmla="*/ 373 w 747"/>
                  <a:gd name="T11" fmla="*/ 747 h 747"/>
                  <a:gd name="T12" fmla="*/ 109 w 747"/>
                  <a:gd name="T13" fmla="*/ 637 h 747"/>
                  <a:gd name="T14" fmla="*/ 0 w 747"/>
                  <a:gd name="T15" fmla="*/ 373 h 747"/>
                  <a:gd name="T16" fmla="*/ 109 w 747"/>
                  <a:gd name="T17" fmla="*/ 110 h 7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7" h="747">
                    <a:moveTo>
                      <a:pt x="109" y="110"/>
                    </a:moveTo>
                    <a:cubicBezTo>
                      <a:pt x="109" y="110"/>
                      <a:pt x="109" y="110"/>
                      <a:pt x="109" y="110"/>
                    </a:cubicBezTo>
                    <a:cubicBezTo>
                      <a:pt x="180" y="39"/>
                      <a:pt x="274" y="0"/>
                      <a:pt x="374" y="0"/>
                    </a:cubicBezTo>
                    <a:cubicBezTo>
                      <a:pt x="580" y="1"/>
                      <a:pt x="747" y="168"/>
                      <a:pt x="747" y="374"/>
                    </a:cubicBezTo>
                    <a:cubicBezTo>
                      <a:pt x="747" y="473"/>
                      <a:pt x="708" y="567"/>
                      <a:pt x="637" y="637"/>
                    </a:cubicBezTo>
                    <a:cubicBezTo>
                      <a:pt x="567" y="708"/>
                      <a:pt x="473" y="747"/>
                      <a:pt x="373" y="747"/>
                    </a:cubicBezTo>
                    <a:cubicBezTo>
                      <a:pt x="273" y="747"/>
                      <a:pt x="180" y="708"/>
                      <a:pt x="109" y="637"/>
                    </a:cubicBezTo>
                    <a:cubicBezTo>
                      <a:pt x="39" y="566"/>
                      <a:pt x="0" y="472"/>
                      <a:pt x="0" y="373"/>
                    </a:cubicBezTo>
                    <a:cubicBezTo>
                      <a:pt x="0" y="274"/>
                      <a:pt x="39" y="180"/>
                      <a:pt x="109" y="11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9" name="Freeform 15"/>
              <p:cNvSpPr>
                <a:spLocks/>
              </p:cNvSpPr>
              <p:nvPr/>
            </p:nvSpPr>
            <p:spPr bwMode="auto">
              <a:xfrm>
                <a:off x="2814870" y="3147943"/>
                <a:ext cx="900113" cy="898525"/>
              </a:xfrm>
              <a:custGeom>
                <a:avLst/>
                <a:gdLst>
                  <a:gd name="T0" fmla="*/ 82 w 556"/>
                  <a:gd name="T1" fmla="*/ 81 h 555"/>
                  <a:gd name="T2" fmla="*/ 1 w 556"/>
                  <a:gd name="T3" fmla="*/ 277 h 555"/>
                  <a:gd name="T4" fmla="*/ 278 w 556"/>
                  <a:gd name="T5" fmla="*/ 555 h 555"/>
                  <a:gd name="T6" fmla="*/ 475 w 556"/>
                  <a:gd name="T7" fmla="*/ 474 h 555"/>
                  <a:gd name="T8" fmla="*/ 475 w 556"/>
                  <a:gd name="T9" fmla="*/ 474 h 555"/>
                  <a:gd name="T10" fmla="*/ 556 w 556"/>
                  <a:gd name="T11" fmla="*/ 278 h 555"/>
                  <a:gd name="T12" fmla="*/ 475 w 556"/>
                  <a:gd name="T13" fmla="*/ 82 h 555"/>
                  <a:gd name="T14" fmla="*/ 279 w 556"/>
                  <a:gd name="T15" fmla="*/ 0 h 555"/>
                  <a:gd name="T16" fmla="*/ 82 w 556"/>
                  <a:gd name="T17" fmla="*/ 81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6" h="555">
                    <a:moveTo>
                      <a:pt x="82" y="81"/>
                    </a:moveTo>
                    <a:cubicBezTo>
                      <a:pt x="30" y="134"/>
                      <a:pt x="1" y="203"/>
                      <a:pt x="1" y="277"/>
                    </a:cubicBezTo>
                    <a:cubicBezTo>
                      <a:pt x="0" y="430"/>
                      <a:pt x="125" y="555"/>
                      <a:pt x="278" y="555"/>
                    </a:cubicBezTo>
                    <a:cubicBezTo>
                      <a:pt x="352" y="555"/>
                      <a:pt x="422" y="526"/>
                      <a:pt x="475" y="474"/>
                    </a:cubicBezTo>
                    <a:cubicBezTo>
                      <a:pt x="475" y="474"/>
                      <a:pt x="475" y="474"/>
                      <a:pt x="475" y="474"/>
                    </a:cubicBezTo>
                    <a:cubicBezTo>
                      <a:pt x="527" y="421"/>
                      <a:pt x="556" y="352"/>
                      <a:pt x="556" y="278"/>
                    </a:cubicBezTo>
                    <a:cubicBezTo>
                      <a:pt x="556" y="204"/>
                      <a:pt x="528" y="134"/>
                      <a:pt x="475" y="82"/>
                    </a:cubicBezTo>
                    <a:cubicBezTo>
                      <a:pt x="423" y="29"/>
                      <a:pt x="353" y="0"/>
                      <a:pt x="279" y="0"/>
                    </a:cubicBezTo>
                    <a:cubicBezTo>
                      <a:pt x="205" y="0"/>
                      <a:pt x="135" y="29"/>
                      <a:pt x="82" y="81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0" name="Freeform 16"/>
              <p:cNvSpPr>
                <a:spLocks/>
              </p:cNvSpPr>
              <p:nvPr/>
            </p:nvSpPr>
            <p:spPr bwMode="auto">
              <a:xfrm>
                <a:off x="2902183" y="3147943"/>
                <a:ext cx="812800" cy="869950"/>
              </a:xfrm>
              <a:custGeom>
                <a:avLst/>
                <a:gdLst>
                  <a:gd name="T0" fmla="*/ 421 w 502"/>
                  <a:gd name="T1" fmla="*/ 82 h 538"/>
                  <a:gd name="T2" fmla="*/ 225 w 502"/>
                  <a:gd name="T3" fmla="*/ 0 h 538"/>
                  <a:gd name="T4" fmla="*/ 164 w 502"/>
                  <a:gd name="T5" fmla="*/ 6 h 538"/>
                  <a:gd name="T6" fmla="*/ 81 w 502"/>
                  <a:gd name="T7" fmla="*/ 64 h 538"/>
                  <a:gd name="T8" fmla="*/ 0 w 502"/>
                  <a:gd name="T9" fmla="*/ 259 h 538"/>
                  <a:gd name="T10" fmla="*/ 277 w 502"/>
                  <a:gd name="T11" fmla="*/ 538 h 538"/>
                  <a:gd name="T12" fmla="*/ 338 w 502"/>
                  <a:gd name="T13" fmla="*/ 531 h 538"/>
                  <a:gd name="T14" fmla="*/ 421 w 502"/>
                  <a:gd name="T15" fmla="*/ 474 h 538"/>
                  <a:gd name="T16" fmla="*/ 421 w 502"/>
                  <a:gd name="T17" fmla="*/ 474 h 538"/>
                  <a:gd name="T18" fmla="*/ 502 w 502"/>
                  <a:gd name="T19" fmla="*/ 278 h 538"/>
                  <a:gd name="T20" fmla="*/ 421 w 502"/>
                  <a:gd name="T21" fmla="*/ 82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2" h="538">
                    <a:moveTo>
                      <a:pt x="421" y="82"/>
                    </a:moveTo>
                    <a:cubicBezTo>
                      <a:pt x="369" y="29"/>
                      <a:pt x="299" y="0"/>
                      <a:pt x="225" y="0"/>
                    </a:cubicBezTo>
                    <a:cubicBezTo>
                      <a:pt x="204" y="0"/>
                      <a:pt x="183" y="2"/>
                      <a:pt x="164" y="6"/>
                    </a:cubicBezTo>
                    <a:cubicBezTo>
                      <a:pt x="133" y="20"/>
                      <a:pt x="106" y="39"/>
                      <a:pt x="81" y="64"/>
                    </a:cubicBezTo>
                    <a:cubicBezTo>
                      <a:pt x="29" y="116"/>
                      <a:pt x="0" y="185"/>
                      <a:pt x="0" y="259"/>
                    </a:cubicBezTo>
                    <a:cubicBezTo>
                      <a:pt x="0" y="412"/>
                      <a:pt x="124" y="537"/>
                      <a:pt x="277" y="538"/>
                    </a:cubicBezTo>
                    <a:cubicBezTo>
                      <a:pt x="298" y="538"/>
                      <a:pt x="318" y="535"/>
                      <a:pt x="338" y="531"/>
                    </a:cubicBezTo>
                    <a:cubicBezTo>
                      <a:pt x="369" y="517"/>
                      <a:pt x="397" y="498"/>
                      <a:pt x="421" y="474"/>
                    </a:cubicBezTo>
                    <a:cubicBezTo>
                      <a:pt x="421" y="474"/>
                      <a:pt x="421" y="474"/>
                      <a:pt x="421" y="474"/>
                    </a:cubicBezTo>
                    <a:cubicBezTo>
                      <a:pt x="473" y="421"/>
                      <a:pt x="502" y="352"/>
                      <a:pt x="502" y="278"/>
                    </a:cubicBezTo>
                    <a:cubicBezTo>
                      <a:pt x="502" y="204"/>
                      <a:pt x="474" y="134"/>
                      <a:pt x="421" y="8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1" name="Freeform 17"/>
              <p:cNvSpPr>
                <a:spLocks/>
              </p:cNvSpPr>
              <p:nvPr/>
            </p:nvSpPr>
            <p:spPr bwMode="auto">
              <a:xfrm>
                <a:off x="3584808" y="3916294"/>
                <a:ext cx="265113" cy="268288"/>
              </a:xfrm>
              <a:custGeom>
                <a:avLst/>
                <a:gdLst>
                  <a:gd name="T0" fmla="*/ 145 w 164"/>
                  <a:gd name="T1" fmla="*/ 147 h 166"/>
                  <a:gd name="T2" fmla="*/ 78 w 164"/>
                  <a:gd name="T3" fmla="*/ 147 h 166"/>
                  <a:gd name="T4" fmla="*/ 18 w 164"/>
                  <a:gd name="T5" fmla="*/ 86 h 166"/>
                  <a:gd name="T6" fmla="*/ 18 w 164"/>
                  <a:gd name="T7" fmla="*/ 18 h 166"/>
                  <a:gd name="T8" fmla="*/ 18 w 164"/>
                  <a:gd name="T9" fmla="*/ 18 h 166"/>
                  <a:gd name="T10" fmla="*/ 86 w 164"/>
                  <a:gd name="T11" fmla="*/ 18 h 166"/>
                  <a:gd name="T12" fmla="*/ 145 w 164"/>
                  <a:gd name="T13" fmla="*/ 80 h 166"/>
                  <a:gd name="T14" fmla="*/ 145 w 164"/>
                  <a:gd name="T15" fmla="*/ 147 h 166"/>
                  <a:gd name="T16" fmla="*/ 145 w 164"/>
                  <a:gd name="T17" fmla="*/ 14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4" h="166">
                    <a:moveTo>
                      <a:pt x="145" y="147"/>
                    </a:moveTo>
                    <a:cubicBezTo>
                      <a:pt x="127" y="166"/>
                      <a:pt x="96" y="166"/>
                      <a:pt x="78" y="147"/>
                    </a:cubicBezTo>
                    <a:cubicBezTo>
                      <a:pt x="18" y="86"/>
                      <a:pt x="18" y="86"/>
                      <a:pt x="18" y="86"/>
                    </a:cubicBezTo>
                    <a:cubicBezTo>
                      <a:pt x="0" y="67"/>
                      <a:pt x="0" y="37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7" y="0"/>
                      <a:pt x="67" y="0"/>
                      <a:pt x="86" y="18"/>
                    </a:cubicBezTo>
                    <a:cubicBezTo>
                      <a:pt x="145" y="80"/>
                      <a:pt x="145" y="80"/>
                      <a:pt x="145" y="80"/>
                    </a:cubicBezTo>
                    <a:cubicBezTo>
                      <a:pt x="164" y="98"/>
                      <a:pt x="164" y="129"/>
                      <a:pt x="145" y="147"/>
                    </a:cubicBezTo>
                    <a:cubicBezTo>
                      <a:pt x="145" y="147"/>
                      <a:pt x="145" y="147"/>
                      <a:pt x="145" y="147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2" name="Freeform 18"/>
              <p:cNvSpPr>
                <a:spLocks/>
              </p:cNvSpPr>
              <p:nvPr/>
            </p:nvSpPr>
            <p:spPr bwMode="auto">
              <a:xfrm>
                <a:off x="3265720" y="3025706"/>
                <a:ext cx="571500" cy="1141413"/>
              </a:xfrm>
              <a:custGeom>
                <a:avLst/>
                <a:gdLst>
                  <a:gd name="T0" fmla="*/ 1 w 353"/>
                  <a:gd name="T1" fmla="*/ 0 h 705"/>
                  <a:gd name="T2" fmla="*/ 353 w 353"/>
                  <a:gd name="T3" fmla="*/ 353 h 705"/>
                  <a:gd name="T4" fmla="*/ 249 w 353"/>
                  <a:gd name="T5" fmla="*/ 601 h 705"/>
                  <a:gd name="T6" fmla="*/ 1 w 353"/>
                  <a:gd name="T7" fmla="*/ 705 h 705"/>
                  <a:gd name="T8" fmla="*/ 0 w 353"/>
                  <a:gd name="T9" fmla="*/ 705 h 705"/>
                  <a:gd name="T10" fmla="*/ 0 w 353"/>
                  <a:gd name="T11" fmla="*/ 658 h 705"/>
                  <a:gd name="T12" fmla="*/ 1 w 353"/>
                  <a:gd name="T13" fmla="*/ 658 h 705"/>
                  <a:gd name="T14" fmla="*/ 216 w 353"/>
                  <a:gd name="T15" fmla="*/ 568 h 705"/>
                  <a:gd name="T16" fmla="*/ 306 w 353"/>
                  <a:gd name="T17" fmla="*/ 353 h 705"/>
                  <a:gd name="T18" fmla="*/ 1 w 353"/>
                  <a:gd name="T19" fmla="*/ 47 h 705"/>
                  <a:gd name="T20" fmla="*/ 1 w 353"/>
                  <a:gd name="T21" fmla="*/ 0 h 7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3" h="705">
                    <a:moveTo>
                      <a:pt x="1" y="0"/>
                    </a:moveTo>
                    <a:cubicBezTo>
                      <a:pt x="195" y="1"/>
                      <a:pt x="353" y="159"/>
                      <a:pt x="353" y="353"/>
                    </a:cubicBezTo>
                    <a:cubicBezTo>
                      <a:pt x="352" y="447"/>
                      <a:pt x="316" y="535"/>
                      <a:pt x="249" y="601"/>
                    </a:cubicBezTo>
                    <a:cubicBezTo>
                      <a:pt x="183" y="668"/>
                      <a:pt x="94" y="705"/>
                      <a:pt x="1" y="705"/>
                    </a:cubicBezTo>
                    <a:cubicBezTo>
                      <a:pt x="0" y="705"/>
                      <a:pt x="0" y="705"/>
                      <a:pt x="0" y="705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0" y="658"/>
                      <a:pt x="0" y="658"/>
                      <a:pt x="1" y="658"/>
                    </a:cubicBezTo>
                    <a:cubicBezTo>
                      <a:pt x="82" y="658"/>
                      <a:pt x="158" y="626"/>
                      <a:pt x="216" y="568"/>
                    </a:cubicBezTo>
                    <a:cubicBezTo>
                      <a:pt x="274" y="511"/>
                      <a:pt x="305" y="434"/>
                      <a:pt x="306" y="353"/>
                    </a:cubicBezTo>
                    <a:cubicBezTo>
                      <a:pt x="306" y="185"/>
                      <a:pt x="169" y="48"/>
                      <a:pt x="1" y="47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3" name="Freeform 19"/>
              <p:cNvSpPr>
                <a:spLocks/>
              </p:cNvSpPr>
              <p:nvPr/>
            </p:nvSpPr>
            <p:spPr bwMode="auto">
              <a:xfrm>
                <a:off x="2887895" y="3213031"/>
                <a:ext cx="825500" cy="831850"/>
              </a:xfrm>
              <a:custGeom>
                <a:avLst/>
                <a:gdLst>
                  <a:gd name="T0" fmla="*/ 201 w 510"/>
                  <a:gd name="T1" fmla="*/ 452 h 514"/>
                  <a:gd name="T2" fmla="*/ 448 w 510"/>
                  <a:gd name="T3" fmla="*/ 205 h 514"/>
                  <a:gd name="T4" fmla="*/ 510 w 510"/>
                  <a:gd name="T5" fmla="*/ 214 h 514"/>
                  <a:gd name="T6" fmla="*/ 430 w 510"/>
                  <a:gd name="T7" fmla="*/ 42 h 514"/>
                  <a:gd name="T8" fmla="*/ 376 w 510"/>
                  <a:gd name="T9" fmla="*/ 0 h 514"/>
                  <a:gd name="T10" fmla="*/ 371 w 510"/>
                  <a:gd name="T11" fmla="*/ 14 h 514"/>
                  <a:gd name="T12" fmla="*/ 371 w 510"/>
                  <a:gd name="T13" fmla="*/ 70 h 514"/>
                  <a:gd name="T14" fmla="*/ 313 w 510"/>
                  <a:gd name="T15" fmla="*/ 87 h 514"/>
                  <a:gd name="T16" fmla="*/ 286 w 510"/>
                  <a:gd name="T17" fmla="*/ 39 h 514"/>
                  <a:gd name="T18" fmla="*/ 253 w 510"/>
                  <a:gd name="T19" fmla="*/ 31 h 514"/>
                  <a:gd name="T20" fmla="*/ 171 w 510"/>
                  <a:gd name="T21" fmla="*/ 78 h 514"/>
                  <a:gd name="T22" fmla="*/ 162 w 510"/>
                  <a:gd name="T23" fmla="*/ 111 h 514"/>
                  <a:gd name="T24" fmla="*/ 191 w 510"/>
                  <a:gd name="T25" fmla="*/ 160 h 514"/>
                  <a:gd name="T26" fmla="*/ 149 w 510"/>
                  <a:gd name="T27" fmla="*/ 203 h 514"/>
                  <a:gd name="T28" fmla="*/ 101 w 510"/>
                  <a:gd name="T29" fmla="*/ 176 h 514"/>
                  <a:gd name="T30" fmla="*/ 69 w 510"/>
                  <a:gd name="T31" fmla="*/ 184 h 514"/>
                  <a:gd name="T32" fmla="*/ 21 w 510"/>
                  <a:gd name="T33" fmla="*/ 267 h 514"/>
                  <a:gd name="T34" fmla="*/ 30 w 510"/>
                  <a:gd name="T35" fmla="*/ 299 h 514"/>
                  <a:gd name="T36" fmla="*/ 79 w 510"/>
                  <a:gd name="T37" fmla="*/ 328 h 514"/>
                  <a:gd name="T38" fmla="*/ 64 w 510"/>
                  <a:gd name="T39" fmla="*/ 386 h 514"/>
                  <a:gd name="T40" fmla="*/ 10 w 510"/>
                  <a:gd name="T41" fmla="*/ 386 h 514"/>
                  <a:gd name="T42" fmla="*/ 0 w 510"/>
                  <a:gd name="T43" fmla="*/ 388 h 514"/>
                  <a:gd name="T44" fmla="*/ 210 w 510"/>
                  <a:gd name="T45" fmla="*/ 514 h 514"/>
                  <a:gd name="T46" fmla="*/ 201 w 510"/>
                  <a:gd name="T47" fmla="*/ 452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10" h="514">
                    <a:moveTo>
                      <a:pt x="201" y="452"/>
                    </a:moveTo>
                    <a:cubicBezTo>
                      <a:pt x="201" y="316"/>
                      <a:pt x="312" y="205"/>
                      <a:pt x="448" y="205"/>
                    </a:cubicBezTo>
                    <a:cubicBezTo>
                      <a:pt x="469" y="205"/>
                      <a:pt x="490" y="208"/>
                      <a:pt x="510" y="214"/>
                    </a:cubicBezTo>
                    <a:cubicBezTo>
                      <a:pt x="505" y="149"/>
                      <a:pt x="477" y="88"/>
                      <a:pt x="430" y="42"/>
                    </a:cubicBezTo>
                    <a:cubicBezTo>
                      <a:pt x="414" y="25"/>
                      <a:pt x="395" y="11"/>
                      <a:pt x="376" y="0"/>
                    </a:cubicBezTo>
                    <a:cubicBezTo>
                      <a:pt x="373" y="4"/>
                      <a:pt x="371" y="8"/>
                      <a:pt x="371" y="14"/>
                    </a:cubicBezTo>
                    <a:cubicBezTo>
                      <a:pt x="371" y="70"/>
                      <a:pt x="371" y="70"/>
                      <a:pt x="371" y="70"/>
                    </a:cubicBezTo>
                    <a:cubicBezTo>
                      <a:pt x="351" y="74"/>
                      <a:pt x="332" y="80"/>
                      <a:pt x="313" y="87"/>
                    </a:cubicBezTo>
                    <a:cubicBezTo>
                      <a:pt x="286" y="39"/>
                      <a:pt x="286" y="39"/>
                      <a:pt x="286" y="39"/>
                    </a:cubicBezTo>
                    <a:cubicBezTo>
                      <a:pt x="279" y="28"/>
                      <a:pt x="265" y="24"/>
                      <a:pt x="253" y="31"/>
                    </a:cubicBezTo>
                    <a:cubicBezTo>
                      <a:pt x="171" y="78"/>
                      <a:pt x="171" y="78"/>
                      <a:pt x="171" y="78"/>
                    </a:cubicBezTo>
                    <a:cubicBezTo>
                      <a:pt x="160" y="85"/>
                      <a:pt x="156" y="99"/>
                      <a:pt x="162" y="111"/>
                    </a:cubicBezTo>
                    <a:cubicBezTo>
                      <a:pt x="191" y="160"/>
                      <a:pt x="191" y="160"/>
                      <a:pt x="191" y="160"/>
                    </a:cubicBezTo>
                    <a:cubicBezTo>
                      <a:pt x="176" y="173"/>
                      <a:pt x="162" y="188"/>
                      <a:pt x="149" y="203"/>
                    </a:cubicBezTo>
                    <a:cubicBezTo>
                      <a:pt x="101" y="176"/>
                      <a:pt x="101" y="176"/>
                      <a:pt x="101" y="176"/>
                    </a:cubicBezTo>
                    <a:cubicBezTo>
                      <a:pt x="90" y="169"/>
                      <a:pt x="75" y="173"/>
                      <a:pt x="69" y="184"/>
                    </a:cubicBezTo>
                    <a:cubicBezTo>
                      <a:pt x="21" y="267"/>
                      <a:pt x="21" y="267"/>
                      <a:pt x="21" y="267"/>
                    </a:cubicBezTo>
                    <a:cubicBezTo>
                      <a:pt x="15" y="278"/>
                      <a:pt x="19" y="293"/>
                      <a:pt x="30" y="299"/>
                    </a:cubicBezTo>
                    <a:cubicBezTo>
                      <a:pt x="79" y="328"/>
                      <a:pt x="79" y="328"/>
                      <a:pt x="79" y="328"/>
                    </a:cubicBezTo>
                    <a:cubicBezTo>
                      <a:pt x="73" y="346"/>
                      <a:pt x="68" y="366"/>
                      <a:pt x="64" y="386"/>
                    </a:cubicBezTo>
                    <a:cubicBezTo>
                      <a:pt x="10" y="386"/>
                      <a:pt x="10" y="386"/>
                      <a:pt x="10" y="386"/>
                    </a:cubicBezTo>
                    <a:cubicBezTo>
                      <a:pt x="6" y="386"/>
                      <a:pt x="3" y="387"/>
                      <a:pt x="0" y="388"/>
                    </a:cubicBezTo>
                    <a:cubicBezTo>
                      <a:pt x="46" y="458"/>
                      <a:pt x="122" y="507"/>
                      <a:pt x="210" y="514"/>
                    </a:cubicBezTo>
                    <a:cubicBezTo>
                      <a:pt x="204" y="494"/>
                      <a:pt x="201" y="474"/>
                      <a:pt x="201" y="45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4" name="Freeform 20"/>
              <p:cNvSpPr>
                <a:spLocks/>
              </p:cNvSpPr>
              <p:nvPr/>
            </p:nvSpPr>
            <p:spPr bwMode="auto">
              <a:xfrm>
                <a:off x="2887895" y="3836918"/>
                <a:ext cx="339725" cy="207963"/>
              </a:xfrm>
              <a:custGeom>
                <a:avLst/>
                <a:gdLst>
                  <a:gd name="T0" fmla="*/ 65 w 210"/>
                  <a:gd name="T1" fmla="*/ 0 h 128"/>
                  <a:gd name="T2" fmla="*/ 64 w 210"/>
                  <a:gd name="T3" fmla="*/ 0 h 128"/>
                  <a:gd name="T4" fmla="*/ 10 w 210"/>
                  <a:gd name="T5" fmla="*/ 0 h 128"/>
                  <a:gd name="T6" fmla="*/ 0 w 210"/>
                  <a:gd name="T7" fmla="*/ 2 h 128"/>
                  <a:gd name="T8" fmla="*/ 7 w 210"/>
                  <a:gd name="T9" fmla="*/ 13 h 128"/>
                  <a:gd name="T10" fmla="*/ 13 w 210"/>
                  <a:gd name="T11" fmla="*/ 20 h 128"/>
                  <a:gd name="T12" fmla="*/ 25 w 210"/>
                  <a:gd name="T13" fmla="*/ 35 h 128"/>
                  <a:gd name="T14" fmla="*/ 31 w 210"/>
                  <a:gd name="T15" fmla="*/ 41 h 128"/>
                  <a:gd name="T16" fmla="*/ 44 w 210"/>
                  <a:gd name="T17" fmla="*/ 54 h 128"/>
                  <a:gd name="T18" fmla="*/ 52 w 210"/>
                  <a:gd name="T19" fmla="*/ 61 h 128"/>
                  <a:gd name="T20" fmla="*/ 62 w 210"/>
                  <a:gd name="T21" fmla="*/ 70 h 128"/>
                  <a:gd name="T22" fmla="*/ 69 w 210"/>
                  <a:gd name="T23" fmla="*/ 75 h 128"/>
                  <a:gd name="T24" fmla="*/ 85 w 210"/>
                  <a:gd name="T25" fmla="*/ 86 h 128"/>
                  <a:gd name="T26" fmla="*/ 93 w 210"/>
                  <a:gd name="T27" fmla="*/ 91 h 128"/>
                  <a:gd name="T28" fmla="*/ 110 w 210"/>
                  <a:gd name="T29" fmla="*/ 100 h 128"/>
                  <a:gd name="T30" fmla="*/ 119 w 210"/>
                  <a:gd name="T31" fmla="*/ 104 h 128"/>
                  <a:gd name="T32" fmla="*/ 130 w 210"/>
                  <a:gd name="T33" fmla="*/ 109 h 128"/>
                  <a:gd name="T34" fmla="*/ 142 w 210"/>
                  <a:gd name="T35" fmla="*/ 113 h 128"/>
                  <a:gd name="T36" fmla="*/ 158 w 210"/>
                  <a:gd name="T37" fmla="*/ 119 h 128"/>
                  <a:gd name="T38" fmla="*/ 167 w 210"/>
                  <a:gd name="T39" fmla="*/ 121 h 128"/>
                  <a:gd name="T40" fmla="*/ 187 w 210"/>
                  <a:gd name="T41" fmla="*/ 125 h 128"/>
                  <a:gd name="T42" fmla="*/ 196 w 210"/>
                  <a:gd name="T43" fmla="*/ 127 h 128"/>
                  <a:gd name="T44" fmla="*/ 210 w 210"/>
                  <a:gd name="T45" fmla="*/ 128 h 128"/>
                  <a:gd name="T46" fmla="*/ 204 w 210"/>
                  <a:gd name="T47" fmla="*/ 99 h 128"/>
                  <a:gd name="T48" fmla="*/ 65 w 210"/>
                  <a:gd name="T49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10" h="128">
                    <a:moveTo>
                      <a:pt x="65" y="0"/>
                    </a:moveTo>
                    <a:cubicBezTo>
                      <a:pt x="64" y="0"/>
                      <a:pt x="64" y="0"/>
                      <a:pt x="64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6" y="0"/>
                      <a:pt x="3" y="1"/>
                      <a:pt x="0" y="2"/>
                    </a:cubicBezTo>
                    <a:cubicBezTo>
                      <a:pt x="3" y="6"/>
                      <a:pt x="5" y="9"/>
                      <a:pt x="7" y="13"/>
                    </a:cubicBezTo>
                    <a:cubicBezTo>
                      <a:pt x="9" y="15"/>
                      <a:pt x="11" y="17"/>
                      <a:pt x="13" y="20"/>
                    </a:cubicBezTo>
                    <a:cubicBezTo>
                      <a:pt x="17" y="25"/>
                      <a:pt x="21" y="30"/>
                      <a:pt x="25" y="35"/>
                    </a:cubicBezTo>
                    <a:cubicBezTo>
                      <a:pt x="27" y="37"/>
                      <a:pt x="29" y="39"/>
                      <a:pt x="31" y="41"/>
                    </a:cubicBezTo>
                    <a:cubicBezTo>
                      <a:pt x="35" y="46"/>
                      <a:pt x="40" y="50"/>
                      <a:pt x="44" y="54"/>
                    </a:cubicBezTo>
                    <a:cubicBezTo>
                      <a:pt x="47" y="57"/>
                      <a:pt x="49" y="59"/>
                      <a:pt x="52" y="61"/>
                    </a:cubicBezTo>
                    <a:cubicBezTo>
                      <a:pt x="55" y="64"/>
                      <a:pt x="58" y="67"/>
                      <a:pt x="62" y="70"/>
                    </a:cubicBezTo>
                    <a:cubicBezTo>
                      <a:pt x="64" y="72"/>
                      <a:pt x="67" y="73"/>
                      <a:pt x="69" y="75"/>
                    </a:cubicBezTo>
                    <a:cubicBezTo>
                      <a:pt x="75" y="79"/>
                      <a:pt x="80" y="83"/>
                      <a:pt x="85" y="86"/>
                    </a:cubicBezTo>
                    <a:cubicBezTo>
                      <a:pt x="88" y="88"/>
                      <a:pt x="90" y="89"/>
                      <a:pt x="93" y="91"/>
                    </a:cubicBezTo>
                    <a:cubicBezTo>
                      <a:pt x="99" y="94"/>
                      <a:pt x="104" y="97"/>
                      <a:pt x="110" y="100"/>
                    </a:cubicBezTo>
                    <a:cubicBezTo>
                      <a:pt x="113" y="101"/>
                      <a:pt x="116" y="103"/>
                      <a:pt x="119" y="104"/>
                    </a:cubicBezTo>
                    <a:cubicBezTo>
                      <a:pt x="122" y="106"/>
                      <a:pt x="126" y="108"/>
                      <a:pt x="130" y="109"/>
                    </a:cubicBezTo>
                    <a:cubicBezTo>
                      <a:pt x="134" y="111"/>
                      <a:pt x="138" y="112"/>
                      <a:pt x="142" y="113"/>
                    </a:cubicBezTo>
                    <a:cubicBezTo>
                      <a:pt x="147" y="115"/>
                      <a:pt x="153" y="117"/>
                      <a:pt x="158" y="119"/>
                    </a:cubicBezTo>
                    <a:cubicBezTo>
                      <a:pt x="161" y="120"/>
                      <a:pt x="164" y="120"/>
                      <a:pt x="167" y="121"/>
                    </a:cubicBezTo>
                    <a:cubicBezTo>
                      <a:pt x="174" y="123"/>
                      <a:pt x="180" y="124"/>
                      <a:pt x="187" y="125"/>
                    </a:cubicBezTo>
                    <a:cubicBezTo>
                      <a:pt x="190" y="126"/>
                      <a:pt x="193" y="126"/>
                      <a:pt x="196" y="127"/>
                    </a:cubicBezTo>
                    <a:cubicBezTo>
                      <a:pt x="201" y="127"/>
                      <a:pt x="205" y="128"/>
                      <a:pt x="210" y="128"/>
                    </a:cubicBezTo>
                    <a:cubicBezTo>
                      <a:pt x="207" y="119"/>
                      <a:pt x="205" y="109"/>
                      <a:pt x="204" y="99"/>
                    </a:cubicBezTo>
                    <a:cubicBezTo>
                      <a:pt x="147" y="81"/>
                      <a:pt x="99" y="46"/>
                      <a:pt x="65" y="0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4" name="Group 23"/>
            <p:cNvGrpSpPr/>
            <p:nvPr/>
          </p:nvGrpSpPr>
          <p:grpSpPr>
            <a:xfrm>
              <a:off x="8177360" y="4034825"/>
              <a:ext cx="780996" cy="772327"/>
              <a:chOff x="8177360" y="4034825"/>
              <a:chExt cx="780996" cy="772327"/>
            </a:xfrm>
          </p:grpSpPr>
          <p:grpSp>
            <p:nvGrpSpPr>
              <p:cNvPr id="9" name="Group 8"/>
              <p:cNvGrpSpPr/>
              <p:nvPr/>
            </p:nvGrpSpPr>
            <p:grpSpPr>
              <a:xfrm>
                <a:off x="8177360" y="4087674"/>
                <a:ext cx="780996" cy="719478"/>
                <a:chOff x="13296064" y="10607541"/>
                <a:chExt cx="1265763" cy="1166060"/>
              </a:xfrm>
            </p:grpSpPr>
            <p:sp>
              <p:nvSpPr>
                <p:cNvPr id="156" name="Freeform 269"/>
                <p:cNvSpPr>
                  <a:spLocks noChangeArrowheads="1"/>
                </p:cNvSpPr>
                <p:nvPr/>
              </p:nvSpPr>
              <p:spPr bwMode="auto">
                <a:xfrm>
                  <a:off x="13349333" y="10670914"/>
                  <a:ext cx="1141470" cy="1039314"/>
                </a:xfrm>
                <a:custGeom>
                  <a:avLst/>
                  <a:gdLst>
                    <a:gd name="T0" fmla="*/ 994 w 1989"/>
                    <a:gd name="T1" fmla="*/ 0 h 1812"/>
                    <a:gd name="T2" fmla="*/ 994 w 1989"/>
                    <a:gd name="T3" fmla="*/ 0 h 1812"/>
                    <a:gd name="T4" fmla="*/ 354 w 1989"/>
                    <a:gd name="T5" fmla="*/ 268 h 1812"/>
                    <a:gd name="T6" fmla="*/ 354 w 1989"/>
                    <a:gd name="T7" fmla="*/ 1548 h 1812"/>
                    <a:gd name="T8" fmla="*/ 994 w 1989"/>
                    <a:gd name="T9" fmla="*/ 1811 h 1812"/>
                    <a:gd name="T10" fmla="*/ 1634 w 1989"/>
                    <a:gd name="T11" fmla="*/ 1548 h 1812"/>
                    <a:gd name="T12" fmla="*/ 1634 w 1989"/>
                    <a:gd name="T13" fmla="*/ 268 h 1812"/>
                    <a:gd name="T14" fmla="*/ 994 w 1989"/>
                    <a:gd name="T15" fmla="*/ 0 h 18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89" h="1812">
                      <a:moveTo>
                        <a:pt x="994" y="0"/>
                      </a:moveTo>
                      <a:lnTo>
                        <a:pt x="994" y="0"/>
                      </a:lnTo>
                      <a:cubicBezTo>
                        <a:pt x="766" y="0"/>
                        <a:pt x="532" y="91"/>
                        <a:pt x="354" y="268"/>
                      </a:cubicBezTo>
                      <a:cubicBezTo>
                        <a:pt x="0" y="622"/>
                        <a:pt x="0" y="1194"/>
                        <a:pt x="354" y="1548"/>
                      </a:cubicBezTo>
                      <a:cubicBezTo>
                        <a:pt x="532" y="1725"/>
                        <a:pt x="766" y="1811"/>
                        <a:pt x="994" y="1811"/>
                      </a:cubicBezTo>
                      <a:cubicBezTo>
                        <a:pt x="1229" y="1811"/>
                        <a:pt x="1457" y="1725"/>
                        <a:pt x="1634" y="1548"/>
                      </a:cubicBezTo>
                      <a:cubicBezTo>
                        <a:pt x="1988" y="1194"/>
                        <a:pt x="1988" y="622"/>
                        <a:pt x="1634" y="268"/>
                      </a:cubicBezTo>
                      <a:cubicBezTo>
                        <a:pt x="1457" y="91"/>
                        <a:pt x="1229" y="0"/>
                        <a:pt x="994" y="0"/>
                      </a:cubicBezTo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7" name="Freeform 270"/>
                <p:cNvSpPr>
                  <a:spLocks noChangeArrowheads="1"/>
                </p:cNvSpPr>
                <p:nvPr/>
              </p:nvSpPr>
              <p:spPr bwMode="auto">
                <a:xfrm>
                  <a:off x="13296064" y="10607541"/>
                  <a:ext cx="1265763" cy="1166060"/>
                </a:xfrm>
                <a:custGeom>
                  <a:avLst/>
                  <a:gdLst>
                    <a:gd name="T0" fmla="*/ 1085 w 2206"/>
                    <a:gd name="T1" fmla="*/ 2005 h 2035"/>
                    <a:gd name="T2" fmla="*/ 1085 w 2206"/>
                    <a:gd name="T3" fmla="*/ 2005 h 2035"/>
                    <a:gd name="T4" fmla="*/ 383 w 2206"/>
                    <a:gd name="T5" fmla="*/ 1714 h 2035"/>
                    <a:gd name="T6" fmla="*/ 383 w 2206"/>
                    <a:gd name="T7" fmla="*/ 314 h 2035"/>
                    <a:gd name="T8" fmla="*/ 1085 w 2206"/>
                    <a:gd name="T9" fmla="*/ 23 h 2035"/>
                    <a:gd name="T10" fmla="*/ 1788 w 2206"/>
                    <a:gd name="T11" fmla="*/ 314 h 2035"/>
                    <a:gd name="T12" fmla="*/ 1788 w 2206"/>
                    <a:gd name="T13" fmla="*/ 1714 h 2035"/>
                    <a:gd name="T14" fmla="*/ 1085 w 2206"/>
                    <a:gd name="T15" fmla="*/ 2005 h 2035"/>
                    <a:gd name="T16" fmla="*/ 1085 w 2206"/>
                    <a:gd name="T17" fmla="*/ 0 h 2035"/>
                    <a:gd name="T18" fmla="*/ 1085 w 2206"/>
                    <a:gd name="T19" fmla="*/ 0 h 2035"/>
                    <a:gd name="T20" fmla="*/ 366 w 2206"/>
                    <a:gd name="T21" fmla="*/ 297 h 2035"/>
                    <a:gd name="T22" fmla="*/ 68 w 2206"/>
                    <a:gd name="T23" fmla="*/ 1017 h 2035"/>
                    <a:gd name="T24" fmla="*/ 366 w 2206"/>
                    <a:gd name="T25" fmla="*/ 1737 h 2035"/>
                    <a:gd name="T26" fmla="*/ 1085 w 2206"/>
                    <a:gd name="T27" fmla="*/ 2034 h 2035"/>
                    <a:gd name="T28" fmla="*/ 1085 w 2206"/>
                    <a:gd name="T29" fmla="*/ 2034 h 2035"/>
                    <a:gd name="T30" fmla="*/ 1805 w 2206"/>
                    <a:gd name="T31" fmla="*/ 1737 h 2035"/>
                    <a:gd name="T32" fmla="*/ 1805 w 2206"/>
                    <a:gd name="T33" fmla="*/ 297 h 2035"/>
                    <a:gd name="T34" fmla="*/ 1085 w 2206"/>
                    <a:gd name="T35" fmla="*/ 0 h 2035"/>
                    <a:gd name="T36" fmla="*/ 1085 w 2206"/>
                    <a:gd name="T37" fmla="*/ 2005 h 20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206" h="2035">
                      <a:moveTo>
                        <a:pt x="1085" y="2005"/>
                      </a:moveTo>
                      <a:lnTo>
                        <a:pt x="1085" y="2005"/>
                      </a:lnTo>
                      <a:cubicBezTo>
                        <a:pt x="823" y="2005"/>
                        <a:pt x="571" y="1902"/>
                        <a:pt x="383" y="1714"/>
                      </a:cubicBezTo>
                      <a:cubicBezTo>
                        <a:pt x="0" y="1331"/>
                        <a:pt x="0" y="703"/>
                        <a:pt x="383" y="314"/>
                      </a:cubicBezTo>
                      <a:cubicBezTo>
                        <a:pt x="571" y="126"/>
                        <a:pt x="823" y="23"/>
                        <a:pt x="1085" y="23"/>
                      </a:cubicBezTo>
                      <a:cubicBezTo>
                        <a:pt x="1354" y="23"/>
                        <a:pt x="1600" y="126"/>
                        <a:pt x="1788" y="314"/>
                      </a:cubicBezTo>
                      <a:cubicBezTo>
                        <a:pt x="2177" y="703"/>
                        <a:pt x="2177" y="1331"/>
                        <a:pt x="1788" y="1714"/>
                      </a:cubicBezTo>
                      <a:cubicBezTo>
                        <a:pt x="1600" y="1902"/>
                        <a:pt x="1354" y="2005"/>
                        <a:pt x="1085" y="2005"/>
                      </a:cubicBezTo>
                      <a:lnTo>
                        <a:pt x="1085" y="0"/>
                      </a:lnTo>
                      <a:lnTo>
                        <a:pt x="1085" y="0"/>
                      </a:lnTo>
                      <a:cubicBezTo>
                        <a:pt x="817" y="0"/>
                        <a:pt x="560" y="103"/>
                        <a:pt x="366" y="297"/>
                      </a:cubicBezTo>
                      <a:cubicBezTo>
                        <a:pt x="177" y="486"/>
                        <a:pt x="68" y="743"/>
                        <a:pt x="68" y="1017"/>
                      </a:cubicBezTo>
                      <a:cubicBezTo>
                        <a:pt x="68" y="1285"/>
                        <a:pt x="177" y="1542"/>
                        <a:pt x="366" y="1737"/>
                      </a:cubicBezTo>
                      <a:cubicBezTo>
                        <a:pt x="560" y="1925"/>
                        <a:pt x="817" y="2034"/>
                        <a:pt x="1085" y="2034"/>
                      </a:cubicBezTo>
                      <a:lnTo>
                        <a:pt x="1085" y="2034"/>
                      </a:lnTo>
                      <a:cubicBezTo>
                        <a:pt x="1360" y="2034"/>
                        <a:pt x="1611" y="1925"/>
                        <a:pt x="1805" y="1737"/>
                      </a:cubicBezTo>
                      <a:cubicBezTo>
                        <a:pt x="2205" y="1337"/>
                        <a:pt x="2205" y="691"/>
                        <a:pt x="1805" y="297"/>
                      </a:cubicBezTo>
                      <a:cubicBezTo>
                        <a:pt x="1611" y="103"/>
                        <a:pt x="1360" y="0"/>
                        <a:pt x="1085" y="0"/>
                      </a:cubicBezTo>
                      <a:lnTo>
                        <a:pt x="1085" y="2005"/>
                      </a:lnTo>
                    </a:path>
                  </a:pathLst>
                </a:custGeom>
                <a:solidFill>
                  <a:srgbClr val="00B0F0"/>
                </a:solidFill>
                <a:ln>
                  <a:solidFill>
                    <a:schemeClr val="accent3"/>
                  </a:solidFill>
                </a:ln>
                <a:effectLst/>
                <a:extLst>
                  <a:ext uri="{91240B29-F687-4f45-9708-019B960494DF}">
                    <a14:hiddenLine xmlns=""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0" name="Freeform 266"/>
              <p:cNvSpPr>
                <a:spLocks noChangeArrowheads="1"/>
              </p:cNvSpPr>
              <p:nvPr/>
            </p:nvSpPr>
            <p:spPr bwMode="auto">
              <a:xfrm>
                <a:off x="8505592" y="4034825"/>
                <a:ext cx="26607" cy="31282"/>
              </a:xfrm>
              <a:custGeom>
                <a:avLst/>
                <a:gdLst>
                  <a:gd name="T0" fmla="*/ 45 w 81"/>
                  <a:gd name="T1" fmla="*/ 91 h 92"/>
                  <a:gd name="T2" fmla="*/ 45 w 81"/>
                  <a:gd name="T3" fmla="*/ 91 h 92"/>
                  <a:gd name="T4" fmla="*/ 11 w 81"/>
                  <a:gd name="T5" fmla="*/ 63 h 92"/>
                  <a:gd name="T6" fmla="*/ 5 w 81"/>
                  <a:gd name="T7" fmla="*/ 46 h 92"/>
                  <a:gd name="T8" fmla="*/ 34 w 81"/>
                  <a:gd name="T9" fmla="*/ 6 h 92"/>
                  <a:gd name="T10" fmla="*/ 74 w 81"/>
                  <a:gd name="T11" fmla="*/ 28 h 92"/>
                  <a:gd name="T12" fmla="*/ 80 w 81"/>
                  <a:gd name="T13" fmla="*/ 51 h 92"/>
                  <a:gd name="T14" fmla="*/ 51 w 81"/>
                  <a:gd name="T15" fmla="*/ 91 h 92"/>
                  <a:gd name="T16" fmla="*/ 45 w 81"/>
                  <a:gd name="T17" fmla="*/ 9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92">
                    <a:moveTo>
                      <a:pt x="45" y="91"/>
                    </a:moveTo>
                    <a:lnTo>
                      <a:pt x="45" y="91"/>
                    </a:lnTo>
                    <a:cubicBezTo>
                      <a:pt x="28" y="91"/>
                      <a:pt x="11" y="80"/>
                      <a:pt x="11" y="63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0" y="23"/>
                      <a:pt x="17" y="6"/>
                      <a:pt x="34" y="6"/>
                    </a:cubicBezTo>
                    <a:cubicBezTo>
                      <a:pt x="51" y="0"/>
                      <a:pt x="74" y="11"/>
                      <a:pt x="74" y="28"/>
                    </a:cubicBezTo>
                    <a:cubicBezTo>
                      <a:pt x="80" y="51"/>
                      <a:pt x="80" y="51"/>
                      <a:pt x="80" y="51"/>
                    </a:cubicBezTo>
                    <a:cubicBezTo>
                      <a:pt x="80" y="69"/>
                      <a:pt x="68" y="86"/>
                      <a:pt x="51" y="91"/>
                    </a:cubicBezTo>
                    <a:lnTo>
                      <a:pt x="45" y="91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3" name="Freeform 21"/>
              <p:cNvSpPr>
                <a:spLocks noEditPoints="1"/>
              </p:cNvSpPr>
              <p:nvPr/>
            </p:nvSpPr>
            <p:spPr bwMode="auto">
              <a:xfrm>
                <a:off x="8389767" y="4253662"/>
                <a:ext cx="284863" cy="325373"/>
              </a:xfrm>
              <a:custGeom>
                <a:avLst/>
                <a:gdLst>
                  <a:gd name="T0" fmla="*/ 432 w 504"/>
                  <a:gd name="T1" fmla="*/ 541 h 577"/>
                  <a:gd name="T2" fmla="*/ 407 w 504"/>
                  <a:gd name="T3" fmla="*/ 541 h 577"/>
                  <a:gd name="T4" fmla="*/ 504 w 504"/>
                  <a:gd name="T5" fmla="*/ 361 h 577"/>
                  <a:gd name="T6" fmla="*/ 341 w 504"/>
                  <a:gd name="T7" fmla="*/ 152 h 577"/>
                  <a:gd name="T8" fmla="*/ 382 w 504"/>
                  <a:gd name="T9" fmla="*/ 75 h 577"/>
                  <a:gd name="T10" fmla="*/ 374 w 504"/>
                  <a:gd name="T11" fmla="*/ 50 h 577"/>
                  <a:gd name="T12" fmla="*/ 277 w 504"/>
                  <a:gd name="T13" fmla="*/ 3 h 577"/>
                  <a:gd name="T14" fmla="*/ 263 w 504"/>
                  <a:gd name="T15" fmla="*/ 2 h 577"/>
                  <a:gd name="T16" fmla="*/ 252 w 504"/>
                  <a:gd name="T17" fmla="*/ 12 h 577"/>
                  <a:gd name="T18" fmla="*/ 137 w 504"/>
                  <a:gd name="T19" fmla="*/ 230 h 577"/>
                  <a:gd name="T20" fmla="*/ 153 w 504"/>
                  <a:gd name="T21" fmla="*/ 280 h 577"/>
                  <a:gd name="T22" fmla="*/ 137 w 504"/>
                  <a:gd name="T23" fmla="*/ 313 h 577"/>
                  <a:gd name="T24" fmla="*/ 202 w 504"/>
                  <a:gd name="T25" fmla="*/ 344 h 577"/>
                  <a:gd name="T26" fmla="*/ 217 w 504"/>
                  <a:gd name="T27" fmla="*/ 312 h 577"/>
                  <a:gd name="T28" fmla="*/ 217 w 504"/>
                  <a:gd name="T29" fmla="*/ 312 h 577"/>
                  <a:gd name="T30" fmla="*/ 267 w 504"/>
                  <a:gd name="T31" fmla="*/ 293 h 577"/>
                  <a:gd name="T32" fmla="*/ 306 w 504"/>
                  <a:gd name="T33" fmla="*/ 219 h 577"/>
                  <a:gd name="T34" fmla="*/ 432 w 504"/>
                  <a:gd name="T35" fmla="*/ 361 h 577"/>
                  <a:gd name="T36" fmla="*/ 288 w 504"/>
                  <a:gd name="T37" fmla="*/ 505 h 577"/>
                  <a:gd name="T38" fmla="*/ 180 w 504"/>
                  <a:gd name="T39" fmla="*/ 469 h 577"/>
                  <a:gd name="T40" fmla="*/ 180 w 504"/>
                  <a:gd name="T41" fmla="*/ 451 h 577"/>
                  <a:gd name="T42" fmla="*/ 198 w 504"/>
                  <a:gd name="T43" fmla="*/ 433 h 577"/>
                  <a:gd name="T44" fmla="*/ 288 w 504"/>
                  <a:gd name="T45" fmla="*/ 433 h 577"/>
                  <a:gd name="T46" fmla="*/ 288 w 504"/>
                  <a:gd name="T47" fmla="*/ 397 h 577"/>
                  <a:gd name="T48" fmla="*/ 149 w 504"/>
                  <a:gd name="T49" fmla="*/ 397 h 577"/>
                  <a:gd name="T50" fmla="*/ 75 w 504"/>
                  <a:gd name="T51" fmla="*/ 397 h 577"/>
                  <a:gd name="T52" fmla="*/ 0 w 504"/>
                  <a:gd name="T53" fmla="*/ 397 h 577"/>
                  <a:gd name="T54" fmla="*/ 0 w 504"/>
                  <a:gd name="T55" fmla="*/ 433 h 577"/>
                  <a:gd name="T56" fmla="*/ 85 w 504"/>
                  <a:gd name="T57" fmla="*/ 433 h 577"/>
                  <a:gd name="T58" fmla="*/ 90 w 504"/>
                  <a:gd name="T59" fmla="*/ 433 h 577"/>
                  <a:gd name="T60" fmla="*/ 108 w 504"/>
                  <a:gd name="T61" fmla="*/ 451 h 577"/>
                  <a:gd name="T62" fmla="*/ 108 w 504"/>
                  <a:gd name="T63" fmla="*/ 469 h 577"/>
                  <a:gd name="T64" fmla="*/ 108 w 504"/>
                  <a:gd name="T65" fmla="*/ 541 h 577"/>
                  <a:gd name="T66" fmla="*/ 36 w 504"/>
                  <a:gd name="T67" fmla="*/ 577 h 577"/>
                  <a:gd name="T68" fmla="*/ 504 w 504"/>
                  <a:gd name="T69" fmla="*/ 577 h 577"/>
                  <a:gd name="T70" fmla="*/ 432 w 504"/>
                  <a:gd name="T71" fmla="*/ 541 h 577"/>
                  <a:gd name="T72" fmla="*/ 306 w 504"/>
                  <a:gd name="T73" fmla="*/ 49 h 577"/>
                  <a:gd name="T74" fmla="*/ 294 w 504"/>
                  <a:gd name="T75" fmla="*/ 61 h 577"/>
                  <a:gd name="T76" fmla="*/ 212 w 504"/>
                  <a:gd name="T77" fmla="*/ 217 h 577"/>
                  <a:gd name="T78" fmla="*/ 180 w 504"/>
                  <a:gd name="T79" fmla="*/ 202 h 577"/>
                  <a:gd name="T80" fmla="*/ 182 w 504"/>
                  <a:gd name="T81" fmla="*/ 195 h 577"/>
                  <a:gd name="T82" fmla="*/ 261 w 504"/>
                  <a:gd name="T83" fmla="*/ 48 h 577"/>
                  <a:gd name="T84" fmla="*/ 272 w 504"/>
                  <a:gd name="T85" fmla="*/ 38 h 577"/>
                  <a:gd name="T86" fmla="*/ 286 w 504"/>
                  <a:gd name="T87" fmla="*/ 39 h 577"/>
                  <a:gd name="T88" fmla="*/ 306 w 504"/>
                  <a:gd name="T89" fmla="*/ 49 h 577"/>
                  <a:gd name="T90" fmla="*/ 306 w 504"/>
                  <a:gd name="T91" fmla="*/ 49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04" h="577">
                    <a:moveTo>
                      <a:pt x="432" y="541"/>
                    </a:moveTo>
                    <a:cubicBezTo>
                      <a:pt x="407" y="541"/>
                      <a:pt x="407" y="541"/>
                      <a:pt x="407" y="541"/>
                    </a:cubicBezTo>
                    <a:cubicBezTo>
                      <a:pt x="466" y="502"/>
                      <a:pt x="504" y="436"/>
                      <a:pt x="504" y="361"/>
                    </a:cubicBezTo>
                    <a:cubicBezTo>
                      <a:pt x="504" y="260"/>
                      <a:pt x="435" y="175"/>
                      <a:pt x="341" y="152"/>
                    </a:cubicBezTo>
                    <a:cubicBezTo>
                      <a:pt x="382" y="75"/>
                      <a:pt x="382" y="75"/>
                      <a:pt x="382" y="75"/>
                    </a:cubicBezTo>
                    <a:cubicBezTo>
                      <a:pt x="386" y="65"/>
                      <a:pt x="383" y="54"/>
                      <a:pt x="374" y="50"/>
                    </a:cubicBezTo>
                    <a:cubicBezTo>
                      <a:pt x="277" y="3"/>
                      <a:pt x="277" y="3"/>
                      <a:pt x="277" y="3"/>
                    </a:cubicBezTo>
                    <a:cubicBezTo>
                      <a:pt x="272" y="1"/>
                      <a:pt x="267" y="0"/>
                      <a:pt x="263" y="2"/>
                    </a:cubicBezTo>
                    <a:cubicBezTo>
                      <a:pt x="258" y="4"/>
                      <a:pt x="254" y="7"/>
                      <a:pt x="252" y="12"/>
                    </a:cubicBezTo>
                    <a:cubicBezTo>
                      <a:pt x="137" y="230"/>
                      <a:pt x="137" y="230"/>
                      <a:pt x="137" y="230"/>
                    </a:cubicBezTo>
                    <a:cubicBezTo>
                      <a:pt x="128" y="249"/>
                      <a:pt x="135" y="272"/>
                      <a:pt x="153" y="280"/>
                    </a:cubicBezTo>
                    <a:cubicBezTo>
                      <a:pt x="137" y="313"/>
                      <a:pt x="137" y="313"/>
                      <a:pt x="137" y="313"/>
                    </a:cubicBezTo>
                    <a:cubicBezTo>
                      <a:pt x="202" y="344"/>
                      <a:pt x="202" y="344"/>
                      <a:pt x="202" y="344"/>
                    </a:cubicBezTo>
                    <a:cubicBezTo>
                      <a:pt x="217" y="312"/>
                      <a:pt x="217" y="312"/>
                      <a:pt x="217" y="312"/>
                    </a:cubicBezTo>
                    <a:cubicBezTo>
                      <a:pt x="217" y="312"/>
                      <a:pt x="217" y="312"/>
                      <a:pt x="217" y="312"/>
                    </a:cubicBezTo>
                    <a:cubicBezTo>
                      <a:pt x="235" y="320"/>
                      <a:pt x="257" y="312"/>
                      <a:pt x="267" y="293"/>
                    </a:cubicBezTo>
                    <a:cubicBezTo>
                      <a:pt x="306" y="219"/>
                      <a:pt x="306" y="219"/>
                      <a:pt x="306" y="219"/>
                    </a:cubicBezTo>
                    <a:cubicBezTo>
                      <a:pt x="377" y="228"/>
                      <a:pt x="432" y="288"/>
                      <a:pt x="432" y="361"/>
                    </a:cubicBezTo>
                    <a:cubicBezTo>
                      <a:pt x="432" y="440"/>
                      <a:pt x="367" y="505"/>
                      <a:pt x="288" y="505"/>
                    </a:cubicBezTo>
                    <a:cubicBezTo>
                      <a:pt x="252" y="505"/>
                      <a:pt x="205" y="491"/>
                      <a:pt x="180" y="469"/>
                    </a:cubicBezTo>
                    <a:cubicBezTo>
                      <a:pt x="180" y="451"/>
                      <a:pt x="180" y="451"/>
                      <a:pt x="180" y="451"/>
                    </a:cubicBezTo>
                    <a:cubicBezTo>
                      <a:pt x="180" y="441"/>
                      <a:pt x="188" y="433"/>
                      <a:pt x="198" y="433"/>
                    </a:cubicBezTo>
                    <a:cubicBezTo>
                      <a:pt x="288" y="433"/>
                      <a:pt x="288" y="433"/>
                      <a:pt x="288" y="433"/>
                    </a:cubicBezTo>
                    <a:cubicBezTo>
                      <a:pt x="288" y="397"/>
                      <a:pt x="288" y="397"/>
                      <a:pt x="288" y="397"/>
                    </a:cubicBezTo>
                    <a:cubicBezTo>
                      <a:pt x="149" y="397"/>
                      <a:pt x="149" y="397"/>
                      <a:pt x="149" y="397"/>
                    </a:cubicBezTo>
                    <a:cubicBezTo>
                      <a:pt x="75" y="397"/>
                      <a:pt x="75" y="397"/>
                      <a:pt x="75" y="397"/>
                    </a:cubicBezTo>
                    <a:cubicBezTo>
                      <a:pt x="0" y="397"/>
                      <a:pt x="0" y="397"/>
                      <a:pt x="0" y="397"/>
                    </a:cubicBezTo>
                    <a:cubicBezTo>
                      <a:pt x="0" y="433"/>
                      <a:pt x="0" y="433"/>
                      <a:pt x="0" y="433"/>
                    </a:cubicBezTo>
                    <a:cubicBezTo>
                      <a:pt x="85" y="433"/>
                      <a:pt x="85" y="433"/>
                      <a:pt x="85" y="433"/>
                    </a:cubicBezTo>
                    <a:cubicBezTo>
                      <a:pt x="90" y="433"/>
                      <a:pt x="90" y="433"/>
                      <a:pt x="90" y="433"/>
                    </a:cubicBezTo>
                    <a:cubicBezTo>
                      <a:pt x="100" y="433"/>
                      <a:pt x="108" y="441"/>
                      <a:pt x="108" y="451"/>
                    </a:cubicBezTo>
                    <a:cubicBezTo>
                      <a:pt x="108" y="469"/>
                      <a:pt x="108" y="469"/>
                      <a:pt x="108" y="469"/>
                    </a:cubicBezTo>
                    <a:cubicBezTo>
                      <a:pt x="108" y="541"/>
                      <a:pt x="108" y="541"/>
                      <a:pt x="108" y="541"/>
                    </a:cubicBezTo>
                    <a:cubicBezTo>
                      <a:pt x="68" y="541"/>
                      <a:pt x="36" y="537"/>
                      <a:pt x="36" y="577"/>
                    </a:cubicBezTo>
                    <a:cubicBezTo>
                      <a:pt x="504" y="577"/>
                      <a:pt x="504" y="577"/>
                      <a:pt x="504" y="577"/>
                    </a:cubicBezTo>
                    <a:cubicBezTo>
                      <a:pt x="504" y="537"/>
                      <a:pt x="472" y="541"/>
                      <a:pt x="432" y="541"/>
                    </a:cubicBezTo>
                    <a:close/>
                    <a:moveTo>
                      <a:pt x="306" y="49"/>
                    </a:moveTo>
                    <a:cubicBezTo>
                      <a:pt x="301" y="51"/>
                      <a:pt x="297" y="55"/>
                      <a:pt x="294" y="61"/>
                    </a:cubicBezTo>
                    <a:cubicBezTo>
                      <a:pt x="212" y="217"/>
                      <a:pt x="212" y="217"/>
                      <a:pt x="212" y="217"/>
                    </a:cubicBezTo>
                    <a:cubicBezTo>
                      <a:pt x="180" y="202"/>
                      <a:pt x="180" y="202"/>
                      <a:pt x="180" y="202"/>
                    </a:cubicBezTo>
                    <a:cubicBezTo>
                      <a:pt x="181" y="199"/>
                      <a:pt x="181" y="197"/>
                      <a:pt x="182" y="195"/>
                    </a:cubicBezTo>
                    <a:cubicBezTo>
                      <a:pt x="261" y="48"/>
                      <a:pt x="261" y="48"/>
                      <a:pt x="261" y="48"/>
                    </a:cubicBezTo>
                    <a:cubicBezTo>
                      <a:pt x="263" y="43"/>
                      <a:pt x="267" y="40"/>
                      <a:pt x="272" y="38"/>
                    </a:cubicBezTo>
                    <a:cubicBezTo>
                      <a:pt x="276" y="36"/>
                      <a:pt x="281" y="37"/>
                      <a:pt x="286" y="39"/>
                    </a:cubicBezTo>
                    <a:cubicBezTo>
                      <a:pt x="306" y="49"/>
                      <a:pt x="306" y="49"/>
                      <a:pt x="306" y="49"/>
                    </a:cubicBezTo>
                    <a:cubicBezTo>
                      <a:pt x="306" y="49"/>
                      <a:pt x="306" y="49"/>
                      <a:pt x="306" y="4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" name="Group 3"/>
            <p:cNvGrpSpPr/>
            <p:nvPr/>
          </p:nvGrpSpPr>
          <p:grpSpPr>
            <a:xfrm>
              <a:off x="6098433" y="2057448"/>
              <a:ext cx="812299" cy="719478"/>
              <a:chOff x="6098433" y="2057448"/>
              <a:chExt cx="812299" cy="719478"/>
            </a:xfrm>
          </p:grpSpPr>
          <p:grpSp>
            <p:nvGrpSpPr>
              <p:cNvPr id="7" name="Group 6"/>
              <p:cNvGrpSpPr/>
              <p:nvPr/>
            </p:nvGrpSpPr>
            <p:grpSpPr>
              <a:xfrm>
                <a:off x="6129735" y="2057448"/>
                <a:ext cx="780996" cy="719478"/>
                <a:chOff x="13296064" y="10607541"/>
                <a:chExt cx="1265763" cy="1166060"/>
              </a:xfrm>
            </p:grpSpPr>
            <p:sp>
              <p:nvSpPr>
                <p:cNvPr id="160" name="Freeform 269"/>
                <p:cNvSpPr>
                  <a:spLocks noChangeArrowheads="1"/>
                </p:cNvSpPr>
                <p:nvPr/>
              </p:nvSpPr>
              <p:spPr bwMode="auto">
                <a:xfrm>
                  <a:off x="13349333" y="10670914"/>
                  <a:ext cx="1141470" cy="1039315"/>
                </a:xfrm>
                <a:custGeom>
                  <a:avLst/>
                  <a:gdLst>
                    <a:gd name="T0" fmla="*/ 994 w 1989"/>
                    <a:gd name="T1" fmla="*/ 0 h 1812"/>
                    <a:gd name="T2" fmla="*/ 994 w 1989"/>
                    <a:gd name="T3" fmla="*/ 0 h 1812"/>
                    <a:gd name="T4" fmla="*/ 354 w 1989"/>
                    <a:gd name="T5" fmla="*/ 268 h 1812"/>
                    <a:gd name="T6" fmla="*/ 354 w 1989"/>
                    <a:gd name="T7" fmla="*/ 1548 h 1812"/>
                    <a:gd name="T8" fmla="*/ 994 w 1989"/>
                    <a:gd name="T9" fmla="*/ 1811 h 1812"/>
                    <a:gd name="T10" fmla="*/ 1634 w 1989"/>
                    <a:gd name="T11" fmla="*/ 1548 h 1812"/>
                    <a:gd name="T12" fmla="*/ 1634 w 1989"/>
                    <a:gd name="T13" fmla="*/ 268 h 1812"/>
                    <a:gd name="T14" fmla="*/ 994 w 1989"/>
                    <a:gd name="T15" fmla="*/ 0 h 18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89" h="1812">
                      <a:moveTo>
                        <a:pt x="994" y="0"/>
                      </a:moveTo>
                      <a:lnTo>
                        <a:pt x="994" y="0"/>
                      </a:lnTo>
                      <a:cubicBezTo>
                        <a:pt x="766" y="0"/>
                        <a:pt x="532" y="91"/>
                        <a:pt x="354" y="268"/>
                      </a:cubicBezTo>
                      <a:cubicBezTo>
                        <a:pt x="0" y="622"/>
                        <a:pt x="0" y="1194"/>
                        <a:pt x="354" y="1548"/>
                      </a:cubicBezTo>
                      <a:cubicBezTo>
                        <a:pt x="532" y="1725"/>
                        <a:pt x="766" y="1811"/>
                        <a:pt x="994" y="1811"/>
                      </a:cubicBezTo>
                      <a:cubicBezTo>
                        <a:pt x="1229" y="1811"/>
                        <a:pt x="1457" y="1725"/>
                        <a:pt x="1634" y="1548"/>
                      </a:cubicBezTo>
                      <a:cubicBezTo>
                        <a:pt x="1988" y="1194"/>
                        <a:pt x="1988" y="622"/>
                        <a:pt x="1634" y="268"/>
                      </a:cubicBezTo>
                      <a:cubicBezTo>
                        <a:pt x="1457" y="91"/>
                        <a:pt x="1229" y="0"/>
                        <a:pt x="994" y="0"/>
                      </a:cubicBezTo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61" name="Freeform 270"/>
                <p:cNvSpPr>
                  <a:spLocks noChangeArrowheads="1"/>
                </p:cNvSpPr>
                <p:nvPr/>
              </p:nvSpPr>
              <p:spPr bwMode="auto">
                <a:xfrm>
                  <a:off x="13296064" y="10607541"/>
                  <a:ext cx="1265763" cy="1166060"/>
                </a:xfrm>
                <a:custGeom>
                  <a:avLst/>
                  <a:gdLst>
                    <a:gd name="T0" fmla="*/ 1085 w 2206"/>
                    <a:gd name="T1" fmla="*/ 2005 h 2035"/>
                    <a:gd name="T2" fmla="*/ 1085 w 2206"/>
                    <a:gd name="T3" fmla="*/ 2005 h 2035"/>
                    <a:gd name="T4" fmla="*/ 383 w 2206"/>
                    <a:gd name="T5" fmla="*/ 1714 h 2035"/>
                    <a:gd name="T6" fmla="*/ 383 w 2206"/>
                    <a:gd name="T7" fmla="*/ 314 h 2035"/>
                    <a:gd name="T8" fmla="*/ 1085 w 2206"/>
                    <a:gd name="T9" fmla="*/ 23 h 2035"/>
                    <a:gd name="T10" fmla="*/ 1788 w 2206"/>
                    <a:gd name="T11" fmla="*/ 314 h 2035"/>
                    <a:gd name="T12" fmla="*/ 1788 w 2206"/>
                    <a:gd name="T13" fmla="*/ 1714 h 2035"/>
                    <a:gd name="T14" fmla="*/ 1085 w 2206"/>
                    <a:gd name="T15" fmla="*/ 2005 h 2035"/>
                    <a:gd name="T16" fmla="*/ 1085 w 2206"/>
                    <a:gd name="T17" fmla="*/ 0 h 2035"/>
                    <a:gd name="T18" fmla="*/ 1085 w 2206"/>
                    <a:gd name="T19" fmla="*/ 0 h 2035"/>
                    <a:gd name="T20" fmla="*/ 366 w 2206"/>
                    <a:gd name="T21" fmla="*/ 297 h 2035"/>
                    <a:gd name="T22" fmla="*/ 68 w 2206"/>
                    <a:gd name="T23" fmla="*/ 1017 h 2035"/>
                    <a:gd name="T24" fmla="*/ 366 w 2206"/>
                    <a:gd name="T25" fmla="*/ 1737 h 2035"/>
                    <a:gd name="T26" fmla="*/ 1085 w 2206"/>
                    <a:gd name="T27" fmla="*/ 2034 h 2035"/>
                    <a:gd name="T28" fmla="*/ 1085 w 2206"/>
                    <a:gd name="T29" fmla="*/ 2034 h 2035"/>
                    <a:gd name="T30" fmla="*/ 1805 w 2206"/>
                    <a:gd name="T31" fmla="*/ 1737 h 2035"/>
                    <a:gd name="T32" fmla="*/ 1805 w 2206"/>
                    <a:gd name="T33" fmla="*/ 297 h 2035"/>
                    <a:gd name="T34" fmla="*/ 1085 w 2206"/>
                    <a:gd name="T35" fmla="*/ 0 h 2035"/>
                    <a:gd name="T36" fmla="*/ 1085 w 2206"/>
                    <a:gd name="T37" fmla="*/ 2005 h 20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206" h="2035">
                      <a:moveTo>
                        <a:pt x="1085" y="2005"/>
                      </a:moveTo>
                      <a:lnTo>
                        <a:pt x="1085" y="2005"/>
                      </a:lnTo>
                      <a:cubicBezTo>
                        <a:pt x="823" y="2005"/>
                        <a:pt x="571" y="1902"/>
                        <a:pt x="383" y="1714"/>
                      </a:cubicBezTo>
                      <a:cubicBezTo>
                        <a:pt x="0" y="1331"/>
                        <a:pt x="0" y="703"/>
                        <a:pt x="383" y="314"/>
                      </a:cubicBezTo>
                      <a:cubicBezTo>
                        <a:pt x="571" y="126"/>
                        <a:pt x="823" y="23"/>
                        <a:pt x="1085" y="23"/>
                      </a:cubicBezTo>
                      <a:cubicBezTo>
                        <a:pt x="1354" y="23"/>
                        <a:pt x="1600" y="126"/>
                        <a:pt x="1788" y="314"/>
                      </a:cubicBezTo>
                      <a:cubicBezTo>
                        <a:pt x="2177" y="703"/>
                        <a:pt x="2177" y="1331"/>
                        <a:pt x="1788" y="1714"/>
                      </a:cubicBezTo>
                      <a:cubicBezTo>
                        <a:pt x="1600" y="1902"/>
                        <a:pt x="1354" y="2005"/>
                        <a:pt x="1085" y="2005"/>
                      </a:cubicBezTo>
                      <a:lnTo>
                        <a:pt x="1085" y="0"/>
                      </a:lnTo>
                      <a:lnTo>
                        <a:pt x="1085" y="0"/>
                      </a:lnTo>
                      <a:cubicBezTo>
                        <a:pt x="817" y="0"/>
                        <a:pt x="560" y="103"/>
                        <a:pt x="366" y="297"/>
                      </a:cubicBezTo>
                      <a:cubicBezTo>
                        <a:pt x="177" y="486"/>
                        <a:pt x="68" y="743"/>
                        <a:pt x="68" y="1017"/>
                      </a:cubicBezTo>
                      <a:cubicBezTo>
                        <a:pt x="68" y="1285"/>
                        <a:pt x="177" y="1542"/>
                        <a:pt x="366" y="1737"/>
                      </a:cubicBezTo>
                      <a:cubicBezTo>
                        <a:pt x="560" y="1925"/>
                        <a:pt x="817" y="2034"/>
                        <a:pt x="1085" y="2034"/>
                      </a:cubicBezTo>
                      <a:lnTo>
                        <a:pt x="1085" y="2034"/>
                      </a:lnTo>
                      <a:cubicBezTo>
                        <a:pt x="1360" y="2034"/>
                        <a:pt x="1611" y="1925"/>
                        <a:pt x="1805" y="1737"/>
                      </a:cubicBezTo>
                      <a:cubicBezTo>
                        <a:pt x="2205" y="1337"/>
                        <a:pt x="2205" y="691"/>
                        <a:pt x="1805" y="297"/>
                      </a:cubicBezTo>
                      <a:cubicBezTo>
                        <a:pt x="1611" y="103"/>
                        <a:pt x="1360" y="0"/>
                        <a:pt x="1085" y="0"/>
                      </a:cubicBezTo>
                      <a:lnTo>
                        <a:pt x="1085" y="2005"/>
                      </a:lnTo>
                    </a:path>
                  </a:pathLst>
                </a:custGeom>
                <a:solidFill>
                  <a:srgbClr val="18AA9D"/>
                </a:solidFill>
                <a:ln>
                  <a:solidFill>
                    <a:schemeClr val="accent3"/>
                  </a:solidFill>
                </a:ln>
                <a:effectLst/>
                <a:extLst>
                  <a:ext uri="{91240B29-F687-4f45-9708-019B960494DF}">
                    <a14:hiddenLine xmlns=""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4" name="Freeform 260"/>
              <p:cNvSpPr>
                <a:spLocks noChangeArrowheads="1"/>
              </p:cNvSpPr>
              <p:nvPr/>
            </p:nvSpPr>
            <p:spPr bwMode="auto">
              <a:xfrm>
                <a:off x="6098433" y="2423819"/>
                <a:ext cx="32867" cy="26590"/>
              </a:xfrm>
              <a:custGeom>
                <a:avLst/>
                <a:gdLst>
                  <a:gd name="T0" fmla="*/ 40 w 98"/>
                  <a:gd name="T1" fmla="*/ 80 h 81"/>
                  <a:gd name="T2" fmla="*/ 40 w 98"/>
                  <a:gd name="T3" fmla="*/ 80 h 81"/>
                  <a:gd name="T4" fmla="*/ 5 w 98"/>
                  <a:gd name="T5" fmla="*/ 52 h 81"/>
                  <a:gd name="T6" fmla="*/ 34 w 98"/>
                  <a:gd name="T7" fmla="*/ 6 h 81"/>
                  <a:gd name="T8" fmla="*/ 51 w 98"/>
                  <a:gd name="T9" fmla="*/ 6 h 81"/>
                  <a:gd name="T10" fmla="*/ 91 w 98"/>
                  <a:gd name="T11" fmla="*/ 35 h 81"/>
                  <a:gd name="T12" fmla="*/ 63 w 98"/>
                  <a:gd name="T13" fmla="*/ 75 h 81"/>
                  <a:gd name="T14" fmla="*/ 45 w 98"/>
                  <a:gd name="T15" fmla="*/ 80 h 81"/>
                  <a:gd name="T16" fmla="*/ 40 w 98"/>
                  <a:gd name="T17" fmla="*/ 8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81">
                    <a:moveTo>
                      <a:pt x="40" y="80"/>
                    </a:moveTo>
                    <a:lnTo>
                      <a:pt x="40" y="80"/>
                    </a:lnTo>
                    <a:cubicBezTo>
                      <a:pt x="22" y="80"/>
                      <a:pt x="5" y="69"/>
                      <a:pt x="5" y="52"/>
                    </a:cubicBezTo>
                    <a:cubicBezTo>
                      <a:pt x="0" y="29"/>
                      <a:pt x="11" y="12"/>
                      <a:pt x="34" y="6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68" y="0"/>
                      <a:pt x="85" y="12"/>
                      <a:pt x="91" y="35"/>
                    </a:cubicBezTo>
                    <a:cubicBezTo>
                      <a:pt x="97" y="52"/>
                      <a:pt x="85" y="69"/>
                      <a:pt x="63" y="75"/>
                    </a:cubicBezTo>
                    <a:cubicBezTo>
                      <a:pt x="45" y="80"/>
                      <a:pt x="45" y="80"/>
                      <a:pt x="45" y="80"/>
                    </a:cubicBezTo>
                    <a:lnTo>
                      <a:pt x="40" y="80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265"/>
              <p:cNvSpPr>
                <a:spLocks noChangeArrowheads="1"/>
              </p:cNvSpPr>
              <p:nvPr/>
            </p:nvSpPr>
            <p:spPr bwMode="auto">
              <a:xfrm>
                <a:off x="6879430" y="2422255"/>
                <a:ext cx="31302" cy="25026"/>
              </a:xfrm>
              <a:custGeom>
                <a:avLst/>
                <a:gdLst>
                  <a:gd name="T0" fmla="*/ 51 w 92"/>
                  <a:gd name="T1" fmla="*/ 74 h 75"/>
                  <a:gd name="T2" fmla="*/ 51 w 92"/>
                  <a:gd name="T3" fmla="*/ 74 h 75"/>
                  <a:gd name="T4" fmla="*/ 45 w 92"/>
                  <a:gd name="T5" fmla="*/ 74 h 75"/>
                  <a:gd name="T6" fmla="*/ 28 w 92"/>
                  <a:gd name="T7" fmla="*/ 74 h 75"/>
                  <a:gd name="T8" fmla="*/ 0 w 92"/>
                  <a:gd name="T9" fmla="*/ 28 h 75"/>
                  <a:gd name="T10" fmla="*/ 45 w 92"/>
                  <a:gd name="T11" fmla="*/ 0 h 75"/>
                  <a:gd name="T12" fmla="*/ 63 w 92"/>
                  <a:gd name="T13" fmla="*/ 5 h 75"/>
                  <a:gd name="T14" fmla="*/ 91 w 92"/>
                  <a:gd name="T15" fmla="*/ 45 h 75"/>
                  <a:gd name="T16" fmla="*/ 51 w 92"/>
                  <a:gd name="T17" fmla="*/ 74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75">
                    <a:moveTo>
                      <a:pt x="51" y="74"/>
                    </a:moveTo>
                    <a:lnTo>
                      <a:pt x="51" y="74"/>
                    </a:lnTo>
                    <a:cubicBezTo>
                      <a:pt x="51" y="74"/>
                      <a:pt x="51" y="74"/>
                      <a:pt x="45" y="74"/>
                    </a:cubicBezTo>
                    <a:cubicBezTo>
                      <a:pt x="28" y="74"/>
                      <a:pt x="28" y="74"/>
                      <a:pt x="28" y="74"/>
                    </a:cubicBezTo>
                    <a:cubicBezTo>
                      <a:pt x="11" y="68"/>
                      <a:pt x="0" y="51"/>
                      <a:pt x="0" y="28"/>
                    </a:cubicBezTo>
                    <a:cubicBezTo>
                      <a:pt x="6" y="11"/>
                      <a:pt x="23" y="0"/>
                      <a:pt x="45" y="0"/>
                    </a:cubicBezTo>
                    <a:cubicBezTo>
                      <a:pt x="63" y="5"/>
                      <a:pt x="63" y="5"/>
                      <a:pt x="63" y="5"/>
                    </a:cubicBezTo>
                    <a:cubicBezTo>
                      <a:pt x="80" y="11"/>
                      <a:pt x="91" y="28"/>
                      <a:pt x="91" y="45"/>
                    </a:cubicBezTo>
                    <a:cubicBezTo>
                      <a:pt x="85" y="62"/>
                      <a:pt x="68" y="74"/>
                      <a:pt x="51" y="74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84" name="Group 83"/>
              <p:cNvGrpSpPr/>
              <p:nvPr/>
            </p:nvGrpSpPr>
            <p:grpSpPr>
              <a:xfrm>
                <a:off x="6321879" y="2198732"/>
                <a:ext cx="364957" cy="364957"/>
                <a:chOff x="2522538" y="2108200"/>
                <a:chExt cx="376238" cy="376238"/>
              </a:xfrm>
              <a:solidFill>
                <a:schemeClr val="bg1"/>
              </a:solidFill>
            </p:grpSpPr>
            <p:sp>
              <p:nvSpPr>
                <p:cNvPr id="85" name="Freeform 54"/>
                <p:cNvSpPr>
                  <a:spLocks/>
                </p:cNvSpPr>
                <p:nvPr/>
              </p:nvSpPr>
              <p:spPr bwMode="auto">
                <a:xfrm>
                  <a:off x="2522538" y="2319338"/>
                  <a:ext cx="163513" cy="71438"/>
                </a:xfrm>
                <a:custGeom>
                  <a:avLst/>
                  <a:gdLst>
                    <a:gd name="T0" fmla="*/ 3 w 28"/>
                    <a:gd name="T1" fmla="*/ 10 h 12"/>
                    <a:gd name="T2" fmla="*/ 10 w 28"/>
                    <a:gd name="T3" fmla="*/ 12 h 12"/>
                    <a:gd name="T4" fmla="*/ 28 w 28"/>
                    <a:gd name="T5" fmla="*/ 8 h 12"/>
                    <a:gd name="T6" fmla="*/ 5 w 28"/>
                    <a:gd name="T7" fmla="*/ 1 h 12"/>
                    <a:gd name="T8" fmla="*/ 2 w 28"/>
                    <a:gd name="T9" fmla="*/ 1 h 12"/>
                    <a:gd name="T10" fmla="*/ 0 w 28"/>
                    <a:gd name="T11" fmla="*/ 5 h 12"/>
                    <a:gd name="T12" fmla="*/ 0 w 28"/>
                    <a:gd name="T13" fmla="*/ 6 h 12"/>
                    <a:gd name="T14" fmla="*/ 3 w 28"/>
                    <a:gd name="T15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8" h="12">
                      <a:moveTo>
                        <a:pt x="3" y="10"/>
                      </a:move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28" y="8"/>
                        <a:pt x="28" y="8"/>
                        <a:pt x="28" y="8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4" y="0"/>
                        <a:pt x="3" y="1"/>
                        <a:pt x="2" y="1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8"/>
                        <a:pt x="1" y="9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6" name="Freeform 55"/>
                <p:cNvSpPr>
                  <a:spLocks/>
                </p:cNvSpPr>
                <p:nvPr/>
              </p:nvSpPr>
              <p:spPr bwMode="auto">
                <a:xfrm>
                  <a:off x="2774950" y="2425700"/>
                  <a:ext cx="123825" cy="58738"/>
                </a:xfrm>
                <a:custGeom>
                  <a:avLst/>
                  <a:gdLst>
                    <a:gd name="T0" fmla="*/ 18 w 21"/>
                    <a:gd name="T1" fmla="*/ 0 h 10"/>
                    <a:gd name="T2" fmla="*/ 18 w 21"/>
                    <a:gd name="T3" fmla="*/ 0 h 10"/>
                    <a:gd name="T4" fmla="*/ 0 w 21"/>
                    <a:gd name="T5" fmla="*/ 5 h 10"/>
                    <a:gd name="T6" fmla="*/ 16 w 21"/>
                    <a:gd name="T7" fmla="*/ 10 h 10"/>
                    <a:gd name="T8" fmla="*/ 19 w 21"/>
                    <a:gd name="T9" fmla="*/ 9 h 10"/>
                    <a:gd name="T10" fmla="*/ 21 w 21"/>
                    <a:gd name="T11" fmla="*/ 6 h 10"/>
                    <a:gd name="T12" fmla="*/ 21 w 21"/>
                    <a:gd name="T13" fmla="*/ 4 h 10"/>
                    <a:gd name="T14" fmla="*/ 18 w 21"/>
                    <a:gd name="T15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" h="10">
                      <a:moveTo>
                        <a:pt x="18" y="0"/>
                      </a:move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7" y="10"/>
                        <a:pt x="18" y="10"/>
                        <a:pt x="19" y="9"/>
                      </a:cubicBezTo>
                      <a:cubicBezTo>
                        <a:pt x="20" y="8"/>
                        <a:pt x="21" y="7"/>
                        <a:pt x="21" y="6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1" y="2"/>
                        <a:pt x="20" y="1"/>
                        <a:pt x="1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7" name="Freeform 56"/>
                <p:cNvSpPr>
                  <a:spLocks/>
                </p:cNvSpPr>
                <p:nvPr/>
              </p:nvSpPr>
              <p:spPr bwMode="auto">
                <a:xfrm>
                  <a:off x="2522538" y="2343150"/>
                  <a:ext cx="376238" cy="141288"/>
                </a:xfrm>
                <a:custGeom>
                  <a:avLst/>
                  <a:gdLst>
                    <a:gd name="T0" fmla="*/ 62 w 64"/>
                    <a:gd name="T1" fmla="*/ 1 h 24"/>
                    <a:gd name="T2" fmla="*/ 60 w 64"/>
                    <a:gd name="T3" fmla="*/ 0 h 24"/>
                    <a:gd name="T4" fmla="*/ 59 w 64"/>
                    <a:gd name="T5" fmla="*/ 0 h 24"/>
                    <a:gd name="T6" fmla="*/ 3 w 64"/>
                    <a:gd name="T7" fmla="*/ 14 h 24"/>
                    <a:gd name="T8" fmla="*/ 0 w 64"/>
                    <a:gd name="T9" fmla="*/ 18 h 24"/>
                    <a:gd name="T10" fmla="*/ 0 w 64"/>
                    <a:gd name="T11" fmla="*/ 20 h 24"/>
                    <a:gd name="T12" fmla="*/ 2 w 64"/>
                    <a:gd name="T13" fmla="*/ 23 h 24"/>
                    <a:gd name="T14" fmla="*/ 4 w 64"/>
                    <a:gd name="T15" fmla="*/ 24 h 24"/>
                    <a:gd name="T16" fmla="*/ 5 w 64"/>
                    <a:gd name="T17" fmla="*/ 24 h 24"/>
                    <a:gd name="T18" fmla="*/ 61 w 64"/>
                    <a:gd name="T19" fmla="*/ 10 h 24"/>
                    <a:gd name="T20" fmla="*/ 64 w 64"/>
                    <a:gd name="T21" fmla="*/ 6 h 24"/>
                    <a:gd name="T22" fmla="*/ 64 w 64"/>
                    <a:gd name="T23" fmla="*/ 4 h 24"/>
                    <a:gd name="T24" fmla="*/ 62 w 64"/>
                    <a:gd name="T25" fmla="*/ 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4" h="24">
                      <a:moveTo>
                        <a:pt x="62" y="1"/>
                      </a:moveTo>
                      <a:cubicBezTo>
                        <a:pt x="62" y="1"/>
                        <a:pt x="61" y="0"/>
                        <a:pt x="60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1" y="15"/>
                        <a:pt x="0" y="16"/>
                        <a:pt x="0" y="18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1"/>
                        <a:pt x="1" y="22"/>
                        <a:pt x="2" y="23"/>
                      </a:cubicBezTo>
                      <a:cubicBezTo>
                        <a:pt x="2" y="24"/>
                        <a:pt x="3" y="24"/>
                        <a:pt x="4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61" y="10"/>
                        <a:pt x="61" y="10"/>
                        <a:pt x="61" y="10"/>
                      </a:cubicBezTo>
                      <a:cubicBezTo>
                        <a:pt x="63" y="9"/>
                        <a:pt x="64" y="8"/>
                        <a:pt x="64" y="6"/>
                      </a:cubicBezTo>
                      <a:cubicBezTo>
                        <a:pt x="64" y="4"/>
                        <a:pt x="64" y="4"/>
                        <a:pt x="64" y="4"/>
                      </a:cubicBezTo>
                      <a:cubicBezTo>
                        <a:pt x="64" y="3"/>
                        <a:pt x="63" y="2"/>
                        <a:pt x="6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8" name="Freeform 57"/>
                <p:cNvSpPr>
                  <a:spLocks noEditPoints="1"/>
                </p:cNvSpPr>
                <p:nvPr/>
              </p:nvSpPr>
              <p:spPr bwMode="auto">
                <a:xfrm>
                  <a:off x="2605088" y="2108200"/>
                  <a:ext cx="217488" cy="258763"/>
                </a:xfrm>
                <a:custGeom>
                  <a:avLst/>
                  <a:gdLst>
                    <a:gd name="T0" fmla="*/ 8 w 37"/>
                    <a:gd name="T1" fmla="*/ 32 h 44"/>
                    <a:gd name="T2" fmla="*/ 31 w 37"/>
                    <a:gd name="T3" fmla="*/ 35 h 44"/>
                    <a:gd name="T4" fmla="*/ 20 w 37"/>
                    <a:gd name="T5" fmla="*/ 0 h 44"/>
                    <a:gd name="T6" fmla="*/ 8 w 37"/>
                    <a:gd name="T7" fmla="*/ 32 h 44"/>
                    <a:gd name="T8" fmla="*/ 15 w 37"/>
                    <a:gd name="T9" fmla="*/ 28 h 44"/>
                    <a:gd name="T10" fmla="*/ 21 w 37"/>
                    <a:gd name="T11" fmla="*/ 16 h 44"/>
                    <a:gd name="T12" fmla="*/ 20 w 37"/>
                    <a:gd name="T13" fmla="*/ 36 h 44"/>
                    <a:gd name="T14" fmla="*/ 15 w 37"/>
                    <a:gd name="T15" fmla="*/ 28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7" h="44">
                      <a:moveTo>
                        <a:pt x="8" y="32"/>
                      </a:moveTo>
                      <a:cubicBezTo>
                        <a:pt x="11" y="40"/>
                        <a:pt x="24" y="44"/>
                        <a:pt x="31" y="35"/>
                      </a:cubicBezTo>
                      <a:cubicBezTo>
                        <a:pt x="37" y="25"/>
                        <a:pt x="31" y="10"/>
                        <a:pt x="20" y="0"/>
                      </a:cubicBezTo>
                      <a:cubicBezTo>
                        <a:pt x="22" y="11"/>
                        <a:pt x="0" y="15"/>
                        <a:pt x="8" y="32"/>
                      </a:cubicBezTo>
                      <a:close/>
                      <a:moveTo>
                        <a:pt x="15" y="28"/>
                      </a:moveTo>
                      <a:cubicBezTo>
                        <a:pt x="17" y="26"/>
                        <a:pt x="21" y="24"/>
                        <a:pt x="21" y="16"/>
                      </a:cubicBezTo>
                      <a:cubicBezTo>
                        <a:pt x="31" y="22"/>
                        <a:pt x="27" y="38"/>
                        <a:pt x="20" y="36"/>
                      </a:cubicBezTo>
                      <a:cubicBezTo>
                        <a:pt x="13" y="35"/>
                        <a:pt x="13" y="30"/>
                        <a:pt x="15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" name="Group 1"/>
            <p:cNvGrpSpPr/>
            <p:nvPr/>
          </p:nvGrpSpPr>
          <p:grpSpPr>
            <a:xfrm>
              <a:off x="4096453" y="4012927"/>
              <a:ext cx="780996" cy="780478"/>
              <a:chOff x="4096453" y="4012927"/>
              <a:chExt cx="780996" cy="780478"/>
            </a:xfrm>
          </p:grpSpPr>
          <p:grpSp>
            <p:nvGrpSpPr>
              <p:cNvPr id="10" name="Group 9"/>
              <p:cNvGrpSpPr/>
              <p:nvPr/>
            </p:nvGrpSpPr>
            <p:grpSpPr>
              <a:xfrm>
                <a:off x="4096453" y="4073927"/>
                <a:ext cx="780996" cy="719478"/>
                <a:chOff x="13296064" y="10607541"/>
                <a:chExt cx="1265763" cy="1166060"/>
              </a:xfrm>
            </p:grpSpPr>
            <p:sp>
              <p:nvSpPr>
                <p:cNvPr id="154" name="Freeform 269"/>
                <p:cNvSpPr>
                  <a:spLocks noChangeArrowheads="1"/>
                </p:cNvSpPr>
                <p:nvPr/>
              </p:nvSpPr>
              <p:spPr bwMode="auto">
                <a:xfrm>
                  <a:off x="13349333" y="10670914"/>
                  <a:ext cx="1141470" cy="1039314"/>
                </a:xfrm>
                <a:custGeom>
                  <a:avLst/>
                  <a:gdLst>
                    <a:gd name="T0" fmla="*/ 994 w 1989"/>
                    <a:gd name="T1" fmla="*/ 0 h 1812"/>
                    <a:gd name="T2" fmla="*/ 994 w 1989"/>
                    <a:gd name="T3" fmla="*/ 0 h 1812"/>
                    <a:gd name="T4" fmla="*/ 354 w 1989"/>
                    <a:gd name="T5" fmla="*/ 268 h 1812"/>
                    <a:gd name="T6" fmla="*/ 354 w 1989"/>
                    <a:gd name="T7" fmla="*/ 1548 h 1812"/>
                    <a:gd name="T8" fmla="*/ 994 w 1989"/>
                    <a:gd name="T9" fmla="*/ 1811 h 1812"/>
                    <a:gd name="T10" fmla="*/ 1634 w 1989"/>
                    <a:gd name="T11" fmla="*/ 1548 h 1812"/>
                    <a:gd name="T12" fmla="*/ 1634 w 1989"/>
                    <a:gd name="T13" fmla="*/ 268 h 1812"/>
                    <a:gd name="T14" fmla="*/ 994 w 1989"/>
                    <a:gd name="T15" fmla="*/ 0 h 18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89" h="1812">
                      <a:moveTo>
                        <a:pt x="994" y="0"/>
                      </a:moveTo>
                      <a:lnTo>
                        <a:pt x="994" y="0"/>
                      </a:lnTo>
                      <a:cubicBezTo>
                        <a:pt x="766" y="0"/>
                        <a:pt x="532" y="91"/>
                        <a:pt x="354" y="268"/>
                      </a:cubicBezTo>
                      <a:cubicBezTo>
                        <a:pt x="0" y="622"/>
                        <a:pt x="0" y="1194"/>
                        <a:pt x="354" y="1548"/>
                      </a:cubicBezTo>
                      <a:cubicBezTo>
                        <a:pt x="532" y="1725"/>
                        <a:pt x="766" y="1811"/>
                        <a:pt x="994" y="1811"/>
                      </a:cubicBezTo>
                      <a:cubicBezTo>
                        <a:pt x="1229" y="1811"/>
                        <a:pt x="1457" y="1725"/>
                        <a:pt x="1634" y="1548"/>
                      </a:cubicBezTo>
                      <a:cubicBezTo>
                        <a:pt x="1988" y="1194"/>
                        <a:pt x="1988" y="622"/>
                        <a:pt x="1634" y="268"/>
                      </a:cubicBezTo>
                      <a:cubicBezTo>
                        <a:pt x="1457" y="91"/>
                        <a:pt x="1229" y="0"/>
                        <a:pt x="994" y="0"/>
                      </a:cubicBez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5" name="Freeform 270"/>
                <p:cNvSpPr>
                  <a:spLocks noChangeArrowheads="1"/>
                </p:cNvSpPr>
                <p:nvPr/>
              </p:nvSpPr>
              <p:spPr bwMode="auto">
                <a:xfrm>
                  <a:off x="13296064" y="10607541"/>
                  <a:ext cx="1265763" cy="1166060"/>
                </a:xfrm>
                <a:custGeom>
                  <a:avLst/>
                  <a:gdLst>
                    <a:gd name="T0" fmla="*/ 1085 w 2206"/>
                    <a:gd name="T1" fmla="*/ 2005 h 2035"/>
                    <a:gd name="T2" fmla="*/ 1085 w 2206"/>
                    <a:gd name="T3" fmla="*/ 2005 h 2035"/>
                    <a:gd name="T4" fmla="*/ 383 w 2206"/>
                    <a:gd name="T5" fmla="*/ 1714 h 2035"/>
                    <a:gd name="T6" fmla="*/ 383 w 2206"/>
                    <a:gd name="T7" fmla="*/ 314 h 2035"/>
                    <a:gd name="T8" fmla="*/ 1085 w 2206"/>
                    <a:gd name="T9" fmla="*/ 23 h 2035"/>
                    <a:gd name="T10" fmla="*/ 1788 w 2206"/>
                    <a:gd name="T11" fmla="*/ 314 h 2035"/>
                    <a:gd name="T12" fmla="*/ 1788 w 2206"/>
                    <a:gd name="T13" fmla="*/ 1714 h 2035"/>
                    <a:gd name="T14" fmla="*/ 1085 w 2206"/>
                    <a:gd name="T15" fmla="*/ 2005 h 2035"/>
                    <a:gd name="T16" fmla="*/ 1085 w 2206"/>
                    <a:gd name="T17" fmla="*/ 0 h 2035"/>
                    <a:gd name="T18" fmla="*/ 1085 w 2206"/>
                    <a:gd name="T19" fmla="*/ 0 h 2035"/>
                    <a:gd name="T20" fmla="*/ 366 w 2206"/>
                    <a:gd name="T21" fmla="*/ 297 h 2035"/>
                    <a:gd name="T22" fmla="*/ 68 w 2206"/>
                    <a:gd name="T23" fmla="*/ 1017 h 2035"/>
                    <a:gd name="T24" fmla="*/ 366 w 2206"/>
                    <a:gd name="T25" fmla="*/ 1737 h 2035"/>
                    <a:gd name="T26" fmla="*/ 1085 w 2206"/>
                    <a:gd name="T27" fmla="*/ 2034 h 2035"/>
                    <a:gd name="T28" fmla="*/ 1085 w 2206"/>
                    <a:gd name="T29" fmla="*/ 2034 h 2035"/>
                    <a:gd name="T30" fmla="*/ 1805 w 2206"/>
                    <a:gd name="T31" fmla="*/ 1737 h 2035"/>
                    <a:gd name="T32" fmla="*/ 1805 w 2206"/>
                    <a:gd name="T33" fmla="*/ 297 h 2035"/>
                    <a:gd name="T34" fmla="*/ 1085 w 2206"/>
                    <a:gd name="T35" fmla="*/ 0 h 2035"/>
                    <a:gd name="T36" fmla="*/ 1085 w 2206"/>
                    <a:gd name="T37" fmla="*/ 2005 h 20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206" h="2035">
                      <a:moveTo>
                        <a:pt x="1085" y="2005"/>
                      </a:moveTo>
                      <a:lnTo>
                        <a:pt x="1085" y="2005"/>
                      </a:lnTo>
                      <a:cubicBezTo>
                        <a:pt x="823" y="2005"/>
                        <a:pt x="571" y="1902"/>
                        <a:pt x="383" y="1714"/>
                      </a:cubicBezTo>
                      <a:cubicBezTo>
                        <a:pt x="0" y="1331"/>
                        <a:pt x="0" y="703"/>
                        <a:pt x="383" y="314"/>
                      </a:cubicBezTo>
                      <a:cubicBezTo>
                        <a:pt x="571" y="126"/>
                        <a:pt x="823" y="23"/>
                        <a:pt x="1085" y="23"/>
                      </a:cubicBezTo>
                      <a:cubicBezTo>
                        <a:pt x="1354" y="23"/>
                        <a:pt x="1600" y="126"/>
                        <a:pt x="1788" y="314"/>
                      </a:cubicBezTo>
                      <a:cubicBezTo>
                        <a:pt x="2177" y="703"/>
                        <a:pt x="2177" y="1331"/>
                        <a:pt x="1788" y="1714"/>
                      </a:cubicBezTo>
                      <a:cubicBezTo>
                        <a:pt x="1600" y="1902"/>
                        <a:pt x="1354" y="2005"/>
                        <a:pt x="1085" y="2005"/>
                      </a:cubicBezTo>
                      <a:lnTo>
                        <a:pt x="1085" y="0"/>
                      </a:lnTo>
                      <a:lnTo>
                        <a:pt x="1085" y="0"/>
                      </a:lnTo>
                      <a:cubicBezTo>
                        <a:pt x="817" y="0"/>
                        <a:pt x="560" y="103"/>
                        <a:pt x="366" y="297"/>
                      </a:cubicBezTo>
                      <a:cubicBezTo>
                        <a:pt x="177" y="486"/>
                        <a:pt x="68" y="743"/>
                        <a:pt x="68" y="1017"/>
                      </a:cubicBezTo>
                      <a:cubicBezTo>
                        <a:pt x="68" y="1285"/>
                        <a:pt x="177" y="1542"/>
                        <a:pt x="366" y="1737"/>
                      </a:cubicBezTo>
                      <a:cubicBezTo>
                        <a:pt x="560" y="1925"/>
                        <a:pt x="817" y="2034"/>
                        <a:pt x="1085" y="2034"/>
                      </a:cubicBezTo>
                      <a:lnTo>
                        <a:pt x="1085" y="2034"/>
                      </a:lnTo>
                      <a:cubicBezTo>
                        <a:pt x="1360" y="2034"/>
                        <a:pt x="1611" y="1925"/>
                        <a:pt x="1805" y="1737"/>
                      </a:cubicBezTo>
                      <a:cubicBezTo>
                        <a:pt x="2205" y="1337"/>
                        <a:pt x="2205" y="691"/>
                        <a:pt x="1805" y="297"/>
                      </a:cubicBezTo>
                      <a:cubicBezTo>
                        <a:pt x="1611" y="103"/>
                        <a:pt x="1360" y="0"/>
                        <a:pt x="1085" y="0"/>
                      </a:cubicBezTo>
                      <a:lnTo>
                        <a:pt x="1085" y="2005"/>
                      </a:lnTo>
                    </a:path>
                  </a:pathLst>
                </a:custGeom>
                <a:solidFill>
                  <a:schemeClr val="accent1"/>
                </a:solidFill>
                <a:ln>
                  <a:solidFill>
                    <a:schemeClr val="accent3"/>
                  </a:solidFill>
                </a:ln>
                <a:effectLst/>
                <a:extLst>
                  <a:ext uri="{91240B29-F687-4f45-9708-019B960494DF}">
                    <a14:hiddenLine xmlns=""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3" name="Freeform 259"/>
              <p:cNvSpPr>
                <a:spLocks noChangeArrowheads="1"/>
              </p:cNvSpPr>
              <p:nvPr/>
            </p:nvSpPr>
            <p:spPr bwMode="auto">
              <a:xfrm>
                <a:off x="4495747" y="4012927"/>
                <a:ext cx="26607" cy="21897"/>
              </a:xfrm>
              <a:custGeom>
                <a:avLst/>
                <a:gdLst>
                  <a:gd name="T0" fmla="*/ 75 w 81"/>
                  <a:gd name="T1" fmla="*/ 63 h 64"/>
                  <a:gd name="T2" fmla="*/ 75 w 81"/>
                  <a:gd name="T3" fmla="*/ 63 h 64"/>
                  <a:gd name="T4" fmla="*/ 35 w 81"/>
                  <a:gd name="T5" fmla="*/ 57 h 64"/>
                  <a:gd name="T6" fmla="*/ 0 w 81"/>
                  <a:gd name="T7" fmla="*/ 52 h 64"/>
                  <a:gd name="T8" fmla="*/ 6 w 81"/>
                  <a:gd name="T9" fmla="*/ 34 h 64"/>
                  <a:gd name="T10" fmla="*/ 46 w 81"/>
                  <a:gd name="T11" fmla="*/ 6 h 64"/>
                  <a:gd name="T12" fmla="*/ 75 w 81"/>
                  <a:gd name="T13" fmla="*/ 46 h 64"/>
                  <a:gd name="T14" fmla="*/ 75 w 81"/>
                  <a:gd name="T15" fmla="*/ 6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1" h="64">
                    <a:moveTo>
                      <a:pt x="75" y="63"/>
                    </a:moveTo>
                    <a:lnTo>
                      <a:pt x="75" y="63"/>
                    </a:lnTo>
                    <a:cubicBezTo>
                      <a:pt x="35" y="57"/>
                      <a:pt x="35" y="57"/>
                      <a:pt x="35" y="57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12" y="12"/>
                      <a:pt x="29" y="0"/>
                      <a:pt x="46" y="6"/>
                    </a:cubicBezTo>
                    <a:cubicBezTo>
                      <a:pt x="69" y="6"/>
                      <a:pt x="80" y="29"/>
                      <a:pt x="75" y="46"/>
                    </a:cubicBezTo>
                    <a:lnTo>
                      <a:pt x="75" y="63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9" name="Freeform 2"/>
              <p:cNvSpPr>
                <a:spLocks noChangeArrowheads="1"/>
              </p:cNvSpPr>
              <p:nvPr/>
            </p:nvSpPr>
            <p:spPr bwMode="auto">
              <a:xfrm>
                <a:off x="4320518" y="4271201"/>
                <a:ext cx="328121" cy="328121"/>
              </a:xfrm>
              <a:custGeom>
                <a:avLst/>
                <a:gdLst>
                  <a:gd name="T0" fmla="*/ 3437 w 6844"/>
                  <a:gd name="T1" fmla="*/ 1719 h 6844"/>
                  <a:gd name="T2" fmla="*/ 3437 w 6844"/>
                  <a:gd name="T3" fmla="*/ 2875 h 6844"/>
                  <a:gd name="T4" fmla="*/ 3437 w 6844"/>
                  <a:gd name="T5" fmla="*/ 1719 h 6844"/>
                  <a:gd name="T6" fmla="*/ 6843 w 6844"/>
                  <a:gd name="T7" fmla="*/ 188 h 6844"/>
                  <a:gd name="T8" fmla="*/ 5437 w 6844"/>
                  <a:gd name="T9" fmla="*/ 2375 h 6844"/>
                  <a:gd name="T10" fmla="*/ 5124 w 6844"/>
                  <a:gd name="T11" fmla="*/ 1250 h 6844"/>
                  <a:gd name="T12" fmla="*/ 5093 w 6844"/>
                  <a:gd name="T13" fmla="*/ 2719 h 6844"/>
                  <a:gd name="T14" fmla="*/ 4437 w 6844"/>
                  <a:gd name="T15" fmla="*/ 3749 h 6844"/>
                  <a:gd name="T16" fmla="*/ 5218 w 6844"/>
                  <a:gd name="T17" fmla="*/ 4562 h 6844"/>
                  <a:gd name="T18" fmla="*/ 5218 w 6844"/>
                  <a:gd name="T19" fmla="*/ 4593 h 6844"/>
                  <a:gd name="T20" fmla="*/ 5124 w 6844"/>
                  <a:gd name="T21" fmla="*/ 6624 h 6844"/>
                  <a:gd name="T22" fmla="*/ 4812 w 6844"/>
                  <a:gd name="T23" fmla="*/ 6843 h 6844"/>
                  <a:gd name="T24" fmla="*/ 4812 w 6844"/>
                  <a:gd name="T25" fmla="*/ 5093 h 6844"/>
                  <a:gd name="T26" fmla="*/ 2594 w 6844"/>
                  <a:gd name="T27" fmla="*/ 5812 h 6844"/>
                  <a:gd name="T28" fmla="*/ 2438 w 6844"/>
                  <a:gd name="T29" fmla="*/ 5968 h 6844"/>
                  <a:gd name="T30" fmla="*/ 875 w 6844"/>
                  <a:gd name="T31" fmla="*/ 6843 h 6844"/>
                  <a:gd name="T32" fmla="*/ 719 w 6844"/>
                  <a:gd name="T33" fmla="*/ 6312 h 6844"/>
                  <a:gd name="T34" fmla="*/ 2844 w 6844"/>
                  <a:gd name="T35" fmla="*/ 4562 h 6844"/>
                  <a:gd name="T36" fmla="*/ 1782 w 6844"/>
                  <a:gd name="T37" fmla="*/ 2750 h 6844"/>
                  <a:gd name="T38" fmla="*/ 1719 w 6844"/>
                  <a:gd name="T39" fmla="*/ 2594 h 6844"/>
                  <a:gd name="T40" fmla="*/ 1250 w 6844"/>
                  <a:gd name="T41" fmla="*/ 1313 h 6844"/>
                  <a:gd name="T42" fmla="*/ 407 w 6844"/>
                  <a:gd name="T43" fmla="*/ 2563 h 6844"/>
                  <a:gd name="T44" fmla="*/ 1032 w 6844"/>
                  <a:gd name="T45" fmla="*/ 32 h 6844"/>
                  <a:gd name="T46" fmla="*/ 1813 w 6844"/>
                  <a:gd name="T47" fmla="*/ 938 h 6844"/>
                  <a:gd name="T48" fmla="*/ 2157 w 6844"/>
                  <a:gd name="T49" fmla="*/ 907 h 6844"/>
                  <a:gd name="T50" fmla="*/ 4718 w 6844"/>
                  <a:gd name="T51" fmla="*/ 907 h 6844"/>
                  <a:gd name="T52" fmla="*/ 5031 w 6844"/>
                  <a:gd name="T53" fmla="*/ 938 h 6844"/>
                  <a:gd name="T54" fmla="*/ 5812 w 6844"/>
                  <a:gd name="T55" fmla="*/ 0 h 6844"/>
                  <a:gd name="T56" fmla="*/ 4562 w 6844"/>
                  <a:gd name="T57" fmla="*/ 1188 h 6844"/>
                  <a:gd name="T58" fmla="*/ 3437 w 6844"/>
                  <a:gd name="T59" fmla="*/ 1157 h 6844"/>
                  <a:gd name="T60" fmla="*/ 2282 w 6844"/>
                  <a:gd name="T61" fmla="*/ 2469 h 6844"/>
                  <a:gd name="T62" fmla="*/ 3718 w 6844"/>
                  <a:gd name="T63" fmla="*/ 3157 h 6844"/>
                  <a:gd name="T64" fmla="*/ 4562 w 6844"/>
                  <a:gd name="T65" fmla="*/ 1188 h 6844"/>
                  <a:gd name="T66" fmla="*/ 4562 w 6844"/>
                  <a:gd name="T67" fmla="*/ 1188 h 6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44" h="6844">
                    <a:moveTo>
                      <a:pt x="3437" y="1719"/>
                    </a:moveTo>
                    <a:lnTo>
                      <a:pt x="3437" y="1719"/>
                    </a:lnTo>
                    <a:cubicBezTo>
                      <a:pt x="3749" y="1719"/>
                      <a:pt x="3999" y="2000"/>
                      <a:pt x="3999" y="2313"/>
                    </a:cubicBezTo>
                    <a:cubicBezTo>
                      <a:pt x="3999" y="2625"/>
                      <a:pt x="3749" y="2875"/>
                      <a:pt x="3437" y="2875"/>
                    </a:cubicBezTo>
                    <a:cubicBezTo>
                      <a:pt x="3125" y="2875"/>
                      <a:pt x="2844" y="2625"/>
                      <a:pt x="2844" y="2313"/>
                    </a:cubicBezTo>
                    <a:cubicBezTo>
                      <a:pt x="2844" y="2000"/>
                      <a:pt x="3125" y="1719"/>
                      <a:pt x="3437" y="1719"/>
                    </a:cubicBezTo>
                    <a:close/>
                    <a:moveTo>
                      <a:pt x="6843" y="188"/>
                    </a:moveTo>
                    <a:lnTo>
                      <a:pt x="6843" y="188"/>
                    </a:lnTo>
                    <a:cubicBezTo>
                      <a:pt x="6437" y="2532"/>
                      <a:pt x="6437" y="2532"/>
                      <a:pt x="6437" y="2532"/>
                    </a:cubicBezTo>
                    <a:cubicBezTo>
                      <a:pt x="5437" y="2375"/>
                      <a:pt x="5437" y="2375"/>
                      <a:pt x="5437" y="2375"/>
                    </a:cubicBezTo>
                    <a:cubicBezTo>
                      <a:pt x="5593" y="1282"/>
                      <a:pt x="5593" y="1282"/>
                      <a:pt x="5593" y="1282"/>
                    </a:cubicBezTo>
                    <a:cubicBezTo>
                      <a:pt x="5468" y="1282"/>
                      <a:pt x="5312" y="1250"/>
                      <a:pt x="5124" y="1250"/>
                    </a:cubicBezTo>
                    <a:cubicBezTo>
                      <a:pt x="5124" y="2594"/>
                      <a:pt x="5124" y="2594"/>
                      <a:pt x="5124" y="2594"/>
                    </a:cubicBezTo>
                    <a:cubicBezTo>
                      <a:pt x="5124" y="2625"/>
                      <a:pt x="5124" y="2688"/>
                      <a:pt x="5093" y="2719"/>
                    </a:cubicBezTo>
                    <a:lnTo>
                      <a:pt x="5093" y="2750"/>
                    </a:lnTo>
                    <a:cubicBezTo>
                      <a:pt x="4437" y="3749"/>
                      <a:pt x="4437" y="3749"/>
                      <a:pt x="4437" y="3749"/>
                    </a:cubicBezTo>
                    <a:cubicBezTo>
                      <a:pt x="4249" y="4281"/>
                      <a:pt x="4249" y="4281"/>
                      <a:pt x="4249" y="4281"/>
                    </a:cubicBezTo>
                    <a:cubicBezTo>
                      <a:pt x="5218" y="4562"/>
                      <a:pt x="5218" y="4562"/>
                      <a:pt x="5218" y="4562"/>
                    </a:cubicBezTo>
                    <a:cubicBezTo>
                      <a:pt x="5218" y="4562"/>
                      <a:pt x="5218" y="4562"/>
                      <a:pt x="5187" y="4593"/>
                    </a:cubicBezTo>
                    <a:cubicBezTo>
                      <a:pt x="5218" y="4593"/>
                      <a:pt x="5218" y="4593"/>
                      <a:pt x="5218" y="4593"/>
                    </a:cubicBezTo>
                    <a:cubicBezTo>
                      <a:pt x="5343" y="4624"/>
                      <a:pt x="5437" y="4749"/>
                      <a:pt x="5406" y="4906"/>
                    </a:cubicBezTo>
                    <a:cubicBezTo>
                      <a:pt x="5124" y="6624"/>
                      <a:pt x="5124" y="6624"/>
                      <a:pt x="5124" y="6624"/>
                    </a:cubicBezTo>
                    <a:cubicBezTo>
                      <a:pt x="5093" y="6749"/>
                      <a:pt x="4999" y="6843"/>
                      <a:pt x="4843" y="6843"/>
                    </a:cubicBezTo>
                    <a:lnTo>
                      <a:pt x="4812" y="6843"/>
                    </a:lnTo>
                    <a:cubicBezTo>
                      <a:pt x="4656" y="6812"/>
                      <a:pt x="4531" y="6687"/>
                      <a:pt x="4562" y="6531"/>
                    </a:cubicBezTo>
                    <a:cubicBezTo>
                      <a:pt x="4812" y="5093"/>
                      <a:pt x="4812" y="5093"/>
                      <a:pt x="4812" y="5093"/>
                    </a:cubicBezTo>
                    <a:cubicBezTo>
                      <a:pt x="3531" y="5124"/>
                      <a:pt x="3531" y="5124"/>
                      <a:pt x="3531" y="5124"/>
                    </a:cubicBezTo>
                    <a:cubicBezTo>
                      <a:pt x="2594" y="5812"/>
                      <a:pt x="2594" y="5812"/>
                      <a:pt x="2594" y="5812"/>
                    </a:cubicBezTo>
                    <a:cubicBezTo>
                      <a:pt x="2500" y="5906"/>
                      <a:pt x="2500" y="5906"/>
                      <a:pt x="2500" y="5906"/>
                    </a:cubicBezTo>
                    <a:cubicBezTo>
                      <a:pt x="2469" y="5937"/>
                      <a:pt x="2469" y="5937"/>
                      <a:pt x="2438" y="5968"/>
                    </a:cubicBezTo>
                    <a:cubicBezTo>
                      <a:pt x="1000" y="6812"/>
                      <a:pt x="1000" y="6812"/>
                      <a:pt x="1000" y="6812"/>
                    </a:cubicBezTo>
                    <a:cubicBezTo>
                      <a:pt x="969" y="6843"/>
                      <a:pt x="907" y="6843"/>
                      <a:pt x="875" y="6843"/>
                    </a:cubicBezTo>
                    <a:cubicBezTo>
                      <a:pt x="782" y="6843"/>
                      <a:pt x="688" y="6812"/>
                      <a:pt x="625" y="6718"/>
                    </a:cubicBezTo>
                    <a:cubicBezTo>
                      <a:pt x="532" y="6562"/>
                      <a:pt x="594" y="6406"/>
                      <a:pt x="719" y="6312"/>
                    </a:cubicBezTo>
                    <a:cubicBezTo>
                      <a:pt x="1969" y="5562"/>
                      <a:pt x="1969" y="5562"/>
                      <a:pt x="1969" y="5562"/>
                    </a:cubicBezTo>
                    <a:cubicBezTo>
                      <a:pt x="2844" y="4562"/>
                      <a:pt x="2844" y="4562"/>
                      <a:pt x="2844" y="4562"/>
                    </a:cubicBezTo>
                    <a:cubicBezTo>
                      <a:pt x="2563" y="3718"/>
                      <a:pt x="2563" y="3718"/>
                      <a:pt x="2563" y="3718"/>
                    </a:cubicBezTo>
                    <a:cubicBezTo>
                      <a:pt x="1782" y="2750"/>
                      <a:pt x="1782" y="2750"/>
                      <a:pt x="1782" y="2750"/>
                    </a:cubicBezTo>
                    <a:lnTo>
                      <a:pt x="1782" y="2750"/>
                    </a:lnTo>
                    <a:cubicBezTo>
                      <a:pt x="1750" y="2688"/>
                      <a:pt x="1719" y="2657"/>
                      <a:pt x="1719" y="2594"/>
                    </a:cubicBezTo>
                    <a:cubicBezTo>
                      <a:pt x="1719" y="1250"/>
                      <a:pt x="1719" y="1250"/>
                      <a:pt x="1719" y="1250"/>
                    </a:cubicBezTo>
                    <a:cubicBezTo>
                      <a:pt x="1532" y="1250"/>
                      <a:pt x="1375" y="1282"/>
                      <a:pt x="1250" y="1313"/>
                    </a:cubicBezTo>
                    <a:cubicBezTo>
                      <a:pt x="1407" y="2375"/>
                      <a:pt x="1407" y="2375"/>
                      <a:pt x="1407" y="2375"/>
                    </a:cubicBezTo>
                    <a:cubicBezTo>
                      <a:pt x="407" y="2563"/>
                      <a:pt x="407" y="2563"/>
                      <a:pt x="407" y="2563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1032" y="32"/>
                      <a:pt x="1032" y="32"/>
                      <a:pt x="1032" y="32"/>
                    </a:cubicBezTo>
                    <a:cubicBezTo>
                      <a:pt x="1188" y="1032"/>
                      <a:pt x="1188" y="1032"/>
                      <a:pt x="1188" y="1032"/>
                    </a:cubicBezTo>
                    <a:cubicBezTo>
                      <a:pt x="1375" y="1000"/>
                      <a:pt x="1594" y="969"/>
                      <a:pt x="1813" y="938"/>
                    </a:cubicBezTo>
                    <a:cubicBezTo>
                      <a:pt x="1875" y="907"/>
                      <a:pt x="1938" y="875"/>
                      <a:pt x="2000" y="875"/>
                    </a:cubicBezTo>
                    <a:cubicBezTo>
                      <a:pt x="2063" y="875"/>
                      <a:pt x="2094" y="907"/>
                      <a:pt x="2157" y="907"/>
                    </a:cubicBezTo>
                    <a:cubicBezTo>
                      <a:pt x="2532" y="907"/>
                      <a:pt x="2938" y="875"/>
                      <a:pt x="3437" y="875"/>
                    </a:cubicBezTo>
                    <a:cubicBezTo>
                      <a:pt x="3906" y="875"/>
                      <a:pt x="4343" y="907"/>
                      <a:pt x="4718" y="907"/>
                    </a:cubicBezTo>
                    <a:cubicBezTo>
                      <a:pt x="4749" y="907"/>
                      <a:pt x="4781" y="875"/>
                      <a:pt x="4843" y="875"/>
                    </a:cubicBezTo>
                    <a:cubicBezTo>
                      <a:pt x="4906" y="875"/>
                      <a:pt x="4968" y="907"/>
                      <a:pt x="5031" y="938"/>
                    </a:cubicBezTo>
                    <a:cubicBezTo>
                      <a:pt x="5281" y="969"/>
                      <a:pt x="5468" y="1000"/>
                      <a:pt x="5656" y="1000"/>
                    </a:cubicBezTo>
                    <a:cubicBezTo>
                      <a:pt x="5812" y="0"/>
                      <a:pt x="5812" y="0"/>
                      <a:pt x="5812" y="0"/>
                    </a:cubicBezTo>
                    <a:lnTo>
                      <a:pt x="6843" y="188"/>
                    </a:lnTo>
                    <a:close/>
                    <a:moveTo>
                      <a:pt x="4562" y="1188"/>
                    </a:moveTo>
                    <a:lnTo>
                      <a:pt x="4562" y="1188"/>
                    </a:lnTo>
                    <a:cubicBezTo>
                      <a:pt x="4218" y="1188"/>
                      <a:pt x="3843" y="1157"/>
                      <a:pt x="3437" y="1157"/>
                    </a:cubicBezTo>
                    <a:cubicBezTo>
                      <a:pt x="3000" y="1157"/>
                      <a:pt x="2625" y="1188"/>
                      <a:pt x="2282" y="1188"/>
                    </a:cubicBezTo>
                    <a:cubicBezTo>
                      <a:pt x="2282" y="2469"/>
                      <a:pt x="2282" y="2469"/>
                      <a:pt x="2282" y="2469"/>
                    </a:cubicBezTo>
                    <a:cubicBezTo>
                      <a:pt x="3157" y="3157"/>
                      <a:pt x="3157" y="3157"/>
                      <a:pt x="3157" y="3157"/>
                    </a:cubicBezTo>
                    <a:cubicBezTo>
                      <a:pt x="3718" y="3157"/>
                      <a:pt x="3718" y="3157"/>
                      <a:pt x="3718" y="3157"/>
                    </a:cubicBezTo>
                    <a:cubicBezTo>
                      <a:pt x="4562" y="2469"/>
                      <a:pt x="4562" y="2469"/>
                      <a:pt x="4562" y="2469"/>
                    </a:cubicBezTo>
                    <a:lnTo>
                      <a:pt x="4562" y="1188"/>
                    </a:lnTo>
                    <a:close/>
                    <a:moveTo>
                      <a:pt x="4562" y="1188"/>
                    </a:moveTo>
                    <a:lnTo>
                      <a:pt x="4562" y="118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" name="Group 2"/>
            <p:cNvGrpSpPr/>
            <p:nvPr/>
          </p:nvGrpSpPr>
          <p:grpSpPr>
            <a:xfrm>
              <a:off x="4686023" y="2658186"/>
              <a:ext cx="780996" cy="719478"/>
              <a:chOff x="4686023" y="2658186"/>
              <a:chExt cx="780996" cy="719478"/>
            </a:xfrm>
          </p:grpSpPr>
          <p:grpSp>
            <p:nvGrpSpPr>
              <p:cNvPr id="6" name="Group 5"/>
              <p:cNvGrpSpPr/>
              <p:nvPr/>
            </p:nvGrpSpPr>
            <p:grpSpPr>
              <a:xfrm>
                <a:off x="4686023" y="2658186"/>
                <a:ext cx="780996" cy="719478"/>
                <a:chOff x="13296064" y="10607541"/>
                <a:chExt cx="1265763" cy="1166060"/>
              </a:xfrm>
              <a:solidFill>
                <a:schemeClr val="accent2"/>
              </a:solidFill>
            </p:grpSpPr>
            <p:sp>
              <p:nvSpPr>
                <p:cNvPr id="162" name="Freeform 269"/>
                <p:cNvSpPr>
                  <a:spLocks noChangeArrowheads="1"/>
                </p:cNvSpPr>
                <p:nvPr/>
              </p:nvSpPr>
              <p:spPr bwMode="auto">
                <a:xfrm>
                  <a:off x="13349333" y="10670914"/>
                  <a:ext cx="1141470" cy="1039314"/>
                </a:xfrm>
                <a:custGeom>
                  <a:avLst/>
                  <a:gdLst>
                    <a:gd name="T0" fmla="*/ 994 w 1989"/>
                    <a:gd name="T1" fmla="*/ 0 h 1812"/>
                    <a:gd name="T2" fmla="*/ 994 w 1989"/>
                    <a:gd name="T3" fmla="*/ 0 h 1812"/>
                    <a:gd name="T4" fmla="*/ 354 w 1989"/>
                    <a:gd name="T5" fmla="*/ 268 h 1812"/>
                    <a:gd name="T6" fmla="*/ 354 w 1989"/>
                    <a:gd name="T7" fmla="*/ 1548 h 1812"/>
                    <a:gd name="T8" fmla="*/ 994 w 1989"/>
                    <a:gd name="T9" fmla="*/ 1811 h 1812"/>
                    <a:gd name="T10" fmla="*/ 1634 w 1989"/>
                    <a:gd name="T11" fmla="*/ 1548 h 1812"/>
                    <a:gd name="T12" fmla="*/ 1634 w 1989"/>
                    <a:gd name="T13" fmla="*/ 268 h 1812"/>
                    <a:gd name="T14" fmla="*/ 994 w 1989"/>
                    <a:gd name="T15" fmla="*/ 0 h 18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89" h="1812">
                      <a:moveTo>
                        <a:pt x="994" y="0"/>
                      </a:moveTo>
                      <a:lnTo>
                        <a:pt x="994" y="0"/>
                      </a:lnTo>
                      <a:cubicBezTo>
                        <a:pt x="766" y="0"/>
                        <a:pt x="532" y="91"/>
                        <a:pt x="354" y="268"/>
                      </a:cubicBezTo>
                      <a:cubicBezTo>
                        <a:pt x="0" y="622"/>
                        <a:pt x="0" y="1194"/>
                        <a:pt x="354" y="1548"/>
                      </a:cubicBezTo>
                      <a:cubicBezTo>
                        <a:pt x="532" y="1725"/>
                        <a:pt x="766" y="1811"/>
                        <a:pt x="994" y="1811"/>
                      </a:cubicBezTo>
                      <a:cubicBezTo>
                        <a:pt x="1229" y="1811"/>
                        <a:pt x="1457" y="1725"/>
                        <a:pt x="1634" y="1548"/>
                      </a:cubicBezTo>
                      <a:cubicBezTo>
                        <a:pt x="1988" y="1194"/>
                        <a:pt x="1988" y="622"/>
                        <a:pt x="1634" y="268"/>
                      </a:cubicBezTo>
                      <a:cubicBezTo>
                        <a:pt x="1457" y="91"/>
                        <a:pt x="1229" y="0"/>
                        <a:pt x="994" y="0"/>
                      </a:cubicBezTo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63" name="Freeform 270"/>
                <p:cNvSpPr>
                  <a:spLocks noChangeArrowheads="1"/>
                </p:cNvSpPr>
                <p:nvPr/>
              </p:nvSpPr>
              <p:spPr bwMode="auto">
                <a:xfrm>
                  <a:off x="13296064" y="10607541"/>
                  <a:ext cx="1265763" cy="1166060"/>
                </a:xfrm>
                <a:custGeom>
                  <a:avLst/>
                  <a:gdLst>
                    <a:gd name="T0" fmla="*/ 1085 w 2206"/>
                    <a:gd name="T1" fmla="*/ 2005 h 2035"/>
                    <a:gd name="T2" fmla="*/ 1085 w 2206"/>
                    <a:gd name="T3" fmla="*/ 2005 h 2035"/>
                    <a:gd name="T4" fmla="*/ 383 w 2206"/>
                    <a:gd name="T5" fmla="*/ 1714 h 2035"/>
                    <a:gd name="T6" fmla="*/ 383 w 2206"/>
                    <a:gd name="T7" fmla="*/ 314 h 2035"/>
                    <a:gd name="T8" fmla="*/ 1085 w 2206"/>
                    <a:gd name="T9" fmla="*/ 23 h 2035"/>
                    <a:gd name="T10" fmla="*/ 1788 w 2206"/>
                    <a:gd name="T11" fmla="*/ 314 h 2035"/>
                    <a:gd name="T12" fmla="*/ 1788 w 2206"/>
                    <a:gd name="T13" fmla="*/ 1714 h 2035"/>
                    <a:gd name="T14" fmla="*/ 1085 w 2206"/>
                    <a:gd name="T15" fmla="*/ 2005 h 2035"/>
                    <a:gd name="T16" fmla="*/ 1085 w 2206"/>
                    <a:gd name="T17" fmla="*/ 0 h 2035"/>
                    <a:gd name="T18" fmla="*/ 1085 w 2206"/>
                    <a:gd name="T19" fmla="*/ 0 h 2035"/>
                    <a:gd name="T20" fmla="*/ 366 w 2206"/>
                    <a:gd name="T21" fmla="*/ 297 h 2035"/>
                    <a:gd name="T22" fmla="*/ 68 w 2206"/>
                    <a:gd name="T23" fmla="*/ 1017 h 2035"/>
                    <a:gd name="T24" fmla="*/ 366 w 2206"/>
                    <a:gd name="T25" fmla="*/ 1737 h 2035"/>
                    <a:gd name="T26" fmla="*/ 1085 w 2206"/>
                    <a:gd name="T27" fmla="*/ 2034 h 2035"/>
                    <a:gd name="T28" fmla="*/ 1085 w 2206"/>
                    <a:gd name="T29" fmla="*/ 2034 h 2035"/>
                    <a:gd name="T30" fmla="*/ 1805 w 2206"/>
                    <a:gd name="T31" fmla="*/ 1737 h 2035"/>
                    <a:gd name="T32" fmla="*/ 1805 w 2206"/>
                    <a:gd name="T33" fmla="*/ 297 h 2035"/>
                    <a:gd name="T34" fmla="*/ 1085 w 2206"/>
                    <a:gd name="T35" fmla="*/ 0 h 2035"/>
                    <a:gd name="T36" fmla="*/ 1085 w 2206"/>
                    <a:gd name="T37" fmla="*/ 2005 h 20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206" h="2035">
                      <a:moveTo>
                        <a:pt x="1085" y="2005"/>
                      </a:moveTo>
                      <a:lnTo>
                        <a:pt x="1085" y="2005"/>
                      </a:lnTo>
                      <a:cubicBezTo>
                        <a:pt x="823" y="2005"/>
                        <a:pt x="571" y="1902"/>
                        <a:pt x="383" y="1714"/>
                      </a:cubicBezTo>
                      <a:cubicBezTo>
                        <a:pt x="0" y="1331"/>
                        <a:pt x="0" y="703"/>
                        <a:pt x="383" y="314"/>
                      </a:cubicBezTo>
                      <a:cubicBezTo>
                        <a:pt x="571" y="126"/>
                        <a:pt x="823" y="23"/>
                        <a:pt x="1085" y="23"/>
                      </a:cubicBezTo>
                      <a:cubicBezTo>
                        <a:pt x="1354" y="23"/>
                        <a:pt x="1600" y="126"/>
                        <a:pt x="1788" y="314"/>
                      </a:cubicBezTo>
                      <a:cubicBezTo>
                        <a:pt x="2177" y="703"/>
                        <a:pt x="2177" y="1331"/>
                        <a:pt x="1788" y="1714"/>
                      </a:cubicBezTo>
                      <a:cubicBezTo>
                        <a:pt x="1600" y="1902"/>
                        <a:pt x="1354" y="2005"/>
                        <a:pt x="1085" y="2005"/>
                      </a:cubicBezTo>
                      <a:lnTo>
                        <a:pt x="1085" y="0"/>
                      </a:lnTo>
                      <a:lnTo>
                        <a:pt x="1085" y="0"/>
                      </a:lnTo>
                      <a:cubicBezTo>
                        <a:pt x="817" y="0"/>
                        <a:pt x="560" y="103"/>
                        <a:pt x="366" y="297"/>
                      </a:cubicBezTo>
                      <a:cubicBezTo>
                        <a:pt x="177" y="486"/>
                        <a:pt x="68" y="743"/>
                        <a:pt x="68" y="1017"/>
                      </a:cubicBezTo>
                      <a:cubicBezTo>
                        <a:pt x="68" y="1285"/>
                        <a:pt x="177" y="1542"/>
                        <a:pt x="366" y="1737"/>
                      </a:cubicBezTo>
                      <a:cubicBezTo>
                        <a:pt x="560" y="1925"/>
                        <a:pt x="817" y="2034"/>
                        <a:pt x="1085" y="2034"/>
                      </a:cubicBezTo>
                      <a:lnTo>
                        <a:pt x="1085" y="2034"/>
                      </a:lnTo>
                      <a:cubicBezTo>
                        <a:pt x="1360" y="2034"/>
                        <a:pt x="1611" y="1925"/>
                        <a:pt x="1805" y="1737"/>
                      </a:cubicBezTo>
                      <a:cubicBezTo>
                        <a:pt x="2205" y="1337"/>
                        <a:pt x="2205" y="691"/>
                        <a:pt x="1805" y="297"/>
                      </a:cubicBezTo>
                      <a:cubicBezTo>
                        <a:pt x="1611" y="103"/>
                        <a:pt x="1360" y="0"/>
                        <a:pt x="1085" y="0"/>
                      </a:cubicBezTo>
                      <a:lnTo>
                        <a:pt x="1085" y="2005"/>
                      </a:lnTo>
                    </a:path>
                  </a:pathLst>
                </a:custGeom>
                <a:solidFill>
                  <a:schemeClr val="accent2"/>
                </a:solidFill>
                <a:ln>
                  <a:solidFill>
                    <a:schemeClr val="accent2"/>
                  </a:solidFill>
                </a:ln>
                <a:effectLst/>
                <a:extLst>
                  <a:ext uri="{91240B29-F687-4f45-9708-019B960494DF}">
                    <a14:hiddenLine xmlns=""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1" name="Freeform 257"/>
              <p:cNvSpPr>
                <a:spLocks noChangeArrowheads="1"/>
              </p:cNvSpPr>
              <p:nvPr/>
            </p:nvSpPr>
            <p:spPr bwMode="auto">
              <a:xfrm>
                <a:off x="4797816" y="3290321"/>
                <a:ext cx="31302" cy="31282"/>
              </a:xfrm>
              <a:custGeom>
                <a:avLst/>
                <a:gdLst>
                  <a:gd name="T0" fmla="*/ 40 w 92"/>
                  <a:gd name="T1" fmla="*/ 91 h 92"/>
                  <a:gd name="T2" fmla="*/ 40 w 92"/>
                  <a:gd name="T3" fmla="*/ 91 h 92"/>
                  <a:gd name="T4" fmla="*/ 17 w 92"/>
                  <a:gd name="T5" fmla="*/ 85 h 92"/>
                  <a:gd name="T6" fmla="*/ 11 w 92"/>
                  <a:gd name="T7" fmla="*/ 34 h 92"/>
                  <a:gd name="T8" fmla="*/ 17 w 92"/>
                  <a:gd name="T9" fmla="*/ 22 h 92"/>
                  <a:gd name="T10" fmla="*/ 68 w 92"/>
                  <a:gd name="T11" fmla="*/ 11 h 92"/>
                  <a:gd name="T12" fmla="*/ 80 w 92"/>
                  <a:gd name="T13" fmla="*/ 63 h 92"/>
                  <a:gd name="T14" fmla="*/ 68 w 92"/>
                  <a:gd name="T15" fmla="*/ 74 h 92"/>
                  <a:gd name="T16" fmla="*/ 40 w 92"/>
                  <a:gd name="T17" fmla="*/ 9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92">
                    <a:moveTo>
                      <a:pt x="40" y="91"/>
                    </a:moveTo>
                    <a:lnTo>
                      <a:pt x="40" y="91"/>
                    </a:lnTo>
                    <a:cubicBezTo>
                      <a:pt x="34" y="91"/>
                      <a:pt x="23" y="91"/>
                      <a:pt x="17" y="85"/>
                    </a:cubicBezTo>
                    <a:cubicBezTo>
                      <a:pt x="5" y="74"/>
                      <a:pt x="0" y="51"/>
                      <a:pt x="11" y="34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28" y="5"/>
                      <a:pt x="51" y="0"/>
                      <a:pt x="68" y="11"/>
                    </a:cubicBezTo>
                    <a:cubicBezTo>
                      <a:pt x="85" y="22"/>
                      <a:pt x="91" y="45"/>
                      <a:pt x="80" y="63"/>
                    </a:cubicBezTo>
                    <a:cubicBezTo>
                      <a:pt x="68" y="74"/>
                      <a:pt x="68" y="74"/>
                      <a:pt x="68" y="74"/>
                    </a:cubicBezTo>
                    <a:cubicBezTo>
                      <a:pt x="62" y="85"/>
                      <a:pt x="51" y="91"/>
                      <a:pt x="40" y="91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262"/>
              <p:cNvSpPr>
                <a:spLocks noChangeArrowheads="1"/>
              </p:cNvSpPr>
              <p:nvPr/>
            </p:nvSpPr>
            <p:spPr bwMode="auto">
              <a:xfrm>
                <a:off x="5356565" y="2730380"/>
                <a:ext cx="31302" cy="29718"/>
              </a:xfrm>
              <a:custGeom>
                <a:avLst/>
                <a:gdLst>
                  <a:gd name="T0" fmla="*/ 40 w 93"/>
                  <a:gd name="T1" fmla="*/ 86 h 87"/>
                  <a:gd name="T2" fmla="*/ 40 w 93"/>
                  <a:gd name="T3" fmla="*/ 86 h 87"/>
                  <a:gd name="T4" fmla="*/ 6 w 93"/>
                  <a:gd name="T5" fmla="*/ 68 h 87"/>
                  <a:gd name="T6" fmla="*/ 17 w 93"/>
                  <a:gd name="T7" fmla="*/ 23 h 87"/>
                  <a:gd name="T8" fmla="*/ 35 w 93"/>
                  <a:gd name="T9" fmla="*/ 11 h 87"/>
                  <a:gd name="T10" fmla="*/ 80 w 93"/>
                  <a:gd name="T11" fmla="*/ 23 h 87"/>
                  <a:gd name="T12" fmla="*/ 75 w 93"/>
                  <a:gd name="T13" fmla="*/ 68 h 87"/>
                  <a:gd name="T14" fmla="*/ 57 w 93"/>
                  <a:gd name="T15" fmla="*/ 80 h 87"/>
                  <a:gd name="T16" fmla="*/ 40 w 93"/>
                  <a:gd name="T17" fmla="*/ 8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87">
                    <a:moveTo>
                      <a:pt x="40" y="86"/>
                    </a:moveTo>
                    <a:lnTo>
                      <a:pt x="40" y="86"/>
                    </a:lnTo>
                    <a:cubicBezTo>
                      <a:pt x="29" y="86"/>
                      <a:pt x="17" y="80"/>
                      <a:pt x="6" y="68"/>
                    </a:cubicBezTo>
                    <a:cubicBezTo>
                      <a:pt x="0" y="57"/>
                      <a:pt x="0" y="34"/>
                      <a:pt x="17" y="23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52" y="0"/>
                      <a:pt x="69" y="6"/>
                      <a:pt x="80" y="23"/>
                    </a:cubicBezTo>
                    <a:cubicBezTo>
                      <a:pt x="92" y="40"/>
                      <a:pt x="86" y="57"/>
                      <a:pt x="75" y="68"/>
                    </a:cubicBezTo>
                    <a:cubicBezTo>
                      <a:pt x="57" y="80"/>
                      <a:pt x="57" y="80"/>
                      <a:pt x="57" y="80"/>
                    </a:cubicBezTo>
                    <a:cubicBezTo>
                      <a:pt x="52" y="86"/>
                      <a:pt x="46" y="86"/>
                      <a:pt x="40" y="86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0" name="AutoShape 91"/>
              <p:cNvSpPr>
                <a:spLocks noChangeAspect="1"/>
              </p:cNvSpPr>
              <p:nvPr/>
            </p:nvSpPr>
            <p:spPr bwMode="auto">
              <a:xfrm>
                <a:off x="4912309" y="2837720"/>
                <a:ext cx="308252" cy="339165"/>
              </a:xfrm>
              <a:custGeom>
                <a:avLst/>
                <a:gdLst>
                  <a:gd name="T0" fmla="+- 0 10795 54"/>
                  <a:gd name="T1" fmla="*/ T0 w 21483"/>
                  <a:gd name="T2" fmla="*/ 10800 h 21600"/>
                  <a:gd name="T3" fmla="+- 0 10795 54"/>
                  <a:gd name="T4" fmla="*/ T3 w 21483"/>
                  <a:gd name="T5" fmla="*/ 10800 h 21600"/>
                  <a:gd name="T6" fmla="+- 0 10795 54"/>
                  <a:gd name="T7" fmla="*/ T6 w 21483"/>
                  <a:gd name="T8" fmla="*/ 10800 h 21600"/>
                  <a:gd name="T9" fmla="+- 0 10795 54"/>
                  <a:gd name="T10" fmla="*/ T9 w 21483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483" h="21600">
                    <a:moveTo>
                      <a:pt x="20490" y="581"/>
                    </a:moveTo>
                    <a:cubicBezTo>
                      <a:pt x="20984" y="1781"/>
                      <a:pt x="21295" y="3048"/>
                      <a:pt x="21421" y="4387"/>
                    </a:cubicBezTo>
                    <a:cubicBezTo>
                      <a:pt x="21545" y="5722"/>
                      <a:pt x="21482" y="7179"/>
                      <a:pt x="21220" y="8744"/>
                    </a:cubicBezTo>
                    <a:cubicBezTo>
                      <a:pt x="20549" y="13134"/>
                      <a:pt x="18385" y="16469"/>
                      <a:pt x="14732" y="18748"/>
                    </a:cubicBezTo>
                    <a:cubicBezTo>
                      <a:pt x="13010" y="19857"/>
                      <a:pt x="11265" y="20408"/>
                      <a:pt x="9505" y="20408"/>
                    </a:cubicBezTo>
                    <a:cubicBezTo>
                      <a:pt x="8354" y="20408"/>
                      <a:pt x="7208" y="20165"/>
                      <a:pt x="6064" y="19682"/>
                    </a:cubicBezTo>
                    <a:cubicBezTo>
                      <a:pt x="5893" y="19609"/>
                      <a:pt x="5725" y="19519"/>
                      <a:pt x="5556" y="19411"/>
                    </a:cubicBezTo>
                    <a:cubicBezTo>
                      <a:pt x="5388" y="19301"/>
                      <a:pt x="5221" y="19191"/>
                      <a:pt x="5058" y="19075"/>
                    </a:cubicBezTo>
                    <a:cubicBezTo>
                      <a:pt x="4840" y="18928"/>
                      <a:pt x="4625" y="18790"/>
                      <a:pt x="4414" y="18660"/>
                    </a:cubicBezTo>
                    <a:cubicBezTo>
                      <a:pt x="4199" y="18527"/>
                      <a:pt x="4017" y="18465"/>
                      <a:pt x="3857" y="18465"/>
                    </a:cubicBezTo>
                    <a:cubicBezTo>
                      <a:pt x="3785" y="18485"/>
                      <a:pt x="3698" y="18561"/>
                      <a:pt x="3598" y="18700"/>
                    </a:cubicBezTo>
                    <a:cubicBezTo>
                      <a:pt x="3497" y="18841"/>
                      <a:pt x="3392" y="18996"/>
                      <a:pt x="3287" y="19174"/>
                    </a:cubicBezTo>
                    <a:cubicBezTo>
                      <a:pt x="3184" y="19349"/>
                      <a:pt x="3085" y="19536"/>
                      <a:pt x="2989" y="19728"/>
                    </a:cubicBezTo>
                    <a:cubicBezTo>
                      <a:pt x="2898" y="19922"/>
                      <a:pt x="2821" y="20072"/>
                      <a:pt x="2760" y="20179"/>
                    </a:cubicBezTo>
                    <a:cubicBezTo>
                      <a:pt x="2655" y="20388"/>
                      <a:pt x="2557" y="20575"/>
                      <a:pt x="2463" y="20741"/>
                    </a:cubicBezTo>
                    <a:cubicBezTo>
                      <a:pt x="2372" y="20908"/>
                      <a:pt x="2285" y="21055"/>
                      <a:pt x="2213" y="21182"/>
                    </a:cubicBezTo>
                    <a:cubicBezTo>
                      <a:pt x="2025" y="21461"/>
                      <a:pt x="1787" y="21599"/>
                      <a:pt x="1494" y="21599"/>
                    </a:cubicBezTo>
                    <a:lnTo>
                      <a:pt x="1450" y="21599"/>
                    </a:lnTo>
                    <a:cubicBezTo>
                      <a:pt x="1235" y="21583"/>
                      <a:pt x="1050" y="21526"/>
                      <a:pt x="895" y="21433"/>
                    </a:cubicBezTo>
                    <a:cubicBezTo>
                      <a:pt x="743" y="21334"/>
                      <a:pt x="617" y="21224"/>
                      <a:pt x="521" y="21097"/>
                    </a:cubicBezTo>
                    <a:cubicBezTo>
                      <a:pt x="425" y="20975"/>
                      <a:pt x="348" y="20846"/>
                      <a:pt x="292" y="20716"/>
                    </a:cubicBezTo>
                    <a:cubicBezTo>
                      <a:pt x="236" y="20586"/>
                      <a:pt x="198" y="20484"/>
                      <a:pt x="184" y="20408"/>
                    </a:cubicBezTo>
                    <a:cubicBezTo>
                      <a:pt x="-17" y="20077"/>
                      <a:pt x="-54" y="19724"/>
                      <a:pt x="74" y="19355"/>
                    </a:cubicBezTo>
                    <a:cubicBezTo>
                      <a:pt x="222" y="18877"/>
                      <a:pt x="430" y="18479"/>
                      <a:pt x="699" y="18152"/>
                    </a:cubicBezTo>
                    <a:cubicBezTo>
                      <a:pt x="970" y="17827"/>
                      <a:pt x="1235" y="17536"/>
                      <a:pt x="1494" y="17276"/>
                    </a:cubicBezTo>
                    <a:cubicBezTo>
                      <a:pt x="1712" y="17068"/>
                      <a:pt x="1901" y="16873"/>
                      <a:pt x="2061" y="16692"/>
                    </a:cubicBezTo>
                    <a:cubicBezTo>
                      <a:pt x="2222" y="16511"/>
                      <a:pt x="2325" y="16319"/>
                      <a:pt x="2367" y="16113"/>
                    </a:cubicBezTo>
                    <a:cubicBezTo>
                      <a:pt x="2383" y="16057"/>
                      <a:pt x="2383" y="16003"/>
                      <a:pt x="2367" y="15949"/>
                    </a:cubicBezTo>
                    <a:cubicBezTo>
                      <a:pt x="2353" y="15899"/>
                      <a:pt x="2318" y="15783"/>
                      <a:pt x="2257" y="15611"/>
                    </a:cubicBezTo>
                    <a:cubicBezTo>
                      <a:pt x="2213" y="15503"/>
                      <a:pt x="2168" y="15379"/>
                      <a:pt x="2128" y="15241"/>
                    </a:cubicBezTo>
                    <a:cubicBezTo>
                      <a:pt x="2086" y="15100"/>
                      <a:pt x="2051" y="14941"/>
                      <a:pt x="2021" y="14761"/>
                    </a:cubicBezTo>
                    <a:cubicBezTo>
                      <a:pt x="1836" y="13321"/>
                      <a:pt x="1883" y="11988"/>
                      <a:pt x="2166" y="10774"/>
                    </a:cubicBezTo>
                    <a:cubicBezTo>
                      <a:pt x="2449" y="9557"/>
                      <a:pt x="2898" y="8464"/>
                      <a:pt x="3509" y="7493"/>
                    </a:cubicBezTo>
                    <a:cubicBezTo>
                      <a:pt x="4122" y="6527"/>
                      <a:pt x="4852" y="5689"/>
                      <a:pt x="5694" y="4986"/>
                    </a:cubicBezTo>
                    <a:cubicBezTo>
                      <a:pt x="6539" y="4283"/>
                      <a:pt x="7416" y="3741"/>
                      <a:pt x="8326" y="3351"/>
                    </a:cubicBezTo>
                    <a:cubicBezTo>
                      <a:pt x="8939" y="3091"/>
                      <a:pt x="9611" y="2939"/>
                      <a:pt x="10336" y="2894"/>
                    </a:cubicBezTo>
                    <a:cubicBezTo>
                      <a:pt x="11066" y="2848"/>
                      <a:pt x="11826" y="2817"/>
                      <a:pt x="12617" y="2798"/>
                    </a:cubicBezTo>
                    <a:cubicBezTo>
                      <a:pt x="13073" y="2798"/>
                      <a:pt x="13546" y="2789"/>
                      <a:pt x="14037" y="2772"/>
                    </a:cubicBezTo>
                    <a:cubicBezTo>
                      <a:pt x="14531" y="2752"/>
                      <a:pt x="15008" y="2704"/>
                      <a:pt x="15469" y="2623"/>
                    </a:cubicBezTo>
                    <a:cubicBezTo>
                      <a:pt x="15926" y="2541"/>
                      <a:pt x="16351" y="2414"/>
                      <a:pt x="16740" y="2239"/>
                    </a:cubicBezTo>
                    <a:cubicBezTo>
                      <a:pt x="17128" y="2064"/>
                      <a:pt x="17446" y="1815"/>
                      <a:pt x="17692" y="1499"/>
                    </a:cubicBezTo>
                    <a:cubicBezTo>
                      <a:pt x="17839" y="1321"/>
                      <a:pt x="17984" y="1135"/>
                      <a:pt x="18125" y="948"/>
                    </a:cubicBezTo>
                    <a:cubicBezTo>
                      <a:pt x="18261" y="756"/>
                      <a:pt x="18403" y="595"/>
                      <a:pt x="18548" y="460"/>
                    </a:cubicBezTo>
                    <a:cubicBezTo>
                      <a:pt x="18696" y="324"/>
                      <a:pt x="18855" y="214"/>
                      <a:pt x="19028" y="129"/>
                    </a:cubicBezTo>
                    <a:cubicBezTo>
                      <a:pt x="19206" y="42"/>
                      <a:pt x="19423" y="0"/>
                      <a:pt x="19688" y="0"/>
                    </a:cubicBezTo>
                    <a:cubicBezTo>
                      <a:pt x="19856" y="0"/>
                      <a:pt x="20015" y="50"/>
                      <a:pt x="20163" y="155"/>
                    </a:cubicBezTo>
                    <a:cubicBezTo>
                      <a:pt x="20308" y="261"/>
                      <a:pt x="20418" y="400"/>
                      <a:pt x="20490" y="581"/>
                    </a:cubicBezTo>
                    <a:moveTo>
                      <a:pt x="15350" y="9977"/>
                    </a:moveTo>
                    <a:cubicBezTo>
                      <a:pt x="15596" y="10017"/>
                      <a:pt x="15811" y="9927"/>
                      <a:pt x="15993" y="9712"/>
                    </a:cubicBezTo>
                    <a:cubicBezTo>
                      <a:pt x="16178" y="9503"/>
                      <a:pt x="16276" y="9249"/>
                      <a:pt x="16291" y="8953"/>
                    </a:cubicBezTo>
                    <a:cubicBezTo>
                      <a:pt x="16305" y="8636"/>
                      <a:pt x="16230" y="8374"/>
                      <a:pt x="16064" y="8159"/>
                    </a:cubicBezTo>
                    <a:cubicBezTo>
                      <a:pt x="15893" y="7947"/>
                      <a:pt x="15680" y="7832"/>
                      <a:pt x="15418" y="7815"/>
                    </a:cubicBezTo>
                    <a:cubicBezTo>
                      <a:pt x="14321" y="7761"/>
                      <a:pt x="13284" y="7834"/>
                      <a:pt x="12315" y="8038"/>
                    </a:cubicBezTo>
                    <a:cubicBezTo>
                      <a:pt x="11344" y="8241"/>
                      <a:pt x="10425" y="8571"/>
                      <a:pt x="9550" y="9032"/>
                    </a:cubicBezTo>
                    <a:cubicBezTo>
                      <a:pt x="8673" y="9492"/>
                      <a:pt x="7842" y="10090"/>
                      <a:pt x="7046" y="10830"/>
                    </a:cubicBezTo>
                    <a:cubicBezTo>
                      <a:pt x="6249" y="11567"/>
                      <a:pt x="5479" y="12465"/>
                      <a:pt x="4732" y="13518"/>
                    </a:cubicBezTo>
                    <a:cubicBezTo>
                      <a:pt x="4562" y="13764"/>
                      <a:pt x="4482" y="14032"/>
                      <a:pt x="4496" y="14323"/>
                    </a:cubicBezTo>
                    <a:cubicBezTo>
                      <a:pt x="4510" y="14617"/>
                      <a:pt x="4620" y="14862"/>
                      <a:pt x="4821" y="15063"/>
                    </a:cubicBezTo>
                    <a:cubicBezTo>
                      <a:pt x="4971" y="15221"/>
                      <a:pt x="5163" y="15311"/>
                      <a:pt x="5392" y="15317"/>
                    </a:cubicBezTo>
                    <a:cubicBezTo>
                      <a:pt x="5668" y="15317"/>
                      <a:pt x="5900" y="15195"/>
                      <a:pt x="6087" y="14953"/>
                    </a:cubicBezTo>
                    <a:cubicBezTo>
                      <a:pt x="6759" y="14035"/>
                      <a:pt x="7435" y="13244"/>
                      <a:pt x="8116" y="12586"/>
                    </a:cubicBezTo>
                    <a:cubicBezTo>
                      <a:pt x="8794" y="11929"/>
                      <a:pt x="9510" y="11401"/>
                      <a:pt x="10259" y="11005"/>
                    </a:cubicBezTo>
                    <a:cubicBezTo>
                      <a:pt x="11010" y="10610"/>
                      <a:pt x="11801" y="10330"/>
                      <a:pt x="12636" y="10167"/>
                    </a:cubicBezTo>
                    <a:cubicBezTo>
                      <a:pt x="13467" y="10003"/>
                      <a:pt x="14372" y="9938"/>
                      <a:pt x="15350" y="997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lIns="107127" tIns="107127" rIns="107127" bIns="107127" anchor="ctr"/>
              <a:lstStyle/>
              <a:p>
                <a:pPr defTabSz="964110">
                  <a:defRPr/>
                </a:pPr>
                <a:endParaRPr lang="es-ES" sz="6960" dirty="0">
                  <a:solidFill>
                    <a:srgbClr val="44CEB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Gill Sans" charset="0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9" name="矩形 78"/>
          <p:cNvSpPr/>
          <p:nvPr/>
        </p:nvSpPr>
        <p:spPr>
          <a:xfrm>
            <a:off x="3477210" y="170898"/>
            <a:ext cx="9380132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1413" y="170898"/>
            <a:ext cx="254097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288981" y="170898"/>
            <a:ext cx="67661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571283" y="177189"/>
            <a:ext cx="26564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添加相关标题</a:t>
            </a:r>
            <a:endParaRPr lang="en-US" altLang="zh-CN" sz="3200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Content Placeholder 2"/>
          <p:cNvSpPr txBox="1">
            <a:spLocks/>
          </p:cNvSpPr>
          <p:nvPr/>
        </p:nvSpPr>
        <p:spPr>
          <a:xfrm>
            <a:off x="10605610" y="192575"/>
            <a:ext cx="1906380" cy="553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597" b="1">
                <a:solidFill>
                  <a:schemeClr val="bg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LOGO</a:t>
            </a:r>
            <a:endParaRPr lang="en-US" sz="3597" b="1">
              <a:solidFill>
                <a:schemeClr val="bg1"/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498412" y="729609"/>
            <a:ext cx="28022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ANNUAL WORK SUMMARY</a:t>
            </a:r>
          </a:p>
        </p:txBody>
      </p:sp>
    </p:spTree>
    <p:extLst>
      <p:ext uri="{BB962C8B-B14F-4D97-AF65-F5344CB8AC3E}">
        <p14:creationId xmlns:p14="http://schemas.microsoft.com/office/powerpoint/2010/main" val="1990490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animBg="1"/>
      <p:bldP spid="150" grpId="0" animBg="1"/>
      <p:bldP spid="116" grpId="0" animBg="1"/>
      <p:bldP spid="108" grpId="0" animBg="1"/>
      <p:bldP spid="104" grpId="0" animBg="1"/>
      <p:bldP spid="20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Group 119"/>
          <p:cNvGrpSpPr/>
          <p:nvPr/>
        </p:nvGrpSpPr>
        <p:grpSpPr>
          <a:xfrm>
            <a:off x="4840849" y="2658574"/>
            <a:ext cx="2731145" cy="2892378"/>
            <a:chOff x="8959026" y="2066160"/>
            <a:chExt cx="2198749" cy="2328552"/>
          </a:xfrm>
        </p:grpSpPr>
        <p:sp>
          <p:nvSpPr>
            <p:cNvPr id="121" name="Freeform 5"/>
            <p:cNvSpPr>
              <a:spLocks/>
            </p:cNvSpPr>
            <p:nvPr/>
          </p:nvSpPr>
          <p:spPr bwMode="auto">
            <a:xfrm>
              <a:off x="9593694" y="2066160"/>
              <a:ext cx="479049" cy="391559"/>
            </a:xfrm>
            <a:custGeom>
              <a:avLst/>
              <a:gdLst>
                <a:gd name="T0" fmla="*/ 442 w 501"/>
                <a:gd name="T1" fmla="*/ 374 h 409"/>
                <a:gd name="T2" fmla="*/ 168 w 501"/>
                <a:gd name="T3" fmla="*/ 264 h 409"/>
                <a:gd name="T4" fmla="*/ 0 w 501"/>
                <a:gd name="T5" fmla="*/ 7 h 409"/>
                <a:gd name="T6" fmla="*/ 451 w 501"/>
                <a:gd name="T7" fmla="*/ 171 h 409"/>
                <a:gd name="T8" fmla="*/ 463 w 501"/>
                <a:gd name="T9" fmla="*/ 357 h 409"/>
                <a:gd name="T10" fmla="*/ 442 w 501"/>
                <a:gd name="T11" fmla="*/ 374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1" h="409">
                  <a:moveTo>
                    <a:pt x="442" y="374"/>
                  </a:moveTo>
                  <a:cubicBezTo>
                    <a:pt x="324" y="409"/>
                    <a:pt x="212" y="382"/>
                    <a:pt x="168" y="264"/>
                  </a:cubicBezTo>
                  <a:cubicBezTo>
                    <a:pt x="122" y="144"/>
                    <a:pt x="81" y="59"/>
                    <a:pt x="0" y="7"/>
                  </a:cubicBezTo>
                  <a:cubicBezTo>
                    <a:pt x="181" y="0"/>
                    <a:pt x="347" y="28"/>
                    <a:pt x="451" y="171"/>
                  </a:cubicBezTo>
                  <a:cubicBezTo>
                    <a:pt x="501" y="243"/>
                    <a:pt x="495" y="305"/>
                    <a:pt x="463" y="357"/>
                  </a:cubicBezTo>
                  <a:lnTo>
                    <a:pt x="442" y="37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2" name="Freeform 6"/>
            <p:cNvSpPr>
              <a:spLocks/>
            </p:cNvSpPr>
            <p:nvPr/>
          </p:nvSpPr>
          <p:spPr bwMode="auto">
            <a:xfrm>
              <a:off x="10239119" y="2172297"/>
              <a:ext cx="408052" cy="312673"/>
            </a:xfrm>
            <a:custGeom>
              <a:avLst/>
              <a:gdLst>
                <a:gd name="T0" fmla="*/ 36 w 427"/>
                <a:gd name="T1" fmla="*/ 265 h 327"/>
                <a:gd name="T2" fmla="*/ 268 w 427"/>
                <a:gd name="T3" fmla="*/ 221 h 327"/>
                <a:gd name="T4" fmla="*/ 427 w 427"/>
                <a:gd name="T5" fmla="*/ 29 h 327"/>
                <a:gd name="T6" fmla="*/ 99 w 427"/>
                <a:gd name="T7" fmla="*/ 80 h 327"/>
                <a:gd name="T8" fmla="*/ 25 w 427"/>
                <a:gd name="T9" fmla="*/ 246 h 327"/>
                <a:gd name="T10" fmla="*/ 36 w 427"/>
                <a:gd name="T11" fmla="*/ 265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7" h="327">
                  <a:moveTo>
                    <a:pt x="36" y="265"/>
                  </a:moveTo>
                  <a:cubicBezTo>
                    <a:pt x="115" y="327"/>
                    <a:pt x="213" y="322"/>
                    <a:pt x="268" y="221"/>
                  </a:cubicBezTo>
                  <a:cubicBezTo>
                    <a:pt x="308" y="145"/>
                    <a:pt x="348" y="77"/>
                    <a:pt x="427" y="29"/>
                  </a:cubicBezTo>
                  <a:cubicBezTo>
                    <a:pt x="305" y="0"/>
                    <a:pt x="194" y="8"/>
                    <a:pt x="99" y="80"/>
                  </a:cubicBezTo>
                  <a:cubicBezTo>
                    <a:pt x="99" y="80"/>
                    <a:pt x="0" y="141"/>
                    <a:pt x="25" y="246"/>
                  </a:cubicBezTo>
                  <a:lnTo>
                    <a:pt x="36" y="26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3" name="Freeform 7"/>
            <p:cNvSpPr>
              <a:spLocks/>
            </p:cNvSpPr>
            <p:nvPr/>
          </p:nvSpPr>
          <p:spPr bwMode="auto">
            <a:xfrm>
              <a:off x="9340545" y="2355168"/>
              <a:ext cx="1450056" cy="2039544"/>
            </a:xfrm>
            <a:custGeom>
              <a:avLst/>
              <a:gdLst>
                <a:gd name="T0" fmla="*/ 243 w 1517"/>
                <a:gd name="T1" fmla="*/ 1096 h 2133"/>
                <a:gd name="T2" fmla="*/ 54 w 1517"/>
                <a:gd name="T3" fmla="*/ 868 h 2133"/>
                <a:gd name="T4" fmla="*/ 345 w 1517"/>
                <a:gd name="T5" fmla="*/ 1058 h 2133"/>
                <a:gd name="T6" fmla="*/ 521 w 1517"/>
                <a:gd name="T7" fmla="*/ 1132 h 2133"/>
                <a:gd name="T8" fmla="*/ 487 w 1517"/>
                <a:gd name="T9" fmla="*/ 1052 h 2133"/>
                <a:gd name="T10" fmla="*/ 442 w 1517"/>
                <a:gd name="T11" fmla="*/ 915 h 2133"/>
                <a:gd name="T12" fmla="*/ 0 w 1517"/>
                <a:gd name="T13" fmla="*/ 527 h 2133"/>
                <a:gd name="T14" fmla="*/ 422 w 1517"/>
                <a:gd name="T15" fmla="*/ 767 h 2133"/>
                <a:gd name="T16" fmla="*/ 439 w 1517"/>
                <a:gd name="T17" fmla="*/ 583 h 2133"/>
                <a:gd name="T18" fmla="*/ 274 w 1517"/>
                <a:gd name="T19" fmla="*/ 268 h 2133"/>
                <a:gd name="T20" fmla="*/ 465 w 1517"/>
                <a:gd name="T21" fmla="*/ 494 h 2133"/>
                <a:gd name="T22" fmla="*/ 562 w 1517"/>
                <a:gd name="T23" fmla="*/ 312 h 2133"/>
                <a:gd name="T24" fmla="*/ 533 w 1517"/>
                <a:gd name="T25" fmla="*/ 944 h 2133"/>
                <a:gd name="T26" fmla="*/ 748 w 1517"/>
                <a:gd name="T27" fmla="*/ 513 h 2133"/>
                <a:gd name="T28" fmla="*/ 647 w 1517"/>
                <a:gd name="T29" fmla="*/ 1177 h 2133"/>
                <a:gd name="T30" fmla="*/ 723 w 1517"/>
                <a:gd name="T31" fmla="*/ 1368 h 2133"/>
                <a:gd name="T32" fmla="*/ 894 w 1517"/>
                <a:gd name="T33" fmla="*/ 949 h 2133"/>
                <a:gd name="T34" fmla="*/ 672 w 1517"/>
                <a:gd name="T35" fmla="*/ 0 h 2133"/>
                <a:gd name="T36" fmla="*/ 859 w 1517"/>
                <a:gd name="T37" fmla="*/ 284 h 2133"/>
                <a:gd name="T38" fmla="*/ 1014 w 1517"/>
                <a:gd name="T39" fmla="*/ 21 h 2133"/>
                <a:gd name="T40" fmla="*/ 908 w 1517"/>
                <a:gd name="T41" fmla="*/ 399 h 2133"/>
                <a:gd name="T42" fmla="*/ 986 w 1517"/>
                <a:gd name="T43" fmla="*/ 893 h 2133"/>
                <a:gd name="T44" fmla="*/ 947 w 1517"/>
                <a:gd name="T45" fmla="*/ 1139 h 2133"/>
                <a:gd name="T46" fmla="*/ 1123 w 1517"/>
                <a:gd name="T47" fmla="*/ 297 h 2133"/>
                <a:gd name="T48" fmla="*/ 1147 w 1517"/>
                <a:gd name="T49" fmla="*/ 676 h 2133"/>
                <a:gd name="T50" fmla="*/ 1517 w 1517"/>
                <a:gd name="T51" fmla="*/ 551 h 2133"/>
                <a:gd name="T52" fmla="*/ 1141 w 1517"/>
                <a:gd name="T53" fmla="*/ 760 h 2133"/>
                <a:gd name="T54" fmla="*/ 1053 w 1517"/>
                <a:gd name="T55" fmla="*/ 1131 h 2133"/>
                <a:gd name="T56" fmla="*/ 1236 w 1517"/>
                <a:gd name="T57" fmla="*/ 1105 h 2133"/>
                <a:gd name="T58" fmla="*/ 1448 w 1517"/>
                <a:gd name="T59" fmla="*/ 831 h 2133"/>
                <a:gd name="T60" fmla="*/ 1299 w 1517"/>
                <a:gd name="T61" fmla="*/ 1117 h 2133"/>
                <a:gd name="T62" fmla="*/ 1500 w 1517"/>
                <a:gd name="T63" fmla="*/ 1218 h 2133"/>
                <a:gd name="T64" fmla="*/ 996 w 1517"/>
                <a:gd name="T65" fmla="*/ 1251 h 2133"/>
                <a:gd name="T66" fmla="*/ 929 w 1517"/>
                <a:gd name="T67" fmla="*/ 1357 h 2133"/>
                <a:gd name="T68" fmla="*/ 655 w 1517"/>
                <a:gd name="T69" fmla="*/ 2132 h 2133"/>
                <a:gd name="T70" fmla="*/ 389 w 1517"/>
                <a:gd name="T71" fmla="*/ 2133 h 2133"/>
                <a:gd name="T72" fmla="*/ 566 w 1517"/>
                <a:gd name="T73" fmla="*/ 1551 h 2133"/>
                <a:gd name="T74" fmla="*/ 587 w 1517"/>
                <a:gd name="T75" fmla="*/ 1364 h 2133"/>
                <a:gd name="T76" fmla="*/ 326 w 1517"/>
                <a:gd name="T77" fmla="*/ 1121 h 2133"/>
                <a:gd name="T78" fmla="*/ 323 w 1517"/>
                <a:gd name="T79" fmla="*/ 1121 h 2133"/>
                <a:gd name="T80" fmla="*/ 32 w 1517"/>
                <a:gd name="T81" fmla="*/ 1300 h 2133"/>
                <a:gd name="T82" fmla="*/ 243 w 1517"/>
                <a:gd name="T83" fmla="*/ 1096 h 2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17" h="2133">
                  <a:moveTo>
                    <a:pt x="243" y="1096"/>
                  </a:moveTo>
                  <a:cubicBezTo>
                    <a:pt x="146" y="1058"/>
                    <a:pt x="62" y="979"/>
                    <a:pt x="54" y="868"/>
                  </a:cubicBezTo>
                  <a:cubicBezTo>
                    <a:pt x="86" y="1046"/>
                    <a:pt x="244" y="1042"/>
                    <a:pt x="345" y="1058"/>
                  </a:cubicBezTo>
                  <a:cubicBezTo>
                    <a:pt x="427" y="1070"/>
                    <a:pt x="475" y="1090"/>
                    <a:pt x="521" y="1132"/>
                  </a:cubicBezTo>
                  <a:cubicBezTo>
                    <a:pt x="511" y="1107"/>
                    <a:pt x="500" y="1081"/>
                    <a:pt x="487" y="1052"/>
                  </a:cubicBezTo>
                  <a:cubicBezTo>
                    <a:pt x="468" y="1008"/>
                    <a:pt x="453" y="962"/>
                    <a:pt x="442" y="915"/>
                  </a:cubicBezTo>
                  <a:cubicBezTo>
                    <a:pt x="369" y="736"/>
                    <a:pt x="235" y="531"/>
                    <a:pt x="0" y="527"/>
                  </a:cubicBezTo>
                  <a:cubicBezTo>
                    <a:pt x="140" y="517"/>
                    <a:pt x="304" y="621"/>
                    <a:pt x="422" y="767"/>
                  </a:cubicBezTo>
                  <a:cubicBezTo>
                    <a:pt x="420" y="706"/>
                    <a:pt x="426" y="644"/>
                    <a:pt x="439" y="583"/>
                  </a:cubicBezTo>
                  <a:cubicBezTo>
                    <a:pt x="443" y="468"/>
                    <a:pt x="409" y="341"/>
                    <a:pt x="274" y="268"/>
                  </a:cubicBezTo>
                  <a:cubicBezTo>
                    <a:pt x="358" y="306"/>
                    <a:pt x="433" y="384"/>
                    <a:pt x="465" y="494"/>
                  </a:cubicBezTo>
                  <a:cubicBezTo>
                    <a:pt x="488" y="431"/>
                    <a:pt x="520" y="370"/>
                    <a:pt x="562" y="312"/>
                  </a:cubicBezTo>
                  <a:cubicBezTo>
                    <a:pt x="412" y="562"/>
                    <a:pt x="458" y="770"/>
                    <a:pt x="533" y="944"/>
                  </a:cubicBezTo>
                  <a:cubicBezTo>
                    <a:pt x="540" y="759"/>
                    <a:pt x="630" y="606"/>
                    <a:pt x="748" y="513"/>
                  </a:cubicBezTo>
                  <a:cubicBezTo>
                    <a:pt x="562" y="709"/>
                    <a:pt x="577" y="987"/>
                    <a:pt x="647" y="1177"/>
                  </a:cubicBezTo>
                  <a:cubicBezTo>
                    <a:pt x="687" y="1254"/>
                    <a:pt x="712" y="1307"/>
                    <a:pt x="723" y="1368"/>
                  </a:cubicBezTo>
                  <a:cubicBezTo>
                    <a:pt x="802" y="1219"/>
                    <a:pt x="871" y="1054"/>
                    <a:pt x="894" y="949"/>
                  </a:cubicBezTo>
                  <a:cubicBezTo>
                    <a:pt x="946" y="713"/>
                    <a:pt x="927" y="336"/>
                    <a:pt x="672" y="0"/>
                  </a:cubicBezTo>
                  <a:cubicBezTo>
                    <a:pt x="738" y="76"/>
                    <a:pt x="805" y="175"/>
                    <a:pt x="859" y="284"/>
                  </a:cubicBezTo>
                  <a:cubicBezTo>
                    <a:pt x="872" y="168"/>
                    <a:pt x="935" y="75"/>
                    <a:pt x="1014" y="21"/>
                  </a:cubicBezTo>
                  <a:cubicBezTo>
                    <a:pt x="879" y="127"/>
                    <a:pt x="877" y="278"/>
                    <a:pt x="908" y="399"/>
                  </a:cubicBezTo>
                  <a:cubicBezTo>
                    <a:pt x="968" y="553"/>
                    <a:pt x="1003" y="725"/>
                    <a:pt x="986" y="893"/>
                  </a:cubicBezTo>
                  <a:cubicBezTo>
                    <a:pt x="982" y="933"/>
                    <a:pt x="969" y="1057"/>
                    <a:pt x="947" y="1139"/>
                  </a:cubicBezTo>
                  <a:cubicBezTo>
                    <a:pt x="1083" y="947"/>
                    <a:pt x="1170" y="665"/>
                    <a:pt x="1123" y="297"/>
                  </a:cubicBezTo>
                  <a:cubicBezTo>
                    <a:pt x="1146" y="409"/>
                    <a:pt x="1154" y="538"/>
                    <a:pt x="1147" y="676"/>
                  </a:cubicBezTo>
                  <a:cubicBezTo>
                    <a:pt x="1253" y="558"/>
                    <a:pt x="1397" y="525"/>
                    <a:pt x="1517" y="551"/>
                  </a:cubicBezTo>
                  <a:cubicBezTo>
                    <a:pt x="1320" y="524"/>
                    <a:pt x="1198" y="640"/>
                    <a:pt x="1141" y="760"/>
                  </a:cubicBezTo>
                  <a:cubicBezTo>
                    <a:pt x="1125" y="887"/>
                    <a:pt x="1100" y="1011"/>
                    <a:pt x="1053" y="1131"/>
                  </a:cubicBezTo>
                  <a:cubicBezTo>
                    <a:pt x="1115" y="1108"/>
                    <a:pt x="1177" y="1101"/>
                    <a:pt x="1236" y="1105"/>
                  </a:cubicBezTo>
                  <a:cubicBezTo>
                    <a:pt x="1336" y="1065"/>
                    <a:pt x="1433" y="985"/>
                    <a:pt x="1448" y="831"/>
                  </a:cubicBezTo>
                  <a:cubicBezTo>
                    <a:pt x="1445" y="933"/>
                    <a:pt x="1395" y="1045"/>
                    <a:pt x="1299" y="1117"/>
                  </a:cubicBezTo>
                  <a:cubicBezTo>
                    <a:pt x="1371" y="1134"/>
                    <a:pt x="1442" y="1168"/>
                    <a:pt x="1500" y="1218"/>
                  </a:cubicBezTo>
                  <a:cubicBezTo>
                    <a:pt x="1270" y="1137"/>
                    <a:pt x="1113" y="1167"/>
                    <a:pt x="996" y="1251"/>
                  </a:cubicBezTo>
                  <a:cubicBezTo>
                    <a:pt x="976" y="1286"/>
                    <a:pt x="954" y="1325"/>
                    <a:pt x="929" y="1357"/>
                  </a:cubicBezTo>
                  <a:cubicBezTo>
                    <a:pt x="725" y="1640"/>
                    <a:pt x="611" y="1861"/>
                    <a:pt x="655" y="2132"/>
                  </a:cubicBezTo>
                  <a:cubicBezTo>
                    <a:pt x="389" y="2133"/>
                    <a:pt x="389" y="2133"/>
                    <a:pt x="389" y="2133"/>
                  </a:cubicBezTo>
                  <a:cubicBezTo>
                    <a:pt x="379" y="1934"/>
                    <a:pt x="437" y="1735"/>
                    <a:pt x="566" y="1551"/>
                  </a:cubicBezTo>
                  <a:cubicBezTo>
                    <a:pt x="585" y="1482"/>
                    <a:pt x="592" y="1424"/>
                    <a:pt x="587" y="1364"/>
                  </a:cubicBezTo>
                  <a:cubicBezTo>
                    <a:pt x="540" y="1242"/>
                    <a:pt x="476" y="1149"/>
                    <a:pt x="326" y="1121"/>
                  </a:cubicBezTo>
                  <a:cubicBezTo>
                    <a:pt x="323" y="1121"/>
                    <a:pt x="323" y="1121"/>
                    <a:pt x="323" y="1121"/>
                  </a:cubicBezTo>
                  <a:cubicBezTo>
                    <a:pt x="217" y="1123"/>
                    <a:pt x="99" y="1161"/>
                    <a:pt x="32" y="1300"/>
                  </a:cubicBezTo>
                  <a:cubicBezTo>
                    <a:pt x="67" y="1213"/>
                    <a:pt x="140" y="1133"/>
                    <a:pt x="243" y="109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4" name="Freeform 9"/>
            <p:cNvSpPr>
              <a:spLocks/>
            </p:cNvSpPr>
            <p:nvPr/>
          </p:nvSpPr>
          <p:spPr bwMode="auto">
            <a:xfrm>
              <a:off x="10718886" y="2778997"/>
              <a:ext cx="438889" cy="288291"/>
            </a:xfrm>
            <a:custGeom>
              <a:avLst/>
              <a:gdLst>
                <a:gd name="T0" fmla="*/ 0 w 459"/>
                <a:gd name="T1" fmla="*/ 113 h 302"/>
                <a:gd name="T2" fmla="*/ 197 w 459"/>
                <a:gd name="T3" fmla="*/ 278 h 302"/>
                <a:gd name="T4" fmla="*/ 459 w 459"/>
                <a:gd name="T5" fmla="*/ 277 h 302"/>
                <a:gd name="T6" fmla="*/ 189 w 459"/>
                <a:gd name="T7" fmla="*/ 36 h 302"/>
                <a:gd name="T8" fmla="*/ 12 w 459"/>
                <a:gd name="T9" fmla="*/ 85 h 302"/>
                <a:gd name="T10" fmla="*/ 12 w 459"/>
                <a:gd name="T11" fmla="*/ 85 h 302"/>
                <a:gd name="T12" fmla="*/ 12 w 459"/>
                <a:gd name="T13" fmla="*/ 85 h 302"/>
                <a:gd name="T14" fmla="*/ 7 w 459"/>
                <a:gd name="T15" fmla="*/ 91 h 302"/>
                <a:gd name="T16" fmla="*/ 9 w 459"/>
                <a:gd name="T17" fmla="*/ 91 h 302"/>
                <a:gd name="T18" fmla="*/ 0 w 459"/>
                <a:gd name="T19" fmla="*/ 113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9" h="302">
                  <a:moveTo>
                    <a:pt x="0" y="113"/>
                  </a:moveTo>
                  <a:cubicBezTo>
                    <a:pt x="7" y="226"/>
                    <a:pt x="79" y="302"/>
                    <a:pt x="197" y="278"/>
                  </a:cubicBezTo>
                  <a:cubicBezTo>
                    <a:pt x="285" y="260"/>
                    <a:pt x="367" y="245"/>
                    <a:pt x="459" y="277"/>
                  </a:cubicBezTo>
                  <a:cubicBezTo>
                    <a:pt x="397" y="155"/>
                    <a:pt x="309" y="65"/>
                    <a:pt x="189" y="36"/>
                  </a:cubicBezTo>
                  <a:cubicBezTo>
                    <a:pt x="189" y="36"/>
                    <a:pt x="78" y="0"/>
                    <a:pt x="12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0" y="87"/>
                    <a:pt x="9" y="89"/>
                    <a:pt x="7" y="91"/>
                  </a:cubicBezTo>
                  <a:cubicBezTo>
                    <a:pt x="8" y="91"/>
                    <a:pt x="8" y="91"/>
                    <a:pt x="9" y="91"/>
                  </a:cubicBezTo>
                  <a:lnTo>
                    <a:pt x="0" y="11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5" name="Freeform 11"/>
            <p:cNvSpPr>
              <a:spLocks/>
            </p:cNvSpPr>
            <p:nvPr/>
          </p:nvSpPr>
          <p:spPr bwMode="auto">
            <a:xfrm>
              <a:off x="10707411" y="3412948"/>
              <a:ext cx="346379" cy="484787"/>
            </a:xfrm>
            <a:custGeom>
              <a:avLst/>
              <a:gdLst>
                <a:gd name="T0" fmla="*/ 28 w 362"/>
                <a:gd name="T1" fmla="*/ 104 h 507"/>
                <a:gd name="T2" fmla="*/ 25 w 362"/>
                <a:gd name="T3" fmla="*/ 116 h 507"/>
                <a:gd name="T4" fmla="*/ 102 w 362"/>
                <a:gd name="T5" fmla="*/ 291 h 507"/>
                <a:gd name="T6" fmla="*/ 319 w 362"/>
                <a:gd name="T7" fmla="*/ 507 h 507"/>
                <a:gd name="T8" fmla="*/ 266 w 362"/>
                <a:gd name="T9" fmla="*/ 83 h 507"/>
                <a:gd name="T10" fmla="*/ 48 w 362"/>
                <a:gd name="T11" fmla="*/ 78 h 507"/>
                <a:gd name="T12" fmla="*/ 48 w 362"/>
                <a:gd name="T13" fmla="*/ 78 h 507"/>
                <a:gd name="T14" fmla="*/ 48 w 362"/>
                <a:gd name="T15" fmla="*/ 78 h 507"/>
                <a:gd name="T16" fmla="*/ 43 w 362"/>
                <a:gd name="T17" fmla="*/ 83 h 507"/>
                <a:gd name="T18" fmla="*/ 44 w 362"/>
                <a:gd name="T19" fmla="*/ 83 h 507"/>
                <a:gd name="T20" fmla="*/ 28 w 362"/>
                <a:gd name="T21" fmla="*/ 104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2" h="507">
                  <a:moveTo>
                    <a:pt x="28" y="104"/>
                  </a:moveTo>
                  <a:cubicBezTo>
                    <a:pt x="27" y="108"/>
                    <a:pt x="26" y="112"/>
                    <a:pt x="25" y="116"/>
                  </a:cubicBezTo>
                  <a:cubicBezTo>
                    <a:pt x="0" y="199"/>
                    <a:pt x="35" y="259"/>
                    <a:pt x="102" y="291"/>
                  </a:cubicBezTo>
                  <a:cubicBezTo>
                    <a:pt x="196" y="335"/>
                    <a:pt x="268" y="409"/>
                    <a:pt x="319" y="507"/>
                  </a:cubicBezTo>
                  <a:cubicBezTo>
                    <a:pt x="342" y="367"/>
                    <a:pt x="362" y="210"/>
                    <a:pt x="266" y="83"/>
                  </a:cubicBezTo>
                  <a:cubicBezTo>
                    <a:pt x="203" y="0"/>
                    <a:pt x="127" y="0"/>
                    <a:pt x="48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6" y="80"/>
                    <a:pt x="45" y="81"/>
                    <a:pt x="43" y="83"/>
                  </a:cubicBezTo>
                  <a:cubicBezTo>
                    <a:pt x="44" y="83"/>
                    <a:pt x="44" y="83"/>
                    <a:pt x="44" y="83"/>
                  </a:cubicBezTo>
                  <a:lnTo>
                    <a:pt x="28" y="10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6" name="Freeform 14"/>
            <p:cNvSpPr>
              <a:spLocks/>
            </p:cNvSpPr>
            <p:nvPr/>
          </p:nvSpPr>
          <p:spPr bwMode="auto">
            <a:xfrm>
              <a:off x="9308990" y="2477799"/>
              <a:ext cx="347096" cy="246696"/>
            </a:xfrm>
            <a:custGeom>
              <a:avLst/>
              <a:gdLst>
                <a:gd name="T0" fmla="*/ 355 w 363"/>
                <a:gd name="T1" fmla="*/ 179 h 258"/>
                <a:gd name="T2" fmla="*/ 161 w 363"/>
                <a:gd name="T3" fmla="*/ 186 h 258"/>
                <a:gd name="T4" fmla="*/ 0 w 363"/>
                <a:gd name="T5" fmla="*/ 58 h 258"/>
                <a:gd name="T6" fmla="*/ 274 w 363"/>
                <a:gd name="T7" fmla="*/ 41 h 258"/>
                <a:gd name="T8" fmla="*/ 362 w 363"/>
                <a:gd name="T9" fmla="*/ 163 h 258"/>
                <a:gd name="T10" fmla="*/ 355 w 363"/>
                <a:gd name="T11" fmla="*/ 179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3" h="258">
                  <a:moveTo>
                    <a:pt x="355" y="179"/>
                  </a:moveTo>
                  <a:cubicBezTo>
                    <a:pt x="299" y="248"/>
                    <a:pt x="219" y="258"/>
                    <a:pt x="161" y="186"/>
                  </a:cubicBezTo>
                  <a:cubicBezTo>
                    <a:pt x="115" y="131"/>
                    <a:pt x="70" y="80"/>
                    <a:pt x="0" y="58"/>
                  </a:cubicBezTo>
                  <a:cubicBezTo>
                    <a:pt x="92" y="13"/>
                    <a:pt x="185" y="0"/>
                    <a:pt x="274" y="41"/>
                  </a:cubicBezTo>
                  <a:cubicBezTo>
                    <a:pt x="274" y="41"/>
                    <a:pt x="363" y="74"/>
                    <a:pt x="362" y="163"/>
                  </a:cubicBezTo>
                  <a:lnTo>
                    <a:pt x="355" y="17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7" name="Freeform 15"/>
            <p:cNvSpPr>
              <a:spLocks/>
            </p:cNvSpPr>
            <p:nvPr/>
          </p:nvSpPr>
          <p:spPr bwMode="auto">
            <a:xfrm>
              <a:off x="8959026" y="2754615"/>
              <a:ext cx="483352" cy="301199"/>
            </a:xfrm>
            <a:custGeom>
              <a:avLst/>
              <a:gdLst>
                <a:gd name="T0" fmla="*/ 506 w 506"/>
                <a:gd name="T1" fmla="*/ 134 h 315"/>
                <a:gd name="T2" fmla="*/ 268 w 506"/>
                <a:gd name="T3" fmla="*/ 261 h 315"/>
                <a:gd name="T4" fmla="*/ 0 w 506"/>
                <a:gd name="T5" fmla="*/ 202 h 315"/>
                <a:gd name="T6" fmla="*/ 327 w 506"/>
                <a:gd name="T7" fmla="*/ 11 h 315"/>
                <a:gd name="T8" fmla="*/ 503 w 506"/>
                <a:gd name="T9" fmla="*/ 110 h 315"/>
                <a:gd name="T10" fmla="*/ 506 w 506"/>
                <a:gd name="T11" fmla="*/ 13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6" h="315">
                  <a:moveTo>
                    <a:pt x="506" y="134"/>
                  </a:moveTo>
                  <a:cubicBezTo>
                    <a:pt x="477" y="250"/>
                    <a:pt x="386" y="315"/>
                    <a:pt x="268" y="261"/>
                  </a:cubicBezTo>
                  <a:cubicBezTo>
                    <a:pt x="184" y="222"/>
                    <a:pt x="101" y="189"/>
                    <a:pt x="0" y="202"/>
                  </a:cubicBezTo>
                  <a:cubicBezTo>
                    <a:pt x="88" y="90"/>
                    <a:pt x="196" y="17"/>
                    <a:pt x="327" y="11"/>
                  </a:cubicBezTo>
                  <a:cubicBezTo>
                    <a:pt x="327" y="11"/>
                    <a:pt x="457" y="0"/>
                    <a:pt x="503" y="110"/>
                  </a:cubicBezTo>
                  <a:lnTo>
                    <a:pt x="506" y="13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8" name="Freeform 17"/>
            <p:cNvSpPr>
              <a:spLocks/>
            </p:cNvSpPr>
            <p:nvPr/>
          </p:nvSpPr>
          <p:spPr bwMode="auto">
            <a:xfrm>
              <a:off x="9195682" y="3516216"/>
              <a:ext cx="296896" cy="479049"/>
            </a:xfrm>
            <a:custGeom>
              <a:avLst/>
              <a:gdLst>
                <a:gd name="T0" fmla="*/ 234 w 310"/>
                <a:gd name="T1" fmla="*/ 23 h 501"/>
                <a:gd name="T2" fmla="*/ 232 w 310"/>
                <a:gd name="T3" fmla="*/ 284 h 501"/>
                <a:gd name="T4" fmla="*/ 86 w 310"/>
                <a:gd name="T5" fmla="*/ 501 h 501"/>
                <a:gd name="T6" fmla="*/ 77 w 310"/>
                <a:gd name="T7" fmla="*/ 78 h 501"/>
                <a:gd name="T8" fmla="*/ 215 w 310"/>
                <a:gd name="T9" fmla="*/ 13 h 501"/>
                <a:gd name="T10" fmla="*/ 234 w 310"/>
                <a:gd name="T11" fmla="*/ 23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0" h="501">
                  <a:moveTo>
                    <a:pt x="234" y="23"/>
                  </a:moveTo>
                  <a:cubicBezTo>
                    <a:pt x="295" y="110"/>
                    <a:pt x="310" y="210"/>
                    <a:pt x="232" y="284"/>
                  </a:cubicBezTo>
                  <a:cubicBezTo>
                    <a:pt x="156" y="359"/>
                    <a:pt x="102" y="417"/>
                    <a:pt x="86" y="501"/>
                  </a:cubicBezTo>
                  <a:cubicBezTo>
                    <a:pt x="26" y="354"/>
                    <a:pt x="0" y="206"/>
                    <a:pt x="77" y="78"/>
                  </a:cubicBezTo>
                  <a:cubicBezTo>
                    <a:pt x="117" y="12"/>
                    <a:pt x="166" y="0"/>
                    <a:pt x="215" y="13"/>
                  </a:cubicBezTo>
                  <a:lnTo>
                    <a:pt x="234" y="2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8" name="Rectangle 1"/>
          <p:cNvSpPr/>
          <p:nvPr/>
        </p:nvSpPr>
        <p:spPr>
          <a:xfrm>
            <a:off x="352" y="5327678"/>
            <a:ext cx="12892663" cy="1904972"/>
          </a:xfrm>
          <a:custGeom>
            <a:avLst/>
            <a:gdLst>
              <a:gd name="connsiteX0" fmla="*/ 0 w 12192000"/>
              <a:gd name="connsiteY0" fmla="*/ 0 h 948519"/>
              <a:gd name="connsiteX1" fmla="*/ 12192000 w 12192000"/>
              <a:gd name="connsiteY1" fmla="*/ 0 h 948519"/>
              <a:gd name="connsiteX2" fmla="*/ 12192000 w 12192000"/>
              <a:gd name="connsiteY2" fmla="*/ 948519 h 948519"/>
              <a:gd name="connsiteX3" fmla="*/ 0 w 12192000"/>
              <a:gd name="connsiteY3" fmla="*/ 948519 h 948519"/>
              <a:gd name="connsiteX4" fmla="*/ 0 w 12192000"/>
              <a:gd name="connsiteY4" fmla="*/ 0 h 948519"/>
              <a:gd name="connsiteX0" fmla="*/ 0 w 12192000"/>
              <a:gd name="connsiteY0" fmla="*/ 0 h 948519"/>
              <a:gd name="connsiteX1" fmla="*/ 1337481 w 12192000"/>
              <a:gd name="connsiteY1" fmla="*/ 0 h 948519"/>
              <a:gd name="connsiteX2" fmla="*/ 12192000 w 12192000"/>
              <a:gd name="connsiteY2" fmla="*/ 0 h 948519"/>
              <a:gd name="connsiteX3" fmla="*/ 12192000 w 12192000"/>
              <a:gd name="connsiteY3" fmla="*/ 948519 h 948519"/>
              <a:gd name="connsiteX4" fmla="*/ 0 w 12192000"/>
              <a:gd name="connsiteY4" fmla="*/ 948519 h 948519"/>
              <a:gd name="connsiteX5" fmla="*/ 0 w 12192000"/>
              <a:gd name="connsiteY5" fmla="*/ 0 h 948519"/>
              <a:gd name="connsiteX0" fmla="*/ 0 w 12192000"/>
              <a:gd name="connsiteY0" fmla="*/ 286603 h 1235122"/>
              <a:gd name="connsiteX1" fmla="*/ 1023582 w 12192000"/>
              <a:gd name="connsiteY1" fmla="*/ 0 h 1235122"/>
              <a:gd name="connsiteX2" fmla="*/ 12192000 w 12192000"/>
              <a:gd name="connsiteY2" fmla="*/ 286603 h 1235122"/>
              <a:gd name="connsiteX3" fmla="*/ 12192000 w 12192000"/>
              <a:gd name="connsiteY3" fmla="*/ 1235122 h 1235122"/>
              <a:gd name="connsiteX4" fmla="*/ 0 w 12192000"/>
              <a:gd name="connsiteY4" fmla="*/ 1235122 h 1235122"/>
              <a:gd name="connsiteX5" fmla="*/ 0 w 12192000"/>
              <a:gd name="connsiteY5" fmla="*/ 286603 h 1235122"/>
              <a:gd name="connsiteX0" fmla="*/ 0 w 12192000"/>
              <a:gd name="connsiteY0" fmla="*/ 286603 h 1235122"/>
              <a:gd name="connsiteX1" fmla="*/ 1023582 w 12192000"/>
              <a:gd name="connsiteY1" fmla="*/ 0 h 1235122"/>
              <a:gd name="connsiteX2" fmla="*/ 12192000 w 12192000"/>
              <a:gd name="connsiteY2" fmla="*/ 286603 h 1235122"/>
              <a:gd name="connsiteX3" fmla="*/ 12192000 w 12192000"/>
              <a:gd name="connsiteY3" fmla="*/ 1235122 h 1235122"/>
              <a:gd name="connsiteX4" fmla="*/ 0 w 12192000"/>
              <a:gd name="connsiteY4" fmla="*/ 1235122 h 1235122"/>
              <a:gd name="connsiteX5" fmla="*/ 0 w 12192000"/>
              <a:gd name="connsiteY5" fmla="*/ 286603 h 1235122"/>
              <a:gd name="connsiteX0" fmla="*/ 0 w 12192000"/>
              <a:gd name="connsiteY0" fmla="*/ 286603 h 1235122"/>
              <a:gd name="connsiteX1" fmla="*/ 1023582 w 12192000"/>
              <a:gd name="connsiteY1" fmla="*/ 0 h 1235122"/>
              <a:gd name="connsiteX2" fmla="*/ 5336275 w 12192000"/>
              <a:gd name="connsiteY2" fmla="*/ 81886 h 1235122"/>
              <a:gd name="connsiteX3" fmla="*/ 12192000 w 12192000"/>
              <a:gd name="connsiteY3" fmla="*/ 286603 h 1235122"/>
              <a:gd name="connsiteX4" fmla="*/ 12192000 w 12192000"/>
              <a:gd name="connsiteY4" fmla="*/ 1235122 h 1235122"/>
              <a:gd name="connsiteX5" fmla="*/ 0 w 12192000"/>
              <a:gd name="connsiteY5" fmla="*/ 1235122 h 1235122"/>
              <a:gd name="connsiteX6" fmla="*/ 0 w 12192000"/>
              <a:gd name="connsiteY6" fmla="*/ 286603 h 1235122"/>
              <a:gd name="connsiteX0" fmla="*/ 0 w 12192000"/>
              <a:gd name="connsiteY0" fmla="*/ 382138 h 1330657"/>
              <a:gd name="connsiteX1" fmla="*/ 1023582 w 12192000"/>
              <a:gd name="connsiteY1" fmla="*/ 95535 h 1330657"/>
              <a:gd name="connsiteX2" fmla="*/ 5336275 w 12192000"/>
              <a:gd name="connsiteY2" fmla="*/ 0 h 1330657"/>
              <a:gd name="connsiteX3" fmla="*/ 12192000 w 12192000"/>
              <a:gd name="connsiteY3" fmla="*/ 382138 h 1330657"/>
              <a:gd name="connsiteX4" fmla="*/ 12192000 w 12192000"/>
              <a:gd name="connsiteY4" fmla="*/ 1330657 h 1330657"/>
              <a:gd name="connsiteX5" fmla="*/ 0 w 12192000"/>
              <a:gd name="connsiteY5" fmla="*/ 1330657 h 1330657"/>
              <a:gd name="connsiteX6" fmla="*/ 0 w 12192000"/>
              <a:gd name="connsiteY6" fmla="*/ 382138 h 1330657"/>
              <a:gd name="connsiteX0" fmla="*/ 0 w 12192000"/>
              <a:gd name="connsiteY0" fmla="*/ 383955 h 1332474"/>
              <a:gd name="connsiteX1" fmla="*/ 1023582 w 12192000"/>
              <a:gd name="connsiteY1" fmla="*/ 97352 h 1332474"/>
              <a:gd name="connsiteX2" fmla="*/ 5336275 w 12192000"/>
              <a:gd name="connsiteY2" fmla="*/ 1817 h 1332474"/>
              <a:gd name="connsiteX3" fmla="*/ 8434316 w 12192000"/>
              <a:gd name="connsiteY3" fmla="*/ 165591 h 1332474"/>
              <a:gd name="connsiteX4" fmla="*/ 12192000 w 12192000"/>
              <a:gd name="connsiteY4" fmla="*/ 383955 h 1332474"/>
              <a:gd name="connsiteX5" fmla="*/ 12192000 w 12192000"/>
              <a:gd name="connsiteY5" fmla="*/ 1332474 h 1332474"/>
              <a:gd name="connsiteX6" fmla="*/ 0 w 12192000"/>
              <a:gd name="connsiteY6" fmla="*/ 1332474 h 1332474"/>
              <a:gd name="connsiteX7" fmla="*/ 0 w 12192000"/>
              <a:gd name="connsiteY7" fmla="*/ 383955 h 1332474"/>
              <a:gd name="connsiteX0" fmla="*/ 0 w 12192000"/>
              <a:gd name="connsiteY0" fmla="*/ 423080 h 1371599"/>
              <a:gd name="connsiteX1" fmla="*/ 1023582 w 12192000"/>
              <a:gd name="connsiteY1" fmla="*/ 136477 h 1371599"/>
              <a:gd name="connsiteX2" fmla="*/ 5336275 w 12192000"/>
              <a:gd name="connsiteY2" fmla="*/ 40942 h 1371599"/>
              <a:gd name="connsiteX3" fmla="*/ 8284191 w 12192000"/>
              <a:gd name="connsiteY3" fmla="*/ 0 h 1371599"/>
              <a:gd name="connsiteX4" fmla="*/ 12192000 w 12192000"/>
              <a:gd name="connsiteY4" fmla="*/ 423080 h 1371599"/>
              <a:gd name="connsiteX5" fmla="*/ 12192000 w 12192000"/>
              <a:gd name="connsiteY5" fmla="*/ 1371599 h 1371599"/>
              <a:gd name="connsiteX6" fmla="*/ 0 w 12192000"/>
              <a:gd name="connsiteY6" fmla="*/ 1371599 h 1371599"/>
              <a:gd name="connsiteX7" fmla="*/ 0 w 12192000"/>
              <a:gd name="connsiteY7" fmla="*/ 423080 h 1371599"/>
              <a:gd name="connsiteX0" fmla="*/ 0 w 12192000"/>
              <a:gd name="connsiteY0" fmla="*/ 423080 h 1371599"/>
              <a:gd name="connsiteX1" fmla="*/ 1023582 w 12192000"/>
              <a:gd name="connsiteY1" fmla="*/ 136477 h 1371599"/>
              <a:gd name="connsiteX2" fmla="*/ 5336275 w 12192000"/>
              <a:gd name="connsiteY2" fmla="*/ 40942 h 1371599"/>
              <a:gd name="connsiteX3" fmla="*/ 8284191 w 12192000"/>
              <a:gd name="connsiteY3" fmla="*/ 0 h 1371599"/>
              <a:gd name="connsiteX4" fmla="*/ 10222173 w 12192000"/>
              <a:gd name="connsiteY4" fmla="*/ 218365 h 1371599"/>
              <a:gd name="connsiteX5" fmla="*/ 12192000 w 12192000"/>
              <a:gd name="connsiteY5" fmla="*/ 423080 h 1371599"/>
              <a:gd name="connsiteX6" fmla="*/ 12192000 w 12192000"/>
              <a:gd name="connsiteY6" fmla="*/ 1371599 h 1371599"/>
              <a:gd name="connsiteX7" fmla="*/ 0 w 12192000"/>
              <a:gd name="connsiteY7" fmla="*/ 1371599 h 1371599"/>
              <a:gd name="connsiteX8" fmla="*/ 0 w 12192000"/>
              <a:gd name="connsiteY8" fmla="*/ 423080 h 1371599"/>
              <a:gd name="connsiteX0" fmla="*/ 0 w 12192000"/>
              <a:gd name="connsiteY0" fmla="*/ 532261 h 1480780"/>
              <a:gd name="connsiteX1" fmla="*/ 1023582 w 12192000"/>
              <a:gd name="connsiteY1" fmla="*/ 245658 h 1480780"/>
              <a:gd name="connsiteX2" fmla="*/ 5336275 w 12192000"/>
              <a:gd name="connsiteY2" fmla="*/ 150123 h 1480780"/>
              <a:gd name="connsiteX3" fmla="*/ 8284191 w 12192000"/>
              <a:gd name="connsiteY3" fmla="*/ 109181 h 1480780"/>
              <a:gd name="connsiteX4" fmla="*/ 11395880 w 12192000"/>
              <a:gd name="connsiteY4" fmla="*/ 0 h 1480780"/>
              <a:gd name="connsiteX5" fmla="*/ 12192000 w 12192000"/>
              <a:gd name="connsiteY5" fmla="*/ 532261 h 1480780"/>
              <a:gd name="connsiteX6" fmla="*/ 12192000 w 12192000"/>
              <a:gd name="connsiteY6" fmla="*/ 1480780 h 1480780"/>
              <a:gd name="connsiteX7" fmla="*/ 0 w 12192000"/>
              <a:gd name="connsiteY7" fmla="*/ 1480780 h 1480780"/>
              <a:gd name="connsiteX8" fmla="*/ 0 w 12192000"/>
              <a:gd name="connsiteY8" fmla="*/ 532261 h 1480780"/>
              <a:gd name="connsiteX0" fmla="*/ 0 w 12192000"/>
              <a:gd name="connsiteY0" fmla="*/ 532261 h 1480780"/>
              <a:gd name="connsiteX1" fmla="*/ 1023582 w 12192000"/>
              <a:gd name="connsiteY1" fmla="*/ 245658 h 1480780"/>
              <a:gd name="connsiteX2" fmla="*/ 5336275 w 12192000"/>
              <a:gd name="connsiteY2" fmla="*/ 150123 h 1480780"/>
              <a:gd name="connsiteX3" fmla="*/ 8284191 w 12192000"/>
              <a:gd name="connsiteY3" fmla="*/ 109181 h 1480780"/>
              <a:gd name="connsiteX4" fmla="*/ 11395880 w 12192000"/>
              <a:gd name="connsiteY4" fmla="*/ 0 h 1480780"/>
              <a:gd name="connsiteX5" fmla="*/ 12178352 w 12192000"/>
              <a:gd name="connsiteY5" fmla="*/ 272953 h 1480780"/>
              <a:gd name="connsiteX6" fmla="*/ 12192000 w 12192000"/>
              <a:gd name="connsiteY6" fmla="*/ 1480780 h 1480780"/>
              <a:gd name="connsiteX7" fmla="*/ 0 w 12192000"/>
              <a:gd name="connsiteY7" fmla="*/ 1480780 h 1480780"/>
              <a:gd name="connsiteX8" fmla="*/ 0 w 12192000"/>
              <a:gd name="connsiteY8" fmla="*/ 532261 h 1480780"/>
              <a:gd name="connsiteX0" fmla="*/ 0 w 12192000"/>
              <a:gd name="connsiteY0" fmla="*/ 532261 h 1480780"/>
              <a:gd name="connsiteX1" fmla="*/ 1023582 w 12192000"/>
              <a:gd name="connsiteY1" fmla="*/ 245658 h 1480780"/>
              <a:gd name="connsiteX2" fmla="*/ 5336275 w 12192000"/>
              <a:gd name="connsiteY2" fmla="*/ 150123 h 1480780"/>
              <a:gd name="connsiteX3" fmla="*/ 8284191 w 12192000"/>
              <a:gd name="connsiteY3" fmla="*/ 109181 h 1480780"/>
              <a:gd name="connsiteX4" fmla="*/ 11395880 w 12192000"/>
              <a:gd name="connsiteY4" fmla="*/ 0 h 1480780"/>
              <a:gd name="connsiteX5" fmla="*/ 12178352 w 12192000"/>
              <a:gd name="connsiteY5" fmla="*/ 272953 h 1480780"/>
              <a:gd name="connsiteX6" fmla="*/ 12192000 w 12192000"/>
              <a:gd name="connsiteY6" fmla="*/ 1480780 h 1480780"/>
              <a:gd name="connsiteX7" fmla="*/ 0 w 12192000"/>
              <a:gd name="connsiteY7" fmla="*/ 1480780 h 1480780"/>
              <a:gd name="connsiteX8" fmla="*/ 0 w 12192000"/>
              <a:gd name="connsiteY8" fmla="*/ 532261 h 1480780"/>
              <a:gd name="connsiteX0" fmla="*/ 0 w 12192000"/>
              <a:gd name="connsiteY0" fmla="*/ 532261 h 1480780"/>
              <a:gd name="connsiteX1" fmla="*/ 1023582 w 12192000"/>
              <a:gd name="connsiteY1" fmla="*/ 245658 h 1480780"/>
              <a:gd name="connsiteX2" fmla="*/ 5336275 w 12192000"/>
              <a:gd name="connsiteY2" fmla="*/ 150123 h 1480780"/>
              <a:gd name="connsiteX3" fmla="*/ 8284191 w 12192000"/>
              <a:gd name="connsiteY3" fmla="*/ 109181 h 1480780"/>
              <a:gd name="connsiteX4" fmla="*/ 11395880 w 12192000"/>
              <a:gd name="connsiteY4" fmla="*/ 0 h 1480780"/>
              <a:gd name="connsiteX5" fmla="*/ 12178352 w 12192000"/>
              <a:gd name="connsiteY5" fmla="*/ 272953 h 1480780"/>
              <a:gd name="connsiteX6" fmla="*/ 12192000 w 12192000"/>
              <a:gd name="connsiteY6" fmla="*/ 1480780 h 1480780"/>
              <a:gd name="connsiteX7" fmla="*/ 0 w 12192000"/>
              <a:gd name="connsiteY7" fmla="*/ 1480780 h 1480780"/>
              <a:gd name="connsiteX8" fmla="*/ 0 w 12192000"/>
              <a:gd name="connsiteY8" fmla="*/ 532261 h 1480780"/>
              <a:gd name="connsiteX0" fmla="*/ 0 w 12192000"/>
              <a:gd name="connsiteY0" fmla="*/ 532261 h 1480780"/>
              <a:gd name="connsiteX1" fmla="*/ 1023582 w 12192000"/>
              <a:gd name="connsiteY1" fmla="*/ 245658 h 1480780"/>
              <a:gd name="connsiteX2" fmla="*/ 5336275 w 12192000"/>
              <a:gd name="connsiteY2" fmla="*/ 150123 h 1480780"/>
              <a:gd name="connsiteX3" fmla="*/ 8284191 w 12192000"/>
              <a:gd name="connsiteY3" fmla="*/ 109181 h 1480780"/>
              <a:gd name="connsiteX4" fmla="*/ 11395880 w 12192000"/>
              <a:gd name="connsiteY4" fmla="*/ 0 h 1480780"/>
              <a:gd name="connsiteX5" fmla="*/ 12178352 w 12192000"/>
              <a:gd name="connsiteY5" fmla="*/ 272953 h 1480780"/>
              <a:gd name="connsiteX6" fmla="*/ 12192000 w 12192000"/>
              <a:gd name="connsiteY6" fmla="*/ 1480780 h 1480780"/>
              <a:gd name="connsiteX7" fmla="*/ 0 w 12192000"/>
              <a:gd name="connsiteY7" fmla="*/ 1480780 h 1480780"/>
              <a:gd name="connsiteX8" fmla="*/ 0 w 12192000"/>
              <a:gd name="connsiteY8" fmla="*/ 532261 h 1480780"/>
              <a:gd name="connsiteX0" fmla="*/ 0 w 12192000"/>
              <a:gd name="connsiteY0" fmla="*/ 532261 h 1480780"/>
              <a:gd name="connsiteX1" fmla="*/ 1023582 w 12192000"/>
              <a:gd name="connsiteY1" fmla="*/ 245658 h 1480780"/>
              <a:gd name="connsiteX2" fmla="*/ 5336275 w 12192000"/>
              <a:gd name="connsiteY2" fmla="*/ 150123 h 1480780"/>
              <a:gd name="connsiteX3" fmla="*/ 8284191 w 12192000"/>
              <a:gd name="connsiteY3" fmla="*/ 109181 h 1480780"/>
              <a:gd name="connsiteX4" fmla="*/ 11395880 w 12192000"/>
              <a:gd name="connsiteY4" fmla="*/ 0 h 1480780"/>
              <a:gd name="connsiteX5" fmla="*/ 12178352 w 12192000"/>
              <a:gd name="connsiteY5" fmla="*/ 272953 h 1480780"/>
              <a:gd name="connsiteX6" fmla="*/ 12192000 w 12192000"/>
              <a:gd name="connsiteY6" fmla="*/ 1480780 h 1480780"/>
              <a:gd name="connsiteX7" fmla="*/ 0 w 12192000"/>
              <a:gd name="connsiteY7" fmla="*/ 1480780 h 1480780"/>
              <a:gd name="connsiteX8" fmla="*/ 0 w 12192000"/>
              <a:gd name="connsiteY8" fmla="*/ 532261 h 1480780"/>
              <a:gd name="connsiteX0" fmla="*/ 0 w 12192000"/>
              <a:gd name="connsiteY0" fmla="*/ 533366 h 1481885"/>
              <a:gd name="connsiteX1" fmla="*/ 1023582 w 12192000"/>
              <a:gd name="connsiteY1" fmla="*/ 246763 h 1481885"/>
              <a:gd name="connsiteX2" fmla="*/ 5336275 w 12192000"/>
              <a:gd name="connsiteY2" fmla="*/ 151228 h 1481885"/>
              <a:gd name="connsiteX3" fmla="*/ 8284191 w 12192000"/>
              <a:gd name="connsiteY3" fmla="*/ 110286 h 1481885"/>
              <a:gd name="connsiteX4" fmla="*/ 11395880 w 12192000"/>
              <a:gd name="connsiteY4" fmla="*/ 1105 h 1481885"/>
              <a:gd name="connsiteX5" fmla="*/ 12178352 w 12192000"/>
              <a:gd name="connsiteY5" fmla="*/ 274058 h 1481885"/>
              <a:gd name="connsiteX6" fmla="*/ 12192000 w 12192000"/>
              <a:gd name="connsiteY6" fmla="*/ 1481885 h 1481885"/>
              <a:gd name="connsiteX7" fmla="*/ 0 w 12192000"/>
              <a:gd name="connsiteY7" fmla="*/ 1481885 h 1481885"/>
              <a:gd name="connsiteX8" fmla="*/ 0 w 12192000"/>
              <a:gd name="connsiteY8" fmla="*/ 533366 h 1481885"/>
              <a:gd name="connsiteX0" fmla="*/ 0 w 12192000"/>
              <a:gd name="connsiteY0" fmla="*/ 533366 h 1481885"/>
              <a:gd name="connsiteX1" fmla="*/ 1023582 w 12192000"/>
              <a:gd name="connsiteY1" fmla="*/ 246763 h 1481885"/>
              <a:gd name="connsiteX2" fmla="*/ 5336275 w 12192000"/>
              <a:gd name="connsiteY2" fmla="*/ 151228 h 1481885"/>
              <a:gd name="connsiteX3" fmla="*/ 8284191 w 12192000"/>
              <a:gd name="connsiteY3" fmla="*/ 110286 h 1481885"/>
              <a:gd name="connsiteX4" fmla="*/ 11395880 w 12192000"/>
              <a:gd name="connsiteY4" fmla="*/ 1105 h 1481885"/>
              <a:gd name="connsiteX5" fmla="*/ 12178352 w 12192000"/>
              <a:gd name="connsiteY5" fmla="*/ 274058 h 1481885"/>
              <a:gd name="connsiteX6" fmla="*/ 12192000 w 12192000"/>
              <a:gd name="connsiteY6" fmla="*/ 1481885 h 1481885"/>
              <a:gd name="connsiteX7" fmla="*/ 0 w 12192000"/>
              <a:gd name="connsiteY7" fmla="*/ 1481885 h 1481885"/>
              <a:gd name="connsiteX8" fmla="*/ 0 w 12192000"/>
              <a:gd name="connsiteY8" fmla="*/ 533366 h 1481885"/>
              <a:gd name="connsiteX0" fmla="*/ 0 w 12192000"/>
              <a:gd name="connsiteY0" fmla="*/ 533366 h 1481885"/>
              <a:gd name="connsiteX1" fmla="*/ 1023582 w 12192000"/>
              <a:gd name="connsiteY1" fmla="*/ 246763 h 1481885"/>
              <a:gd name="connsiteX2" fmla="*/ 5336275 w 12192000"/>
              <a:gd name="connsiteY2" fmla="*/ 151228 h 1481885"/>
              <a:gd name="connsiteX3" fmla="*/ 8448530 w 12192000"/>
              <a:gd name="connsiteY3" fmla="*/ 122927 h 1481885"/>
              <a:gd name="connsiteX4" fmla="*/ 11395880 w 12192000"/>
              <a:gd name="connsiteY4" fmla="*/ 1105 h 1481885"/>
              <a:gd name="connsiteX5" fmla="*/ 12178352 w 12192000"/>
              <a:gd name="connsiteY5" fmla="*/ 274058 h 1481885"/>
              <a:gd name="connsiteX6" fmla="*/ 12192000 w 12192000"/>
              <a:gd name="connsiteY6" fmla="*/ 1481885 h 1481885"/>
              <a:gd name="connsiteX7" fmla="*/ 0 w 12192000"/>
              <a:gd name="connsiteY7" fmla="*/ 1481885 h 1481885"/>
              <a:gd name="connsiteX8" fmla="*/ 0 w 12192000"/>
              <a:gd name="connsiteY8" fmla="*/ 533366 h 1481885"/>
              <a:gd name="connsiteX0" fmla="*/ 0 w 12192000"/>
              <a:gd name="connsiteY0" fmla="*/ 533366 h 1481885"/>
              <a:gd name="connsiteX1" fmla="*/ 1023582 w 12192000"/>
              <a:gd name="connsiteY1" fmla="*/ 246763 h 1481885"/>
              <a:gd name="connsiteX2" fmla="*/ 5336275 w 12192000"/>
              <a:gd name="connsiteY2" fmla="*/ 151228 h 1481885"/>
              <a:gd name="connsiteX3" fmla="*/ 8448530 w 12192000"/>
              <a:gd name="connsiteY3" fmla="*/ 122927 h 1481885"/>
              <a:gd name="connsiteX4" fmla="*/ 11395880 w 12192000"/>
              <a:gd name="connsiteY4" fmla="*/ 1105 h 1481885"/>
              <a:gd name="connsiteX5" fmla="*/ 12178352 w 12192000"/>
              <a:gd name="connsiteY5" fmla="*/ 274058 h 1481885"/>
              <a:gd name="connsiteX6" fmla="*/ 12192000 w 12192000"/>
              <a:gd name="connsiteY6" fmla="*/ 1481885 h 1481885"/>
              <a:gd name="connsiteX7" fmla="*/ 0 w 12192000"/>
              <a:gd name="connsiteY7" fmla="*/ 1481885 h 1481885"/>
              <a:gd name="connsiteX8" fmla="*/ 0 w 12192000"/>
              <a:gd name="connsiteY8" fmla="*/ 533366 h 1481885"/>
              <a:gd name="connsiteX0" fmla="*/ 0 w 12192000"/>
              <a:gd name="connsiteY0" fmla="*/ 533366 h 1481885"/>
              <a:gd name="connsiteX1" fmla="*/ 1023582 w 12192000"/>
              <a:gd name="connsiteY1" fmla="*/ 246763 h 1481885"/>
              <a:gd name="connsiteX2" fmla="*/ 5336275 w 12192000"/>
              <a:gd name="connsiteY2" fmla="*/ 151228 h 1481885"/>
              <a:gd name="connsiteX3" fmla="*/ 7289917 w 12192000"/>
              <a:gd name="connsiteY3" fmla="*/ 85005 h 1481885"/>
              <a:gd name="connsiteX4" fmla="*/ 8448530 w 12192000"/>
              <a:gd name="connsiteY4" fmla="*/ 122927 h 1481885"/>
              <a:gd name="connsiteX5" fmla="*/ 11395880 w 12192000"/>
              <a:gd name="connsiteY5" fmla="*/ 1105 h 1481885"/>
              <a:gd name="connsiteX6" fmla="*/ 12178352 w 12192000"/>
              <a:gd name="connsiteY6" fmla="*/ 274058 h 1481885"/>
              <a:gd name="connsiteX7" fmla="*/ 12192000 w 12192000"/>
              <a:gd name="connsiteY7" fmla="*/ 1481885 h 1481885"/>
              <a:gd name="connsiteX8" fmla="*/ 0 w 12192000"/>
              <a:gd name="connsiteY8" fmla="*/ 1481885 h 1481885"/>
              <a:gd name="connsiteX9" fmla="*/ 0 w 12192000"/>
              <a:gd name="connsiteY9" fmla="*/ 533366 h 1481885"/>
              <a:gd name="connsiteX0" fmla="*/ 0 w 12192000"/>
              <a:gd name="connsiteY0" fmla="*/ 533366 h 1481885"/>
              <a:gd name="connsiteX1" fmla="*/ 1023582 w 12192000"/>
              <a:gd name="connsiteY1" fmla="*/ 246763 h 1481885"/>
              <a:gd name="connsiteX2" fmla="*/ 5336275 w 12192000"/>
              <a:gd name="connsiteY2" fmla="*/ 151228 h 1481885"/>
              <a:gd name="connsiteX3" fmla="*/ 7205641 w 12192000"/>
              <a:gd name="connsiteY3" fmla="*/ 325193 h 1481885"/>
              <a:gd name="connsiteX4" fmla="*/ 8448530 w 12192000"/>
              <a:gd name="connsiteY4" fmla="*/ 122927 h 1481885"/>
              <a:gd name="connsiteX5" fmla="*/ 11395880 w 12192000"/>
              <a:gd name="connsiteY5" fmla="*/ 1105 h 1481885"/>
              <a:gd name="connsiteX6" fmla="*/ 12178352 w 12192000"/>
              <a:gd name="connsiteY6" fmla="*/ 274058 h 1481885"/>
              <a:gd name="connsiteX7" fmla="*/ 12192000 w 12192000"/>
              <a:gd name="connsiteY7" fmla="*/ 1481885 h 1481885"/>
              <a:gd name="connsiteX8" fmla="*/ 0 w 12192000"/>
              <a:gd name="connsiteY8" fmla="*/ 1481885 h 1481885"/>
              <a:gd name="connsiteX9" fmla="*/ 0 w 12192000"/>
              <a:gd name="connsiteY9" fmla="*/ 533366 h 1481885"/>
              <a:gd name="connsiteX0" fmla="*/ 0 w 12192000"/>
              <a:gd name="connsiteY0" fmla="*/ 533366 h 1481885"/>
              <a:gd name="connsiteX1" fmla="*/ 1023582 w 12192000"/>
              <a:gd name="connsiteY1" fmla="*/ 246763 h 1481885"/>
              <a:gd name="connsiteX2" fmla="*/ 5336275 w 12192000"/>
              <a:gd name="connsiteY2" fmla="*/ 151228 h 1481885"/>
              <a:gd name="connsiteX3" fmla="*/ 7205641 w 12192000"/>
              <a:gd name="connsiteY3" fmla="*/ 325193 h 1481885"/>
              <a:gd name="connsiteX4" fmla="*/ 8448530 w 12192000"/>
              <a:gd name="connsiteY4" fmla="*/ 122927 h 1481885"/>
              <a:gd name="connsiteX5" fmla="*/ 11395880 w 12192000"/>
              <a:gd name="connsiteY5" fmla="*/ 1105 h 1481885"/>
              <a:gd name="connsiteX6" fmla="*/ 12178352 w 12192000"/>
              <a:gd name="connsiteY6" fmla="*/ 274058 h 1481885"/>
              <a:gd name="connsiteX7" fmla="*/ 12192000 w 12192000"/>
              <a:gd name="connsiteY7" fmla="*/ 1481885 h 1481885"/>
              <a:gd name="connsiteX8" fmla="*/ 0 w 12192000"/>
              <a:gd name="connsiteY8" fmla="*/ 1481885 h 1481885"/>
              <a:gd name="connsiteX9" fmla="*/ 0 w 12192000"/>
              <a:gd name="connsiteY9" fmla="*/ 533366 h 1481885"/>
              <a:gd name="connsiteX0" fmla="*/ 0 w 12192000"/>
              <a:gd name="connsiteY0" fmla="*/ 533366 h 1481885"/>
              <a:gd name="connsiteX1" fmla="*/ 1023582 w 12192000"/>
              <a:gd name="connsiteY1" fmla="*/ 246763 h 1481885"/>
              <a:gd name="connsiteX2" fmla="*/ 5336275 w 12192000"/>
              <a:gd name="connsiteY2" fmla="*/ 151228 h 1481885"/>
              <a:gd name="connsiteX3" fmla="*/ 7205641 w 12192000"/>
              <a:gd name="connsiteY3" fmla="*/ 325193 h 1481885"/>
              <a:gd name="connsiteX4" fmla="*/ 8448530 w 12192000"/>
              <a:gd name="connsiteY4" fmla="*/ 122927 h 1481885"/>
              <a:gd name="connsiteX5" fmla="*/ 11395880 w 12192000"/>
              <a:gd name="connsiteY5" fmla="*/ 1105 h 1481885"/>
              <a:gd name="connsiteX6" fmla="*/ 12178352 w 12192000"/>
              <a:gd name="connsiteY6" fmla="*/ 274058 h 1481885"/>
              <a:gd name="connsiteX7" fmla="*/ 12192000 w 12192000"/>
              <a:gd name="connsiteY7" fmla="*/ 1481885 h 1481885"/>
              <a:gd name="connsiteX8" fmla="*/ 0 w 12192000"/>
              <a:gd name="connsiteY8" fmla="*/ 1481885 h 1481885"/>
              <a:gd name="connsiteX9" fmla="*/ 0 w 12192000"/>
              <a:gd name="connsiteY9" fmla="*/ 533366 h 1481885"/>
              <a:gd name="connsiteX0" fmla="*/ 0 w 12192000"/>
              <a:gd name="connsiteY0" fmla="*/ 533366 h 1481885"/>
              <a:gd name="connsiteX1" fmla="*/ 1023582 w 12192000"/>
              <a:gd name="connsiteY1" fmla="*/ 246763 h 1481885"/>
              <a:gd name="connsiteX2" fmla="*/ 5336275 w 12192000"/>
              <a:gd name="connsiteY2" fmla="*/ 151228 h 1481885"/>
              <a:gd name="connsiteX3" fmla="*/ 7205641 w 12192000"/>
              <a:gd name="connsiteY3" fmla="*/ 325193 h 1481885"/>
              <a:gd name="connsiteX4" fmla="*/ 8448530 w 12192000"/>
              <a:gd name="connsiteY4" fmla="*/ 122927 h 1481885"/>
              <a:gd name="connsiteX5" fmla="*/ 11395880 w 12192000"/>
              <a:gd name="connsiteY5" fmla="*/ 1105 h 1481885"/>
              <a:gd name="connsiteX6" fmla="*/ 12178352 w 12192000"/>
              <a:gd name="connsiteY6" fmla="*/ 274058 h 1481885"/>
              <a:gd name="connsiteX7" fmla="*/ 12192000 w 12192000"/>
              <a:gd name="connsiteY7" fmla="*/ 1481885 h 1481885"/>
              <a:gd name="connsiteX8" fmla="*/ 0 w 12192000"/>
              <a:gd name="connsiteY8" fmla="*/ 1481885 h 1481885"/>
              <a:gd name="connsiteX9" fmla="*/ 0 w 12192000"/>
              <a:gd name="connsiteY9" fmla="*/ 533366 h 1481885"/>
              <a:gd name="connsiteX0" fmla="*/ 0 w 12192000"/>
              <a:gd name="connsiteY0" fmla="*/ 533366 h 1481885"/>
              <a:gd name="connsiteX1" fmla="*/ 1023582 w 12192000"/>
              <a:gd name="connsiteY1" fmla="*/ 246763 h 1481885"/>
              <a:gd name="connsiteX2" fmla="*/ 5336275 w 12192000"/>
              <a:gd name="connsiteY2" fmla="*/ 151228 h 1481885"/>
              <a:gd name="connsiteX3" fmla="*/ 7205641 w 12192000"/>
              <a:gd name="connsiteY3" fmla="*/ 325193 h 1481885"/>
              <a:gd name="connsiteX4" fmla="*/ 8448530 w 12192000"/>
              <a:gd name="connsiteY4" fmla="*/ 122927 h 1481885"/>
              <a:gd name="connsiteX5" fmla="*/ 11395880 w 12192000"/>
              <a:gd name="connsiteY5" fmla="*/ 1105 h 1481885"/>
              <a:gd name="connsiteX6" fmla="*/ 12178352 w 12192000"/>
              <a:gd name="connsiteY6" fmla="*/ 274058 h 1481885"/>
              <a:gd name="connsiteX7" fmla="*/ 12192000 w 12192000"/>
              <a:gd name="connsiteY7" fmla="*/ 1481885 h 1481885"/>
              <a:gd name="connsiteX8" fmla="*/ 0 w 12192000"/>
              <a:gd name="connsiteY8" fmla="*/ 1481885 h 1481885"/>
              <a:gd name="connsiteX9" fmla="*/ 0 w 12192000"/>
              <a:gd name="connsiteY9" fmla="*/ 533366 h 1481885"/>
              <a:gd name="connsiteX0" fmla="*/ 0 w 12192000"/>
              <a:gd name="connsiteY0" fmla="*/ 533366 h 1481885"/>
              <a:gd name="connsiteX1" fmla="*/ 1023582 w 12192000"/>
              <a:gd name="connsiteY1" fmla="*/ 246763 h 1481885"/>
              <a:gd name="connsiteX2" fmla="*/ 5336275 w 12192000"/>
              <a:gd name="connsiteY2" fmla="*/ 151228 h 1481885"/>
              <a:gd name="connsiteX3" fmla="*/ 7205641 w 12192000"/>
              <a:gd name="connsiteY3" fmla="*/ 325193 h 1481885"/>
              <a:gd name="connsiteX4" fmla="*/ 8448530 w 12192000"/>
              <a:gd name="connsiteY4" fmla="*/ 122927 h 1481885"/>
              <a:gd name="connsiteX5" fmla="*/ 11395880 w 12192000"/>
              <a:gd name="connsiteY5" fmla="*/ 1105 h 1481885"/>
              <a:gd name="connsiteX6" fmla="*/ 12178352 w 12192000"/>
              <a:gd name="connsiteY6" fmla="*/ 274058 h 1481885"/>
              <a:gd name="connsiteX7" fmla="*/ 12192000 w 12192000"/>
              <a:gd name="connsiteY7" fmla="*/ 1481885 h 1481885"/>
              <a:gd name="connsiteX8" fmla="*/ 0 w 12192000"/>
              <a:gd name="connsiteY8" fmla="*/ 1481885 h 1481885"/>
              <a:gd name="connsiteX9" fmla="*/ 0 w 12192000"/>
              <a:gd name="connsiteY9" fmla="*/ 533366 h 1481885"/>
              <a:gd name="connsiteX0" fmla="*/ 0 w 12192000"/>
              <a:gd name="connsiteY0" fmla="*/ 533366 h 1481885"/>
              <a:gd name="connsiteX1" fmla="*/ 1023582 w 12192000"/>
              <a:gd name="connsiteY1" fmla="*/ 246763 h 1481885"/>
              <a:gd name="connsiteX2" fmla="*/ 5336275 w 12192000"/>
              <a:gd name="connsiteY2" fmla="*/ 151228 h 1481885"/>
              <a:gd name="connsiteX3" fmla="*/ 7205641 w 12192000"/>
              <a:gd name="connsiteY3" fmla="*/ 325193 h 1481885"/>
              <a:gd name="connsiteX4" fmla="*/ 8448530 w 12192000"/>
              <a:gd name="connsiteY4" fmla="*/ 122927 h 1481885"/>
              <a:gd name="connsiteX5" fmla="*/ 11395880 w 12192000"/>
              <a:gd name="connsiteY5" fmla="*/ 1105 h 1481885"/>
              <a:gd name="connsiteX6" fmla="*/ 12178352 w 12192000"/>
              <a:gd name="connsiteY6" fmla="*/ 274058 h 1481885"/>
              <a:gd name="connsiteX7" fmla="*/ 12192000 w 12192000"/>
              <a:gd name="connsiteY7" fmla="*/ 1481885 h 1481885"/>
              <a:gd name="connsiteX8" fmla="*/ 0 w 12192000"/>
              <a:gd name="connsiteY8" fmla="*/ 1481885 h 1481885"/>
              <a:gd name="connsiteX9" fmla="*/ 0 w 12192000"/>
              <a:gd name="connsiteY9" fmla="*/ 533366 h 1481885"/>
              <a:gd name="connsiteX0" fmla="*/ 0 w 12192000"/>
              <a:gd name="connsiteY0" fmla="*/ 533366 h 1481885"/>
              <a:gd name="connsiteX1" fmla="*/ 1023582 w 12192000"/>
              <a:gd name="connsiteY1" fmla="*/ 246763 h 1481885"/>
              <a:gd name="connsiteX2" fmla="*/ 5336275 w 12192000"/>
              <a:gd name="connsiteY2" fmla="*/ 151228 h 1481885"/>
              <a:gd name="connsiteX3" fmla="*/ 7205641 w 12192000"/>
              <a:gd name="connsiteY3" fmla="*/ 325193 h 1481885"/>
              <a:gd name="connsiteX4" fmla="*/ 8448530 w 12192000"/>
              <a:gd name="connsiteY4" fmla="*/ 122927 h 1481885"/>
              <a:gd name="connsiteX5" fmla="*/ 11395880 w 12192000"/>
              <a:gd name="connsiteY5" fmla="*/ 1105 h 1481885"/>
              <a:gd name="connsiteX6" fmla="*/ 12178352 w 12192000"/>
              <a:gd name="connsiteY6" fmla="*/ 274058 h 1481885"/>
              <a:gd name="connsiteX7" fmla="*/ 12192000 w 12192000"/>
              <a:gd name="connsiteY7" fmla="*/ 1481885 h 1481885"/>
              <a:gd name="connsiteX8" fmla="*/ 0 w 12192000"/>
              <a:gd name="connsiteY8" fmla="*/ 1481885 h 1481885"/>
              <a:gd name="connsiteX9" fmla="*/ 0 w 12192000"/>
              <a:gd name="connsiteY9" fmla="*/ 533366 h 1481885"/>
              <a:gd name="connsiteX0" fmla="*/ 0 w 12192000"/>
              <a:gd name="connsiteY0" fmla="*/ 533366 h 1481885"/>
              <a:gd name="connsiteX1" fmla="*/ 1284839 w 12192000"/>
              <a:gd name="connsiteY1" fmla="*/ 221480 h 1481885"/>
              <a:gd name="connsiteX2" fmla="*/ 5336275 w 12192000"/>
              <a:gd name="connsiteY2" fmla="*/ 151228 h 1481885"/>
              <a:gd name="connsiteX3" fmla="*/ 7205641 w 12192000"/>
              <a:gd name="connsiteY3" fmla="*/ 325193 h 1481885"/>
              <a:gd name="connsiteX4" fmla="*/ 8448530 w 12192000"/>
              <a:gd name="connsiteY4" fmla="*/ 122927 h 1481885"/>
              <a:gd name="connsiteX5" fmla="*/ 11395880 w 12192000"/>
              <a:gd name="connsiteY5" fmla="*/ 1105 h 1481885"/>
              <a:gd name="connsiteX6" fmla="*/ 12178352 w 12192000"/>
              <a:gd name="connsiteY6" fmla="*/ 274058 h 1481885"/>
              <a:gd name="connsiteX7" fmla="*/ 12192000 w 12192000"/>
              <a:gd name="connsiteY7" fmla="*/ 1481885 h 1481885"/>
              <a:gd name="connsiteX8" fmla="*/ 0 w 12192000"/>
              <a:gd name="connsiteY8" fmla="*/ 1481885 h 1481885"/>
              <a:gd name="connsiteX9" fmla="*/ 0 w 12192000"/>
              <a:gd name="connsiteY9" fmla="*/ 533366 h 1481885"/>
              <a:gd name="connsiteX0" fmla="*/ 0 w 12192000"/>
              <a:gd name="connsiteY0" fmla="*/ 533366 h 1481885"/>
              <a:gd name="connsiteX1" fmla="*/ 1284839 w 12192000"/>
              <a:gd name="connsiteY1" fmla="*/ 221480 h 1481885"/>
              <a:gd name="connsiteX2" fmla="*/ 5336275 w 12192000"/>
              <a:gd name="connsiteY2" fmla="*/ 151228 h 1481885"/>
              <a:gd name="connsiteX3" fmla="*/ 7205641 w 12192000"/>
              <a:gd name="connsiteY3" fmla="*/ 325193 h 1481885"/>
              <a:gd name="connsiteX4" fmla="*/ 8448530 w 12192000"/>
              <a:gd name="connsiteY4" fmla="*/ 122927 h 1481885"/>
              <a:gd name="connsiteX5" fmla="*/ 11395880 w 12192000"/>
              <a:gd name="connsiteY5" fmla="*/ 1105 h 1481885"/>
              <a:gd name="connsiteX6" fmla="*/ 12178352 w 12192000"/>
              <a:gd name="connsiteY6" fmla="*/ 274058 h 1481885"/>
              <a:gd name="connsiteX7" fmla="*/ 12192000 w 12192000"/>
              <a:gd name="connsiteY7" fmla="*/ 1481885 h 1481885"/>
              <a:gd name="connsiteX8" fmla="*/ 0 w 12192000"/>
              <a:gd name="connsiteY8" fmla="*/ 1481885 h 1481885"/>
              <a:gd name="connsiteX9" fmla="*/ 0 w 12192000"/>
              <a:gd name="connsiteY9" fmla="*/ 533366 h 1481885"/>
              <a:gd name="connsiteX0" fmla="*/ 4214 w 12192000"/>
              <a:gd name="connsiteY0" fmla="*/ 478586 h 1481885"/>
              <a:gd name="connsiteX1" fmla="*/ 1284839 w 12192000"/>
              <a:gd name="connsiteY1" fmla="*/ 221480 h 1481885"/>
              <a:gd name="connsiteX2" fmla="*/ 5336275 w 12192000"/>
              <a:gd name="connsiteY2" fmla="*/ 151228 h 1481885"/>
              <a:gd name="connsiteX3" fmla="*/ 7205641 w 12192000"/>
              <a:gd name="connsiteY3" fmla="*/ 325193 h 1481885"/>
              <a:gd name="connsiteX4" fmla="*/ 8448530 w 12192000"/>
              <a:gd name="connsiteY4" fmla="*/ 122927 h 1481885"/>
              <a:gd name="connsiteX5" fmla="*/ 11395880 w 12192000"/>
              <a:gd name="connsiteY5" fmla="*/ 1105 h 1481885"/>
              <a:gd name="connsiteX6" fmla="*/ 12178352 w 12192000"/>
              <a:gd name="connsiteY6" fmla="*/ 274058 h 1481885"/>
              <a:gd name="connsiteX7" fmla="*/ 12192000 w 12192000"/>
              <a:gd name="connsiteY7" fmla="*/ 1481885 h 1481885"/>
              <a:gd name="connsiteX8" fmla="*/ 0 w 12192000"/>
              <a:gd name="connsiteY8" fmla="*/ 1481885 h 1481885"/>
              <a:gd name="connsiteX9" fmla="*/ 4214 w 12192000"/>
              <a:gd name="connsiteY9" fmla="*/ 478586 h 1481885"/>
              <a:gd name="connsiteX0" fmla="*/ 4214 w 12192000"/>
              <a:gd name="connsiteY0" fmla="*/ 478586 h 1481885"/>
              <a:gd name="connsiteX1" fmla="*/ 1284839 w 12192000"/>
              <a:gd name="connsiteY1" fmla="*/ 221480 h 1481885"/>
              <a:gd name="connsiteX2" fmla="*/ 5336275 w 12192000"/>
              <a:gd name="connsiteY2" fmla="*/ 151228 h 1481885"/>
              <a:gd name="connsiteX3" fmla="*/ 7205641 w 12192000"/>
              <a:gd name="connsiteY3" fmla="*/ 325193 h 1481885"/>
              <a:gd name="connsiteX4" fmla="*/ 8448530 w 12192000"/>
              <a:gd name="connsiteY4" fmla="*/ 122927 h 1481885"/>
              <a:gd name="connsiteX5" fmla="*/ 11395880 w 12192000"/>
              <a:gd name="connsiteY5" fmla="*/ 1105 h 1481885"/>
              <a:gd name="connsiteX6" fmla="*/ 12178352 w 12192000"/>
              <a:gd name="connsiteY6" fmla="*/ 274058 h 1481885"/>
              <a:gd name="connsiteX7" fmla="*/ 12192000 w 12192000"/>
              <a:gd name="connsiteY7" fmla="*/ 1481885 h 1481885"/>
              <a:gd name="connsiteX8" fmla="*/ 0 w 12192000"/>
              <a:gd name="connsiteY8" fmla="*/ 1481885 h 1481885"/>
              <a:gd name="connsiteX9" fmla="*/ 4214 w 12192000"/>
              <a:gd name="connsiteY9" fmla="*/ 478586 h 1481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481885">
                <a:moveTo>
                  <a:pt x="4214" y="478586"/>
                </a:moveTo>
                <a:cubicBezTo>
                  <a:pt x="320126" y="332486"/>
                  <a:pt x="396162" y="276040"/>
                  <a:pt x="1284839" y="221480"/>
                </a:cubicBezTo>
                <a:cubicBezTo>
                  <a:pt x="2173516" y="166920"/>
                  <a:pt x="3756730" y="426804"/>
                  <a:pt x="5336275" y="151228"/>
                </a:cubicBezTo>
                <a:cubicBezTo>
                  <a:pt x="6102666" y="53304"/>
                  <a:pt x="6519312" y="212425"/>
                  <a:pt x="7205641" y="325193"/>
                </a:cubicBezTo>
                <a:cubicBezTo>
                  <a:pt x="7736991" y="392111"/>
                  <a:pt x="7764203" y="136910"/>
                  <a:pt x="8448530" y="122927"/>
                </a:cubicBezTo>
                <a:cubicBezTo>
                  <a:pt x="9397269" y="322507"/>
                  <a:pt x="9996261" y="117562"/>
                  <a:pt x="11395880" y="1105"/>
                </a:cubicBezTo>
                <a:cubicBezTo>
                  <a:pt x="11728339" y="-9043"/>
                  <a:pt x="11888031" y="48231"/>
                  <a:pt x="12178352" y="274058"/>
                </a:cubicBezTo>
                <a:lnTo>
                  <a:pt x="12192000" y="1481885"/>
                </a:lnTo>
                <a:lnTo>
                  <a:pt x="0" y="1481885"/>
                </a:lnTo>
                <a:cubicBezTo>
                  <a:pt x="1405" y="1147452"/>
                  <a:pt x="2809" y="813019"/>
                  <a:pt x="4214" y="47858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11" name="Group 110"/>
          <p:cNvGrpSpPr/>
          <p:nvPr/>
        </p:nvGrpSpPr>
        <p:grpSpPr>
          <a:xfrm>
            <a:off x="1228372" y="3284519"/>
            <a:ext cx="2318866" cy="2343825"/>
            <a:chOff x="3675826" y="2172298"/>
            <a:chExt cx="2198749" cy="2222415"/>
          </a:xfrm>
        </p:grpSpPr>
        <p:sp>
          <p:nvSpPr>
            <p:cNvPr id="112" name="Freeform 6"/>
            <p:cNvSpPr>
              <a:spLocks/>
            </p:cNvSpPr>
            <p:nvPr/>
          </p:nvSpPr>
          <p:spPr bwMode="auto">
            <a:xfrm>
              <a:off x="4955919" y="2172298"/>
              <a:ext cx="408052" cy="312673"/>
            </a:xfrm>
            <a:custGeom>
              <a:avLst/>
              <a:gdLst>
                <a:gd name="T0" fmla="*/ 36 w 427"/>
                <a:gd name="T1" fmla="*/ 265 h 327"/>
                <a:gd name="T2" fmla="*/ 268 w 427"/>
                <a:gd name="T3" fmla="*/ 221 h 327"/>
                <a:gd name="T4" fmla="*/ 427 w 427"/>
                <a:gd name="T5" fmla="*/ 29 h 327"/>
                <a:gd name="T6" fmla="*/ 99 w 427"/>
                <a:gd name="T7" fmla="*/ 80 h 327"/>
                <a:gd name="T8" fmla="*/ 25 w 427"/>
                <a:gd name="T9" fmla="*/ 246 h 327"/>
                <a:gd name="T10" fmla="*/ 36 w 427"/>
                <a:gd name="T11" fmla="*/ 265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7" h="327">
                  <a:moveTo>
                    <a:pt x="36" y="265"/>
                  </a:moveTo>
                  <a:cubicBezTo>
                    <a:pt x="115" y="327"/>
                    <a:pt x="213" y="322"/>
                    <a:pt x="268" y="221"/>
                  </a:cubicBezTo>
                  <a:cubicBezTo>
                    <a:pt x="308" y="145"/>
                    <a:pt x="348" y="77"/>
                    <a:pt x="427" y="29"/>
                  </a:cubicBezTo>
                  <a:cubicBezTo>
                    <a:pt x="305" y="0"/>
                    <a:pt x="194" y="8"/>
                    <a:pt x="99" y="80"/>
                  </a:cubicBezTo>
                  <a:cubicBezTo>
                    <a:pt x="99" y="80"/>
                    <a:pt x="0" y="141"/>
                    <a:pt x="25" y="246"/>
                  </a:cubicBezTo>
                  <a:lnTo>
                    <a:pt x="36" y="26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solidFill>
                  <a:srgbClr val="4BACC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3" name="Freeform 7"/>
            <p:cNvSpPr>
              <a:spLocks/>
            </p:cNvSpPr>
            <p:nvPr/>
          </p:nvSpPr>
          <p:spPr bwMode="auto">
            <a:xfrm>
              <a:off x="4057345" y="2355169"/>
              <a:ext cx="1450056" cy="2039544"/>
            </a:xfrm>
            <a:custGeom>
              <a:avLst/>
              <a:gdLst>
                <a:gd name="T0" fmla="*/ 243 w 1517"/>
                <a:gd name="T1" fmla="*/ 1096 h 2133"/>
                <a:gd name="T2" fmla="*/ 54 w 1517"/>
                <a:gd name="T3" fmla="*/ 868 h 2133"/>
                <a:gd name="T4" fmla="*/ 345 w 1517"/>
                <a:gd name="T5" fmla="*/ 1058 h 2133"/>
                <a:gd name="T6" fmla="*/ 521 w 1517"/>
                <a:gd name="T7" fmla="*/ 1132 h 2133"/>
                <a:gd name="T8" fmla="*/ 487 w 1517"/>
                <a:gd name="T9" fmla="*/ 1052 h 2133"/>
                <a:gd name="T10" fmla="*/ 442 w 1517"/>
                <a:gd name="T11" fmla="*/ 915 h 2133"/>
                <a:gd name="T12" fmla="*/ 0 w 1517"/>
                <a:gd name="T13" fmla="*/ 527 h 2133"/>
                <a:gd name="T14" fmla="*/ 422 w 1517"/>
                <a:gd name="T15" fmla="*/ 767 h 2133"/>
                <a:gd name="T16" fmla="*/ 439 w 1517"/>
                <a:gd name="T17" fmla="*/ 583 h 2133"/>
                <a:gd name="T18" fmla="*/ 274 w 1517"/>
                <a:gd name="T19" fmla="*/ 268 h 2133"/>
                <a:gd name="T20" fmla="*/ 465 w 1517"/>
                <a:gd name="T21" fmla="*/ 494 h 2133"/>
                <a:gd name="T22" fmla="*/ 562 w 1517"/>
                <a:gd name="T23" fmla="*/ 312 h 2133"/>
                <a:gd name="T24" fmla="*/ 533 w 1517"/>
                <a:gd name="T25" fmla="*/ 944 h 2133"/>
                <a:gd name="T26" fmla="*/ 748 w 1517"/>
                <a:gd name="T27" fmla="*/ 513 h 2133"/>
                <a:gd name="T28" fmla="*/ 647 w 1517"/>
                <a:gd name="T29" fmla="*/ 1177 h 2133"/>
                <a:gd name="T30" fmla="*/ 723 w 1517"/>
                <a:gd name="T31" fmla="*/ 1368 h 2133"/>
                <a:gd name="T32" fmla="*/ 894 w 1517"/>
                <a:gd name="T33" fmla="*/ 949 h 2133"/>
                <a:gd name="T34" fmla="*/ 672 w 1517"/>
                <a:gd name="T35" fmla="*/ 0 h 2133"/>
                <a:gd name="T36" fmla="*/ 859 w 1517"/>
                <a:gd name="T37" fmla="*/ 284 h 2133"/>
                <a:gd name="T38" fmla="*/ 1014 w 1517"/>
                <a:gd name="T39" fmla="*/ 21 h 2133"/>
                <a:gd name="T40" fmla="*/ 908 w 1517"/>
                <a:gd name="T41" fmla="*/ 399 h 2133"/>
                <a:gd name="T42" fmla="*/ 986 w 1517"/>
                <a:gd name="T43" fmla="*/ 893 h 2133"/>
                <a:gd name="T44" fmla="*/ 947 w 1517"/>
                <a:gd name="T45" fmla="*/ 1139 h 2133"/>
                <a:gd name="T46" fmla="*/ 1123 w 1517"/>
                <a:gd name="T47" fmla="*/ 297 h 2133"/>
                <a:gd name="T48" fmla="*/ 1147 w 1517"/>
                <a:gd name="T49" fmla="*/ 676 h 2133"/>
                <a:gd name="T50" fmla="*/ 1517 w 1517"/>
                <a:gd name="T51" fmla="*/ 551 h 2133"/>
                <a:gd name="T52" fmla="*/ 1141 w 1517"/>
                <a:gd name="T53" fmla="*/ 760 h 2133"/>
                <a:gd name="T54" fmla="*/ 1053 w 1517"/>
                <a:gd name="T55" fmla="*/ 1131 h 2133"/>
                <a:gd name="T56" fmla="*/ 1236 w 1517"/>
                <a:gd name="T57" fmla="*/ 1105 h 2133"/>
                <a:gd name="T58" fmla="*/ 1448 w 1517"/>
                <a:gd name="T59" fmla="*/ 831 h 2133"/>
                <a:gd name="T60" fmla="*/ 1299 w 1517"/>
                <a:gd name="T61" fmla="*/ 1117 h 2133"/>
                <a:gd name="T62" fmla="*/ 1500 w 1517"/>
                <a:gd name="T63" fmla="*/ 1218 h 2133"/>
                <a:gd name="T64" fmla="*/ 996 w 1517"/>
                <a:gd name="T65" fmla="*/ 1251 h 2133"/>
                <a:gd name="T66" fmla="*/ 929 w 1517"/>
                <a:gd name="T67" fmla="*/ 1357 h 2133"/>
                <a:gd name="T68" fmla="*/ 655 w 1517"/>
                <a:gd name="T69" fmla="*/ 2132 h 2133"/>
                <a:gd name="T70" fmla="*/ 389 w 1517"/>
                <a:gd name="T71" fmla="*/ 2133 h 2133"/>
                <a:gd name="T72" fmla="*/ 566 w 1517"/>
                <a:gd name="T73" fmla="*/ 1551 h 2133"/>
                <a:gd name="T74" fmla="*/ 587 w 1517"/>
                <a:gd name="T75" fmla="*/ 1364 h 2133"/>
                <a:gd name="T76" fmla="*/ 326 w 1517"/>
                <a:gd name="T77" fmla="*/ 1121 h 2133"/>
                <a:gd name="T78" fmla="*/ 323 w 1517"/>
                <a:gd name="T79" fmla="*/ 1121 h 2133"/>
                <a:gd name="T80" fmla="*/ 32 w 1517"/>
                <a:gd name="T81" fmla="*/ 1300 h 2133"/>
                <a:gd name="T82" fmla="*/ 243 w 1517"/>
                <a:gd name="T83" fmla="*/ 1096 h 2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17" h="2133">
                  <a:moveTo>
                    <a:pt x="243" y="1096"/>
                  </a:moveTo>
                  <a:cubicBezTo>
                    <a:pt x="146" y="1058"/>
                    <a:pt x="62" y="979"/>
                    <a:pt x="54" y="868"/>
                  </a:cubicBezTo>
                  <a:cubicBezTo>
                    <a:pt x="86" y="1046"/>
                    <a:pt x="244" y="1042"/>
                    <a:pt x="345" y="1058"/>
                  </a:cubicBezTo>
                  <a:cubicBezTo>
                    <a:pt x="427" y="1070"/>
                    <a:pt x="475" y="1090"/>
                    <a:pt x="521" y="1132"/>
                  </a:cubicBezTo>
                  <a:cubicBezTo>
                    <a:pt x="511" y="1107"/>
                    <a:pt x="500" y="1081"/>
                    <a:pt x="487" y="1052"/>
                  </a:cubicBezTo>
                  <a:cubicBezTo>
                    <a:pt x="468" y="1008"/>
                    <a:pt x="453" y="962"/>
                    <a:pt x="442" y="915"/>
                  </a:cubicBezTo>
                  <a:cubicBezTo>
                    <a:pt x="369" y="736"/>
                    <a:pt x="235" y="531"/>
                    <a:pt x="0" y="527"/>
                  </a:cubicBezTo>
                  <a:cubicBezTo>
                    <a:pt x="140" y="517"/>
                    <a:pt x="304" y="621"/>
                    <a:pt x="422" y="767"/>
                  </a:cubicBezTo>
                  <a:cubicBezTo>
                    <a:pt x="420" y="706"/>
                    <a:pt x="426" y="644"/>
                    <a:pt x="439" y="583"/>
                  </a:cubicBezTo>
                  <a:cubicBezTo>
                    <a:pt x="443" y="468"/>
                    <a:pt x="409" y="341"/>
                    <a:pt x="274" y="268"/>
                  </a:cubicBezTo>
                  <a:cubicBezTo>
                    <a:pt x="358" y="306"/>
                    <a:pt x="433" y="384"/>
                    <a:pt x="465" y="494"/>
                  </a:cubicBezTo>
                  <a:cubicBezTo>
                    <a:pt x="488" y="431"/>
                    <a:pt x="520" y="370"/>
                    <a:pt x="562" y="312"/>
                  </a:cubicBezTo>
                  <a:cubicBezTo>
                    <a:pt x="412" y="562"/>
                    <a:pt x="458" y="770"/>
                    <a:pt x="533" y="944"/>
                  </a:cubicBezTo>
                  <a:cubicBezTo>
                    <a:pt x="540" y="759"/>
                    <a:pt x="630" y="606"/>
                    <a:pt x="748" y="513"/>
                  </a:cubicBezTo>
                  <a:cubicBezTo>
                    <a:pt x="562" y="709"/>
                    <a:pt x="577" y="987"/>
                    <a:pt x="647" y="1177"/>
                  </a:cubicBezTo>
                  <a:cubicBezTo>
                    <a:pt x="687" y="1254"/>
                    <a:pt x="712" y="1307"/>
                    <a:pt x="723" y="1368"/>
                  </a:cubicBezTo>
                  <a:cubicBezTo>
                    <a:pt x="802" y="1219"/>
                    <a:pt x="871" y="1054"/>
                    <a:pt x="894" y="949"/>
                  </a:cubicBezTo>
                  <a:cubicBezTo>
                    <a:pt x="946" y="713"/>
                    <a:pt x="927" y="336"/>
                    <a:pt x="672" y="0"/>
                  </a:cubicBezTo>
                  <a:cubicBezTo>
                    <a:pt x="738" y="76"/>
                    <a:pt x="805" y="175"/>
                    <a:pt x="859" y="284"/>
                  </a:cubicBezTo>
                  <a:cubicBezTo>
                    <a:pt x="872" y="168"/>
                    <a:pt x="935" y="75"/>
                    <a:pt x="1014" y="21"/>
                  </a:cubicBezTo>
                  <a:cubicBezTo>
                    <a:pt x="879" y="127"/>
                    <a:pt x="877" y="278"/>
                    <a:pt x="908" y="399"/>
                  </a:cubicBezTo>
                  <a:cubicBezTo>
                    <a:pt x="968" y="553"/>
                    <a:pt x="1003" y="725"/>
                    <a:pt x="986" y="893"/>
                  </a:cubicBezTo>
                  <a:cubicBezTo>
                    <a:pt x="982" y="933"/>
                    <a:pt x="969" y="1057"/>
                    <a:pt x="947" y="1139"/>
                  </a:cubicBezTo>
                  <a:cubicBezTo>
                    <a:pt x="1083" y="947"/>
                    <a:pt x="1170" y="665"/>
                    <a:pt x="1123" y="297"/>
                  </a:cubicBezTo>
                  <a:cubicBezTo>
                    <a:pt x="1146" y="409"/>
                    <a:pt x="1154" y="538"/>
                    <a:pt x="1147" y="676"/>
                  </a:cubicBezTo>
                  <a:cubicBezTo>
                    <a:pt x="1253" y="558"/>
                    <a:pt x="1397" y="525"/>
                    <a:pt x="1517" y="551"/>
                  </a:cubicBezTo>
                  <a:cubicBezTo>
                    <a:pt x="1320" y="524"/>
                    <a:pt x="1198" y="640"/>
                    <a:pt x="1141" y="760"/>
                  </a:cubicBezTo>
                  <a:cubicBezTo>
                    <a:pt x="1125" y="887"/>
                    <a:pt x="1100" y="1011"/>
                    <a:pt x="1053" y="1131"/>
                  </a:cubicBezTo>
                  <a:cubicBezTo>
                    <a:pt x="1115" y="1108"/>
                    <a:pt x="1177" y="1101"/>
                    <a:pt x="1236" y="1105"/>
                  </a:cubicBezTo>
                  <a:cubicBezTo>
                    <a:pt x="1336" y="1065"/>
                    <a:pt x="1433" y="985"/>
                    <a:pt x="1448" y="831"/>
                  </a:cubicBezTo>
                  <a:cubicBezTo>
                    <a:pt x="1445" y="933"/>
                    <a:pt x="1395" y="1045"/>
                    <a:pt x="1299" y="1117"/>
                  </a:cubicBezTo>
                  <a:cubicBezTo>
                    <a:pt x="1371" y="1134"/>
                    <a:pt x="1442" y="1168"/>
                    <a:pt x="1500" y="1218"/>
                  </a:cubicBezTo>
                  <a:cubicBezTo>
                    <a:pt x="1270" y="1137"/>
                    <a:pt x="1113" y="1167"/>
                    <a:pt x="996" y="1251"/>
                  </a:cubicBezTo>
                  <a:cubicBezTo>
                    <a:pt x="976" y="1286"/>
                    <a:pt x="954" y="1325"/>
                    <a:pt x="929" y="1357"/>
                  </a:cubicBezTo>
                  <a:cubicBezTo>
                    <a:pt x="725" y="1640"/>
                    <a:pt x="611" y="1861"/>
                    <a:pt x="655" y="2132"/>
                  </a:cubicBezTo>
                  <a:cubicBezTo>
                    <a:pt x="389" y="2133"/>
                    <a:pt x="389" y="2133"/>
                    <a:pt x="389" y="2133"/>
                  </a:cubicBezTo>
                  <a:cubicBezTo>
                    <a:pt x="379" y="1934"/>
                    <a:pt x="437" y="1735"/>
                    <a:pt x="566" y="1551"/>
                  </a:cubicBezTo>
                  <a:cubicBezTo>
                    <a:pt x="585" y="1482"/>
                    <a:pt x="592" y="1424"/>
                    <a:pt x="587" y="1364"/>
                  </a:cubicBezTo>
                  <a:cubicBezTo>
                    <a:pt x="540" y="1242"/>
                    <a:pt x="476" y="1149"/>
                    <a:pt x="326" y="1121"/>
                  </a:cubicBezTo>
                  <a:cubicBezTo>
                    <a:pt x="323" y="1121"/>
                    <a:pt x="323" y="1121"/>
                    <a:pt x="323" y="1121"/>
                  </a:cubicBezTo>
                  <a:cubicBezTo>
                    <a:pt x="217" y="1123"/>
                    <a:pt x="99" y="1161"/>
                    <a:pt x="32" y="1300"/>
                  </a:cubicBezTo>
                  <a:cubicBezTo>
                    <a:pt x="67" y="1213"/>
                    <a:pt x="140" y="1133"/>
                    <a:pt x="243" y="109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4" name="Freeform 8"/>
            <p:cNvSpPr>
              <a:spLocks noEditPoints="1"/>
            </p:cNvSpPr>
            <p:nvPr/>
          </p:nvSpPr>
          <p:spPr bwMode="auto">
            <a:xfrm>
              <a:off x="5064924" y="2469910"/>
              <a:ext cx="129803" cy="223748"/>
            </a:xfrm>
            <a:custGeom>
              <a:avLst/>
              <a:gdLst>
                <a:gd name="T0" fmla="*/ 83 w 136"/>
                <a:gd name="T1" fmla="*/ 230 h 234"/>
                <a:gd name="T2" fmla="*/ 85 w 136"/>
                <a:gd name="T3" fmla="*/ 229 h 234"/>
                <a:gd name="T4" fmla="*/ 85 w 136"/>
                <a:gd name="T5" fmla="*/ 229 h 234"/>
                <a:gd name="T6" fmla="*/ 120 w 136"/>
                <a:gd name="T7" fmla="*/ 143 h 234"/>
                <a:gd name="T8" fmla="*/ 112 w 136"/>
                <a:gd name="T9" fmla="*/ 0 h 234"/>
                <a:gd name="T10" fmla="*/ 4 w 136"/>
                <a:gd name="T11" fmla="*/ 159 h 234"/>
                <a:gd name="T12" fmla="*/ 70 w 136"/>
                <a:gd name="T13" fmla="*/ 230 h 234"/>
                <a:gd name="T14" fmla="*/ 83 w 136"/>
                <a:gd name="T15" fmla="*/ 229 h 234"/>
                <a:gd name="T16" fmla="*/ 83 w 136"/>
                <a:gd name="T17" fmla="*/ 230 h 234"/>
                <a:gd name="T18" fmla="*/ 87 w 136"/>
                <a:gd name="T19" fmla="*/ 44 h 234"/>
                <a:gd name="T20" fmla="*/ 87 w 136"/>
                <a:gd name="T21" fmla="*/ 44 h 234"/>
                <a:gd name="T22" fmla="*/ 87 w 136"/>
                <a:gd name="T23" fmla="*/ 4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" h="234">
                  <a:moveTo>
                    <a:pt x="83" y="230"/>
                  </a:moveTo>
                  <a:cubicBezTo>
                    <a:pt x="84" y="230"/>
                    <a:pt x="84" y="229"/>
                    <a:pt x="85" y="229"/>
                  </a:cubicBezTo>
                  <a:cubicBezTo>
                    <a:pt x="85" y="229"/>
                    <a:pt x="85" y="229"/>
                    <a:pt x="85" y="229"/>
                  </a:cubicBezTo>
                  <a:cubicBezTo>
                    <a:pt x="122" y="209"/>
                    <a:pt x="136" y="174"/>
                    <a:pt x="120" y="143"/>
                  </a:cubicBezTo>
                  <a:cubicBezTo>
                    <a:pt x="101" y="98"/>
                    <a:pt x="100" y="49"/>
                    <a:pt x="112" y="0"/>
                  </a:cubicBezTo>
                  <a:cubicBezTo>
                    <a:pt x="64" y="39"/>
                    <a:pt x="10" y="86"/>
                    <a:pt x="4" y="159"/>
                  </a:cubicBezTo>
                  <a:cubicBezTo>
                    <a:pt x="0" y="208"/>
                    <a:pt x="19" y="234"/>
                    <a:pt x="70" y="230"/>
                  </a:cubicBezTo>
                  <a:cubicBezTo>
                    <a:pt x="83" y="229"/>
                    <a:pt x="83" y="229"/>
                    <a:pt x="83" y="229"/>
                  </a:cubicBezTo>
                  <a:lnTo>
                    <a:pt x="83" y="230"/>
                  </a:lnTo>
                  <a:close/>
                  <a:moveTo>
                    <a:pt x="87" y="44"/>
                  </a:moveTo>
                  <a:cubicBezTo>
                    <a:pt x="87" y="44"/>
                    <a:pt x="87" y="44"/>
                    <a:pt x="87" y="44"/>
                  </a:cubicBezTo>
                  <a:cubicBezTo>
                    <a:pt x="87" y="44"/>
                    <a:pt x="87" y="44"/>
                    <a:pt x="87" y="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solidFill>
                  <a:srgbClr val="4BACC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Freeform 9"/>
            <p:cNvSpPr>
              <a:spLocks/>
            </p:cNvSpPr>
            <p:nvPr/>
          </p:nvSpPr>
          <p:spPr bwMode="auto">
            <a:xfrm>
              <a:off x="5435686" y="2778998"/>
              <a:ext cx="438889" cy="288291"/>
            </a:xfrm>
            <a:custGeom>
              <a:avLst/>
              <a:gdLst>
                <a:gd name="T0" fmla="*/ 0 w 459"/>
                <a:gd name="T1" fmla="*/ 113 h 302"/>
                <a:gd name="T2" fmla="*/ 197 w 459"/>
                <a:gd name="T3" fmla="*/ 278 h 302"/>
                <a:gd name="T4" fmla="*/ 459 w 459"/>
                <a:gd name="T5" fmla="*/ 277 h 302"/>
                <a:gd name="T6" fmla="*/ 189 w 459"/>
                <a:gd name="T7" fmla="*/ 36 h 302"/>
                <a:gd name="T8" fmla="*/ 12 w 459"/>
                <a:gd name="T9" fmla="*/ 85 h 302"/>
                <a:gd name="T10" fmla="*/ 12 w 459"/>
                <a:gd name="T11" fmla="*/ 85 h 302"/>
                <a:gd name="T12" fmla="*/ 12 w 459"/>
                <a:gd name="T13" fmla="*/ 85 h 302"/>
                <a:gd name="T14" fmla="*/ 7 w 459"/>
                <a:gd name="T15" fmla="*/ 91 h 302"/>
                <a:gd name="T16" fmla="*/ 9 w 459"/>
                <a:gd name="T17" fmla="*/ 91 h 302"/>
                <a:gd name="T18" fmla="*/ 0 w 459"/>
                <a:gd name="T19" fmla="*/ 113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9" h="302">
                  <a:moveTo>
                    <a:pt x="0" y="113"/>
                  </a:moveTo>
                  <a:cubicBezTo>
                    <a:pt x="7" y="226"/>
                    <a:pt x="79" y="302"/>
                    <a:pt x="197" y="278"/>
                  </a:cubicBezTo>
                  <a:cubicBezTo>
                    <a:pt x="285" y="260"/>
                    <a:pt x="367" y="245"/>
                    <a:pt x="459" y="277"/>
                  </a:cubicBezTo>
                  <a:cubicBezTo>
                    <a:pt x="397" y="155"/>
                    <a:pt x="309" y="65"/>
                    <a:pt x="189" y="36"/>
                  </a:cubicBezTo>
                  <a:cubicBezTo>
                    <a:pt x="189" y="36"/>
                    <a:pt x="78" y="0"/>
                    <a:pt x="12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0" y="87"/>
                    <a:pt x="9" y="89"/>
                    <a:pt x="7" y="91"/>
                  </a:cubicBezTo>
                  <a:cubicBezTo>
                    <a:pt x="8" y="91"/>
                    <a:pt x="8" y="91"/>
                    <a:pt x="9" y="91"/>
                  </a:cubicBezTo>
                  <a:lnTo>
                    <a:pt x="0" y="11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solidFill>
                  <a:srgbClr val="4BACC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Freeform 12"/>
            <p:cNvSpPr>
              <a:spLocks/>
            </p:cNvSpPr>
            <p:nvPr/>
          </p:nvSpPr>
          <p:spPr bwMode="auto">
            <a:xfrm>
              <a:off x="4735041" y="2784735"/>
              <a:ext cx="136973" cy="109723"/>
            </a:xfrm>
            <a:custGeom>
              <a:avLst/>
              <a:gdLst>
                <a:gd name="T0" fmla="*/ 16 w 143"/>
                <a:gd name="T1" fmla="*/ 94 h 115"/>
                <a:gd name="T2" fmla="*/ 93 w 143"/>
                <a:gd name="T3" fmla="*/ 76 h 115"/>
                <a:gd name="T4" fmla="*/ 143 w 143"/>
                <a:gd name="T5" fmla="*/ 10 h 115"/>
                <a:gd name="T6" fmla="*/ 35 w 143"/>
                <a:gd name="T7" fmla="*/ 31 h 115"/>
                <a:gd name="T8" fmla="*/ 11 w 143"/>
                <a:gd name="T9" fmla="*/ 86 h 115"/>
                <a:gd name="T10" fmla="*/ 18 w 143"/>
                <a:gd name="T11" fmla="*/ 91 h 115"/>
                <a:gd name="T12" fmla="*/ 18 w 143"/>
                <a:gd name="T13" fmla="*/ 91 h 115"/>
                <a:gd name="T14" fmla="*/ 16 w 143"/>
                <a:gd name="T15" fmla="*/ 9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3" h="115">
                  <a:moveTo>
                    <a:pt x="16" y="94"/>
                  </a:moveTo>
                  <a:cubicBezTo>
                    <a:pt x="45" y="115"/>
                    <a:pt x="76" y="111"/>
                    <a:pt x="93" y="76"/>
                  </a:cubicBezTo>
                  <a:cubicBezTo>
                    <a:pt x="106" y="51"/>
                    <a:pt x="118" y="27"/>
                    <a:pt x="143" y="10"/>
                  </a:cubicBezTo>
                  <a:cubicBezTo>
                    <a:pt x="102" y="0"/>
                    <a:pt x="66" y="7"/>
                    <a:pt x="35" y="31"/>
                  </a:cubicBezTo>
                  <a:cubicBezTo>
                    <a:pt x="35" y="31"/>
                    <a:pt x="0" y="51"/>
                    <a:pt x="11" y="86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7" y="92"/>
                    <a:pt x="17" y="93"/>
                    <a:pt x="16" y="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solidFill>
                  <a:srgbClr val="4BACC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7" name="Freeform 14"/>
            <p:cNvSpPr>
              <a:spLocks/>
            </p:cNvSpPr>
            <p:nvPr/>
          </p:nvSpPr>
          <p:spPr bwMode="auto">
            <a:xfrm>
              <a:off x="4025790" y="2477799"/>
              <a:ext cx="347096" cy="246696"/>
            </a:xfrm>
            <a:custGeom>
              <a:avLst/>
              <a:gdLst>
                <a:gd name="T0" fmla="*/ 355 w 363"/>
                <a:gd name="T1" fmla="*/ 179 h 258"/>
                <a:gd name="T2" fmla="*/ 161 w 363"/>
                <a:gd name="T3" fmla="*/ 186 h 258"/>
                <a:gd name="T4" fmla="*/ 0 w 363"/>
                <a:gd name="T5" fmla="*/ 58 h 258"/>
                <a:gd name="T6" fmla="*/ 274 w 363"/>
                <a:gd name="T7" fmla="*/ 41 h 258"/>
                <a:gd name="T8" fmla="*/ 362 w 363"/>
                <a:gd name="T9" fmla="*/ 163 h 258"/>
                <a:gd name="T10" fmla="*/ 355 w 363"/>
                <a:gd name="T11" fmla="*/ 179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3" h="258">
                  <a:moveTo>
                    <a:pt x="355" y="179"/>
                  </a:moveTo>
                  <a:cubicBezTo>
                    <a:pt x="299" y="248"/>
                    <a:pt x="219" y="258"/>
                    <a:pt x="161" y="186"/>
                  </a:cubicBezTo>
                  <a:cubicBezTo>
                    <a:pt x="115" y="131"/>
                    <a:pt x="70" y="80"/>
                    <a:pt x="0" y="58"/>
                  </a:cubicBezTo>
                  <a:cubicBezTo>
                    <a:pt x="92" y="13"/>
                    <a:pt x="185" y="0"/>
                    <a:pt x="274" y="41"/>
                  </a:cubicBezTo>
                  <a:cubicBezTo>
                    <a:pt x="274" y="41"/>
                    <a:pt x="363" y="74"/>
                    <a:pt x="362" y="163"/>
                  </a:cubicBezTo>
                  <a:lnTo>
                    <a:pt x="355" y="17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solidFill>
                  <a:srgbClr val="4BACC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8" name="Freeform 15"/>
            <p:cNvSpPr>
              <a:spLocks/>
            </p:cNvSpPr>
            <p:nvPr/>
          </p:nvSpPr>
          <p:spPr bwMode="auto">
            <a:xfrm>
              <a:off x="3675826" y="2754615"/>
              <a:ext cx="483352" cy="301199"/>
            </a:xfrm>
            <a:custGeom>
              <a:avLst/>
              <a:gdLst>
                <a:gd name="T0" fmla="*/ 506 w 506"/>
                <a:gd name="T1" fmla="*/ 134 h 315"/>
                <a:gd name="T2" fmla="*/ 268 w 506"/>
                <a:gd name="T3" fmla="*/ 261 h 315"/>
                <a:gd name="T4" fmla="*/ 0 w 506"/>
                <a:gd name="T5" fmla="*/ 202 h 315"/>
                <a:gd name="T6" fmla="*/ 327 w 506"/>
                <a:gd name="T7" fmla="*/ 11 h 315"/>
                <a:gd name="T8" fmla="*/ 503 w 506"/>
                <a:gd name="T9" fmla="*/ 110 h 315"/>
                <a:gd name="T10" fmla="*/ 506 w 506"/>
                <a:gd name="T11" fmla="*/ 13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6" h="315">
                  <a:moveTo>
                    <a:pt x="506" y="134"/>
                  </a:moveTo>
                  <a:cubicBezTo>
                    <a:pt x="477" y="250"/>
                    <a:pt x="386" y="315"/>
                    <a:pt x="268" y="261"/>
                  </a:cubicBezTo>
                  <a:cubicBezTo>
                    <a:pt x="184" y="222"/>
                    <a:pt x="101" y="189"/>
                    <a:pt x="0" y="202"/>
                  </a:cubicBezTo>
                  <a:cubicBezTo>
                    <a:pt x="88" y="90"/>
                    <a:pt x="196" y="17"/>
                    <a:pt x="327" y="11"/>
                  </a:cubicBezTo>
                  <a:cubicBezTo>
                    <a:pt x="327" y="11"/>
                    <a:pt x="457" y="0"/>
                    <a:pt x="503" y="110"/>
                  </a:cubicBezTo>
                  <a:lnTo>
                    <a:pt x="506" y="13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solidFill>
                  <a:srgbClr val="4BACC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Freeform 16"/>
            <p:cNvSpPr>
              <a:spLocks/>
            </p:cNvSpPr>
            <p:nvPr/>
          </p:nvSpPr>
          <p:spPr bwMode="auto">
            <a:xfrm>
              <a:off x="4066667" y="3068722"/>
              <a:ext cx="83905" cy="129803"/>
            </a:xfrm>
            <a:custGeom>
              <a:avLst/>
              <a:gdLst>
                <a:gd name="T0" fmla="*/ 50 w 88"/>
                <a:gd name="T1" fmla="*/ 136 h 136"/>
                <a:gd name="T2" fmla="*/ 80 w 88"/>
                <a:gd name="T3" fmla="*/ 87 h 136"/>
                <a:gd name="T4" fmla="*/ 88 w 88"/>
                <a:gd name="T5" fmla="*/ 0 h 136"/>
                <a:gd name="T6" fmla="*/ 7 w 88"/>
                <a:gd name="T7" fmla="*/ 83 h 136"/>
                <a:gd name="T8" fmla="*/ 44 w 88"/>
                <a:gd name="T9" fmla="*/ 133 h 136"/>
                <a:gd name="T10" fmla="*/ 50 w 88"/>
                <a:gd name="T11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136">
                  <a:moveTo>
                    <a:pt x="50" y="136"/>
                  </a:moveTo>
                  <a:cubicBezTo>
                    <a:pt x="73" y="127"/>
                    <a:pt x="83" y="108"/>
                    <a:pt x="80" y="87"/>
                  </a:cubicBezTo>
                  <a:cubicBezTo>
                    <a:pt x="71" y="57"/>
                    <a:pt x="76" y="27"/>
                    <a:pt x="88" y="0"/>
                  </a:cubicBezTo>
                  <a:cubicBezTo>
                    <a:pt x="55" y="17"/>
                    <a:pt x="19" y="39"/>
                    <a:pt x="7" y="83"/>
                  </a:cubicBezTo>
                  <a:cubicBezTo>
                    <a:pt x="0" y="110"/>
                    <a:pt x="11" y="129"/>
                    <a:pt x="44" y="133"/>
                  </a:cubicBezTo>
                  <a:lnTo>
                    <a:pt x="50" y="1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solidFill>
                  <a:srgbClr val="4BACC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8625875" y="1902300"/>
            <a:ext cx="3496345" cy="3702752"/>
            <a:chOff x="6419026" y="2066160"/>
            <a:chExt cx="2198749" cy="2328552"/>
          </a:xfrm>
        </p:grpSpPr>
        <p:sp>
          <p:nvSpPr>
            <p:cNvPr id="130" name="Freeform 5"/>
            <p:cNvSpPr>
              <a:spLocks/>
            </p:cNvSpPr>
            <p:nvPr/>
          </p:nvSpPr>
          <p:spPr bwMode="auto">
            <a:xfrm>
              <a:off x="7053694" y="2066160"/>
              <a:ext cx="479049" cy="391559"/>
            </a:xfrm>
            <a:custGeom>
              <a:avLst/>
              <a:gdLst>
                <a:gd name="T0" fmla="*/ 442 w 501"/>
                <a:gd name="T1" fmla="*/ 374 h 409"/>
                <a:gd name="T2" fmla="*/ 168 w 501"/>
                <a:gd name="T3" fmla="*/ 264 h 409"/>
                <a:gd name="T4" fmla="*/ 0 w 501"/>
                <a:gd name="T5" fmla="*/ 7 h 409"/>
                <a:gd name="T6" fmla="*/ 451 w 501"/>
                <a:gd name="T7" fmla="*/ 171 h 409"/>
                <a:gd name="T8" fmla="*/ 463 w 501"/>
                <a:gd name="T9" fmla="*/ 357 h 409"/>
                <a:gd name="T10" fmla="*/ 442 w 501"/>
                <a:gd name="T11" fmla="*/ 374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1" h="409">
                  <a:moveTo>
                    <a:pt x="442" y="374"/>
                  </a:moveTo>
                  <a:cubicBezTo>
                    <a:pt x="324" y="409"/>
                    <a:pt x="212" y="382"/>
                    <a:pt x="168" y="264"/>
                  </a:cubicBezTo>
                  <a:cubicBezTo>
                    <a:pt x="122" y="144"/>
                    <a:pt x="81" y="59"/>
                    <a:pt x="0" y="7"/>
                  </a:cubicBezTo>
                  <a:cubicBezTo>
                    <a:pt x="181" y="0"/>
                    <a:pt x="347" y="28"/>
                    <a:pt x="451" y="171"/>
                  </a:cubicBezTo>
                  <a:cubicBezTo>
                    <a:pt x="501" y="243"/>
                    <a:pt x="495" y="305"/>
                    <a:pt x="463" y="357"/>
                  </a:cubicBezTo>
                  <a:lnTo>
                    <a:pt x="442" y="37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1" name="Freeform 6"/>
            <p:cNvSpPr>
              <a:spLocks/>
            </p:cNvSpPr>
            <p:nvPr/>
          </p:nvSpPr>
          <p:spPr bwMode="auto">
            <a:xfrm>
              <a:off x="7699119" y="2172297"/>
              <a:ext cx="408052" cy="312673"/>
            </a:xfrm>
            <a:custGeom>
              <a:avLst/>
              <a:gdLst>
                <a:gd name="T0" fmla="*/ 36 w 427"/>
                <a:gd name="T1" fmla="*/ 265 h 327"/>
                <a:gd name="T2" fmla="*/ 268 w 427"/>
                <a:gd name="T3" fmla="*/ 221 h 327"/>
                <a:gd name="T4" fmla="*/ 427 w 427"/>
                <a:gd name="T5" fmla="*/ 29 h 327"/>
                <a:gd name="T6" fmla="*/ 99 w 427"/>
                <a:gd name="T7" fmla="*/ 80 h 327"/>
                <a:gd name="T8" fmla="*/ 25 w 427"/>
                <a:gd name="T9" fmla="*/ 246 h 327"/>
                <a:gd name="T10" fmla="*/ 36 w 427"/>
                <a:gd name="T11" fmla="*/ 265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7" h="327">
                  <a:moveTo>
                    <a:pt x="36" y="265"/>
                  </a:moveTo>
                  <a:cubicBezTo>
                    <a:pt x="115" y="327"/>
                    <a:pt x="213" y="322"/>
                    <a:pt x="268" y="221"/>
                  </a:cubicBezTo>
                  <a:cubicBezTo>
                    <a:pt x="308" y="145"/>
                    <a:pt x="348" y="77"/>
                    <a:pt x="427" y="29"/>
                  </a:cubicBezTo>
                  <a:cubicBezTo>
                    <a:pt x="305" y="0"/>
                    <a:pt x="194" y="8"/>
                    <a:pt x="99" y="80"/>
                  </a:cubicBezTo>
                  <a:cubicBezTo>
                    <a:pt x="99" y="80"/>
                    <a:pt x="0" y="141"/>
                    <a:pt x="25" y="246"/>
                  </a:cubicBezTo>
                  <a:lnTo>
                    <a:pt x="36" y="26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2" name="Freeform 7"/>
            <p:cNvSpPr>
              <a:spLocks/>
            </p:cNvSpPr>
            <p:nvPr/>
          </p:nvSpPr>
          <p:spPr bwMode="auto">
            <a:xfrm>
              <a:off x="6800545" y="2355168"/>
              <a:ext cx="1450056" cy="2039544"/>
            </a:xfrm>
            <a:custGeom>
              <a:avLst/>
              <a:gdLst>
                <a:gd name="T0" fmla="*/ 243 w 1517"/>
                <a:gd name="T1" fmla="*/ 1096 h 2133"/>
                <a:gd name="T2" fmla="*/ 54 w 1517"/>
                <a:gd name="T3" fmla="*/ 868 h 2133"/>
                <a:gd name="T4" fmla="*/ 345 w 1517"/>
                <a:gd name="T5" fmla="*/ 1058 h 2133"/>
                <a:gd name="T6" fmla="*/ 521 w 1517"/>
                <a:gd name="T7" fmla="*/ 1132 h 2133"/>
                <a:gd name="T8" fmla="*/ 487 w 1517"/>
                <a:gd name="T9" fmla="*/ 1052 h 2133"/>
                <a:gd name="T10" fmla="*/ 442 w 1517"/>
                <a:gd name="T11" fmla="*/ 915 h 2133"/>
                <a:gd name="T12" fmla="*/ 0 w 1517"/>
                <a:gd name="T13" fmla="*/ 527 h 2133"/>
                <a:gd name="T14" fmla="*/ 422 w 1517"/>
                <a:gd name="T15" fmla="*/ 767 h 2133"/>
                <a:gd name="T16" fmla="*/ 439 w 1517"/>
                <a:gd name="T17" fmla="*/ 583 h 2133"/>
                <a:gd name="T18" fmla="*/ 274 w 1517"/>
                <a:gd name="T19" fmla="*/ 268 h 2133"/>
                <a:gd name="T20" fmla="*/ 465 w 1517"/>
                <a:gd name="T21" fmla="*/ 494 h 2133"/>
                <a:gd name="T22" fmla="*/ 562 w 1517"/>
                <a:gd name="T23" fmla="*/ 312 h 2133"/>
                <a:gd name="T24" fmla="*/ 533 w 1517"/>
                <a:gd name="T25" fmla="*/ 944 h 2133"/>
                <a:gd name="T26" fmla="*/ 748 w 1517"/>
                <a:gd name="T27" fmla="*/ 513 h 2133"/>
                <a:gd name="T28" fmla="*/ 647 w 1517"/>
                <a:gd name="T29" fmla="*/ 1177 h 2133"/>
                <a:gd name="T30" fmla="*/ 723 w 1517"/>
                <a:gd name="T31" fmla="*/ 1368 h 2133"/>
                <a:gd name="T32" fmla="*/ 894 w 1517"/>
                <a:gd name="T33" fmla="*/ 949 h 2133"/>
                <a:gd name="T34" fmla="*/ 672 w 1517"/>
                <a:gd name="T35" fmla="*/ 0 h 2133"/>
                <a:gd name="T36" fmla="*/ 859 w 1517"/>
                <a:gd name="T37" fmla="*/ 284 h 2133"/>
                <a:gd name="T38" fmla="*/ 1014 w 1517"/>
                <a:gd name="T39" fmla="*/ 21 h 2133"/>
                <a:gd name="T40" fmla="*/ 908 w 1517"/>
                <a:gd name="T41" fmla="*/ 399 h 2133"/>
                <a:gd name="T42" fmla="*/ 986 w 1517"/>
                <a:gd name="T43" fmla="*/ 893 h 2133"/>
                <a:gd name="T44" fmla="*/ 947 w 1517"/>
                <a:gd name="T45" fmla="*/ 1139 h 2133"/>
                <a:gd name="T46" fmla="*/ 1123 w 1517"/>
                <a:gd name="T47" fmla="*/ 297 h 2133"/>
                <a:gd name="T48" fmla="*/ 1147 w 1517"/>
                <a:gd name="T49" fmla="*/ 676 h 2133"/>
                <a:gd name="T50" fmla="*/ 1517 w 1517"/>
                <a:gd name="T51" fmla="*/ 551 h 2133"/>
                <a:gd name="T52" fmla="*/ 1141 w 1517"/>
                <a:gd name="T53" fmla="*/ 760 h 2133"/>
                <a:gd name="T54" fmla="*/ 1053 w 1517"/>
                <a:gd name="T55" fmla="*/ 1131 h 2133"/>
                <a:gd name="T56" fmla="*/ 1236 w 1517"/>
                <a:gd name="T57" fmla="*/ 1105 h 2133"/>
                <a:gd name="T58" fmla="*/ 1448 w 1517"/>
                <a:gd name="T59" fmla="*/ 831 h 2133"/>
                <a:gd name="T60" fmla="*/ 1299 w 1517"/>
                <a:gd name="T61" fmla="*/ 1117 h 2133"/>
                <a:gd name="T62" fmla="*/ 1500 w 1517"/>
                <a:gd name="T63" fmla="*/ 1218 h 2133"/>
                <a:gd name="T64" fmla="*/ 996 w 1517"/>
                <a:gd name="T65" fmla="*/ 1251 h 2133"/>
                <a:gd name="T66" fmla="*/ 929 w 1517"/>
                <a:gd name="T67" fmla="*/ 1357 h 2133"/>
                <a:gd name="T68" fmla="*/ 655 w 1517"/>
                <a:gd name="T69" fmla="*/ 2132 h 2133"/>
                <a:gd name="T70" fmla="*/ 389 w 1517"/>
                <a:gd name="T71" fmla="*/ 2133 h 2133"/>
                <a:gd name="T72" fmla="*/ 566 w 1517"/>
                <a:gd name="T73" fmla="*/ 1551 h 2133"/>
                <a:gd name="T74" fmla="*/ 587 w 1517"/>
                <a:gd name="T75" fmla="*/ 1364 h 2133"/>
                <a:gd name="T76" fmla="*/ 326 w 1517"/>
                <a:gd name="T77" fmla="*/ 1121 h 2133"/>
                <a:gd name="T78" fmla="*/ 323 w 1517"/>
                <a:gd name="T79" fmla="*/ 1121 h 2133"/>
                <a:gd name="T80" fmla="*/ 32 w 1517"/>
                <a:gd name="T81" fmla="*/ 1300 h 2133"/>
                <a:gd name="T82" fmla="*/ 243 w 1517"/>
                <a:gd name="T83" fmla="*/ 1096 h 2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17" h="2133">
                  <a:moveTo>
                    <a:pt x="243" y="1096"/>
                  </a:moveTo>
                  <a:cubicBezTo>
                    <a:pt x="146" y="1058"/>
                    <a:pt x="62" y="979"/>
                    <a:pt x="54" y="868"/>
                  </a:cubicBezTo>
                  <a:cubicBezTo>
                    <a:pt x="86" y="1046"/>
                    <a:pt x="244" y="1042"/>
                    <a:pt x="345" y="1058"/>
                  </a:cubicBezTo>
                  <a:cubicBezTo>
                    <a:pt x="427" y="1070"/>
                    <a:pt x="475" y="1090"/>
                    <a:pt x="521" y="1132"/>
                  </a:cubicBezTo>
                  <a:cubicBezTo>
                    <a:pt x="511" y="1107"/>
                    <a:pt x="500" y="1081"/>
                    <a:pt x="487" y="1052"/>
                  </a:cubicBezTo>
                  <a:cubicBezTo>
                    <a:pt x="468" y="1008"/>
                    <a:pt x="453" y="962"/>
                    <a:pt x="442" y="915"/>
                  </a:cubicBezTo>
                  <a:cubicBezTo>
                    <a:pt x="369" y="736"/>
                    <a:pt x="235" y="531"/>
                    <a:pt x="0" y="527"/>
                  </a:cubicBezTo>
                  <a:cubicBezTo>
                    <a:pt x="140" y="517"/>
                    <a:pt x="304" y="621"/>
                    <a:pt x="422" y="767"/>
                  </a:cubicBezTo>
                  <a:cubicBezTo>
                    <a:pt x="420" y="706"/>
                    <a:pt x="426" y="644"/>
                    <a:pt x="439" y="583"/>
                  </a:cubicBezTo>
                  <a:cubicBezTo>
                    <a:pt x="443" y="468"/>
                    <a:pt x="409" y="341"/>
                    <a:pt x="274" y="268"/>
                  </a:cubicBezTo>
                  <a:cubicBezTo>
                    <a:pt x="358" y="306"/>
                    <a:pt x="433" y="384"/>
                    <a:pt x="465" y="494"/>
                  </a:cubicBezTo>
                  <a:cubicBezTo>
                    <a:pt x="488" y="431"/>
                    <a:pt x="520" y="370"/>
                    <a:pt x="562" y="312"/>
                  </a:cubicBezTo>
                  <a:cubicBezTo>
                    <a:pt x="412" y="562"/>
                    <a:pt x="458" y="770"/>
                    <a:pt x="533" y="944"/>
                  </a:cubicBezTo>
                  <a:cubicBezTo>
                    <a:pt x="540" y="759"/>
                    <a:pt x="630" y="606"/>
                    <a:pt x="748" y="513"/>
                  </a:cubicBezTo>
                  <a:cubicBezTo>
                    <a:pt x="562" y="709"/>
                    <a:pt x="577" y="987"/>
                    <a:pt x="647" y="1177"/>
                  </a:cubicBezTo>
                  <a:cubicBezTo>
                    <a:pt x="687" y="1254"/>
                    <a:pt x="712" y="1307"/>
                    <a:pt x="723" y="1368"/>
                  </a:cubicBezTo>
                  <a:cubicBezTo>
                    <a:pt x="802" y="1219"/>
                    <a:pt x="871" y="1054"/>
                    <a:pt x="894" y="949"/>
                  </a:cubicBezTo>
                  <a:cubicBezTo>
                    <a:pt x="946" y="713"/>
                    <a:pt x="927" y="336"/>
                    <a:pt x="672" y="0"/>
                  </a:cubicBezTo>
                  <a:cubicBezTo>
                    <a:pt x="738" y="76"/>
                    <a:pt x="805" y="175"/>
                    <a:pt x="859" y="284"/>
                  </a:cubicBezTo>
                  <a:cubicBezTo>
                    <a:pt x="872" y="168"/>
                    <a:pt x="935" y="75"/>
                    <a:pt x="1014" y="21"/>
                  </a:cubicBezTo>
                  <a:cubicBezTo>
                    <a:pt x="879" y="127"/>
                    <a:pt x="877" y="278"/>
                    <a:pt x="908" y="399"/>
                  </a:cubicBezTo>
                  <a:cubicBezTo>
                    <a:pt x="968" y="553"/>
                    <a:pt x="1003" y="725"/>
                    <a:pt x="986" y="893"/>
                  </a:cubicBezTo>
                  <a:cubicBezTo>
                    <a:pt x="982" y="933"/>
                    <a:pt x="969" y="1057"/>
                    <a:pt x="947" y="1139"/>
                  </a:cubicBezTo>
                  <a:cubicBezTo>
                    <a:pt x="1083" y="947"/>
                    <a:pt x="1170" y="665"/>
                    <a:pt x="1123" y="297"/>
                  </a:cubicBezTo>
                  <a:cubicBezTo>
                    <a:pt x="1146" y="409"/>
                    <a:pt x="1154" y="538"/>
                    <a:pt x="1147" y="676"/>
                  </a:cubicBezTo>
                  <a:cubicBezTo>
                    <a:pt x="1253" y="558"/>
                    <a:pt x="1397" y="525"/>
                    <a:pt x="1517" y="551"/>
                  </a:cubicBezTo>
                  <a:cubicBezTo>
                    <a:pt x="1320" y="524"/>
                    <a:pt x="1198" y="640"/>
                    <a:pt x="1141" y="760"/>
                  </a:cubicBezTo>
                  <a:cubicBezTo>
                    <a:pt x="1125" y="887"/>
                    <a:pt x="1100" y="1011"/>
                    <a:pt x="1053" y="1131"/>
                  </a:cubicBezTo>
                  <a:cubicBezTo>
                    <a:pt x="1115" y="1108"/>
                    <a:pt x="1177" y="1101"/>
                    <a:pt x="1236" y="1105"/>
                  </a:cubicBezTo>
                  <a:cubicBezTo>
                    <a:pt x="1336" y="1065"/>
                    <a:pt x="1433" y="985"/>
                    <a:pt x="1448" y="831"/>
                  </a:cubicBezTo>
                  <a:cubicBezTo>
                    <a:pt x="1445" y="933"/>
                    <a:pt x="1395" y="1045"/>
                    <a:pt x="1299" y="1117"/>
                  </a:cubicBezTo>
                  <a:cubicBezTo>
                    <a:pt x="1371" y="1134"/>
                    <a:pt x="1442" y="1168"/>
                    <a:pt x="1500" y="1218"/>
                  </a:cubicBezTo>
                  <a:cubicBezTo>
                    <a:pt x="1270" y="1137"/>
                    <a:pt x="1113" y="1167"/>
                    <a:pt x="996" y="1251"/>
                  </a:cubicBezTo>
                  <a:cubicBezTo>
                    <a:pt x="976" y="1286"/>
                    <a:pt x="954" y="1325"/>
                    <a:pt x="929" y="1357"/>
                  </a:cubicBezTo>
                  <a:cubicBezTo>
                    <a:pt x="725" y="1640"/>
                    <a:pt x="611" y="1861"/>
                    <a:pt x="655" y="2132"/>
                  </a:cubicBezTo>
                  <a:cubicBezTo>
                    <a:pt x="389" y="2133"/>
                    <a:pt x="389" y="2133"/>
                    <a:pt x="389" y="2133"/>
                  </a:cubicBezTo>
                  <a:cubicBezTo>
                    <a:pt x="379" y="1934"/>
                    <a:pt x="437" y="1735"/>
                    <a:pt x="566" y="1551"/>
                  </a:cubicBezTo>
                  <a:cubicBezTo>
                    <a:pt x="585" y="1482"/>
                    <a:pt x="592" y="1424"/>
                    <a:pt x="587" y="1364"/>
                  </a:cubicBezTo>
                  <a:cubicBezTo>
                    <a:pt x="540" y="1242"/>
                    <a:pt x="476" y="1149"/>
                    <a:pt x="326" y="1121"/>
                  </a:cubicBezTo>
                  <a:cubicBezTo>
                    <a:pt x="323" y="1121"/>
                    <a:pt x="323" y="1121"/>
                    <a:pt x="323" y="1121"/>
                  </a:cubicBezTo>
                  <a:cubicBezTo>
                    <a:pt x="217" y="1123"/>
                    <a:pt x="99" y="1161"/>
                    <a:pt x="32" y="1300"/>
                  </a:cubicBezTo>
                  <a:cubicBezTo>
                    <a:pt x="67" y="1213"/>
                    <a:pt x="140" y="1133"/>
                    <a:pt x="243" y="109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3" name="Freeform 8"/>
            <p:cNvSpPr>
              <a:spLocks noEditPoints="1"/>
            </p:cNvSpPr>
            <p:nvPr/>
          </p:nvSpPr>
          <p:spPr bwMode="auto">
            <a:xfrm>
              <a:off x="7808124" y="2469909"/>
              <a:ext cx="129803" cy="223748"/>
            </a:xfrm>
            <a:custGeom>
              <a:avLst/>
              <a:gdLst>
                <a:gd name="T0" fmla="*/ 83 w 136"/>
                <a:gd name="T1" fmla="*/ 230 h 234"/>
                <a:gd name="T2" fmla="*/ 85 w 136"/>
                <a:gd name="T3" fmla="*/ 229 h 234"/>
                <a:gd name="T4" fmla="*/ 85 w 136"/>
                <a:gd name="T5" fmla="*/ 229 h 234"/>
                <a:gd name="T6" fmla="*/ 120 w 136"/>
                <a:gd name="T7" fmla="*/ 143 h 234"/>
                <a:gd name="T8" fmla="*/ 112 w 136"/>
                <a:gd name="T9" fmla="*/ 0 h 234"/>
                <a:gd name="T10" fmla="*/ 4 w 136"/>
                <a:gd name="T11" fmla="*/ 159 h 234"/>
                <a:gd name="T12" fmla="*/ 70 w 136"/>
                <a:gd name="T13" fmla="*/ 230 h 234"/>
                <a:gd name="T14" fmla="*/ 83 w 136"/>
                <a:gd name="T15" fmla="*/ 229 h 234"/>
                <a:gd name="T16" fmla="*/ 83 w 136"/>
                <a:gd name="T17" fmla="*/ 230 h 234"/>
                <a:gd name="T18" fmla="*/ 87 w 136"/>
                <a:gd name="T19" fmla="*/ 44 h 234"/>
                <a:gd name="T20" fmla="*/ 87 w 136"/>
                <a:gd name="T21" fmla="*/ 44 h 234"/>
                <a:gd name="T22" fmla="*/ 87 w 136"/>
                <a:gd name="T23" fmla="*/ 4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" h="234">
                  <a:moveTo>
                    <a:pt x="83" y="230"/>
                  </a:moveTo>
                  <a:cubicBezTo>
                    <a:pt x="84" y="230"/>
                    <a:pt x="84" y="229"/>
                    <a:pt x="85" y="229"/>
                  </a:cubicBezTo>
                  <a:cubicBezTo>
                    <a:pt x="85" y="229"/>
                    <a:pt x="85" y="229"/>
                    <a:pt x="85" y="229"/>
                  </a:cubicBezTo>
                  <a:cubicBezTo>
                    <a:pt x="122" y="209"/>
                    <a:pt x="136" y="174"/>
                    <a:pt x="120" y="143"/>
                  </a:cubicBezTo>
                  <a:cubicBezTo>
                    <a:pt x="101" y="98"/>
                    <a:pt x="100" y="49"/>
                    <a:pt x="112" y="0"/>
                  </a:cubicBezTo>
                  <a:cubicBezTo>
                    <a:pt x="64" y="39"/>
                    <a:pt x="10" y="86"/>
                    <a:pt x="4" y="159"/>
                  </a:cubicBezTo>
                  <a:cubicBezTo>
                    <a:pt x="0" y="208"/>
                    <a:pt x="19" y="234"/>
                    <a:pt x="70" y="230"/>
                  </a:cubicBezTo>
                  <a:cubicBezTo>
                    <a:pt x="83" y="229"/>
                    <a:pt x="83" y="229"/>
                    <a:pt x="83" y="229"/>
                  </a:cubicBezTo>
                  <a:lnTo>
                    <a:pt x="83" y="230"/>
                  </a:lnTo>
                  <a:close/>
                  <a:moveTo>
                    <a:pt x="87" y="44"/>
                  </a:moveTo>
                  <a:cubicBezTo>
                    <a:pt x="87" y="44"/>
                    <a:pt x="87" y="44"/>
                    <a:pt x="87" y="44"/>
                  </a:cubicBezTo>
                  <a:cubicBezTo>
                    <a:pt x="87" y="44"/>
                    <a:pt x="87" y="44"/>
                    <a:pt x="87" y="4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4" name="Freeform 9"/>
            <p:cNvSpPr>
              <a:spLocks/>
            </p:cNvSpPr>
            <p:nvPr/>
          </p:nvSpPr>
          <p:spPr bwMode="auto">
            <a:xfrm>
              <a:off x="8178886" y="2778997"/>
              <a:ext cx="438889" cy="288291"/>
            </a:xfrm>
            <a:custGeom>
              <a:avLst/>
              <a:gdLst>
                <a:gd name="T0" fmla="*/ 0 w 459"/>
                <a:gd name="T1" fmla="*/ 113 h 302"/>
                <a:gd name="T2" fmla="*/ 197 w 459"/>
                <a:gd name="T3" fmla="*/ 278 h 302"/>
                <a:gd name="T4" fmla="*/ 459 w 459"/>
                <a:gd name="T5" fmla="*/ 277 h 302"/>
                <a:gd name="T6" fmla="*/ 189 w 459"/>
                <a:gd name="T7" fmla="*/ 36 h 302"/>
                <a:gd name="T8" fmla="*/ 12 w 459"/>
                <a:gd name="T9" fmla="*/ 85 h 302"/>
                <a:gd name="T10" fmla="*/ 12 w 459"/>
                <a:gd name="T11" fmla="*/ 85 h 302"/>
                <a:gd name="T12" fmla="*/ 12 w 459"/>
                <a:gd name="T13" fmla="*/ 85 h 302"/>
                <a:gd name="T14" fmla="*/ 7 w 459"/>
                <a:gd name="T15" fmla="*/ 91 h 302"/>
                <a:gd name="T16" fmla="*/ 9 w 459"/>
                <a:gd name="T17" fmla="*/ 91 h 302"/>
                <a:gd name="T18" fmla="*/ 0 w 459"/>
                <a:gd name="T19" fmla="*/ 113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9" h="302">
                  <a:moveTo>
                    <a:pt x="0" y="113"/>
                  </a:moveTo>
                  <a:cubicBezTo>
                    <a:pt x="7" y="226"/>
                    <a:pt x="79" y="302"/>
                    <a:pt x="197" y="278"/>
                  </a:cubicBezTo>
                  <a:cubicBezTo>
                    <a:pt x="285" y="260"/>
                    <a:pt x="367" y="245"/>
                    <a:pt x="459" y="277"/>
                  </a:cubicBezTo>
                  <a:cubicBezTo>
                    <a:pt x="397" y="155"/>
                    <a:pt x="309" y="65"/>
                    <a:pt x="189" y="36"/>
                  </a:cubicBezTo>
                  <a:cubicBezTo>
                    <a:pt x="189" y="36"/>
                    <a:pt x="78" y="0"/>
                    <a:pt x="12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0" y="87"/>
                    <a:pt x="9" y="89"/>
                    <a:pt x="7" y="91"/>
                  </a:cubicBezTo>
                  <a:cubicBezTo>
                    <a:pt x="8" y="91"/>
                    <a:pt x="8" y="91"/>
                    <a:pt x="9" y="91"/>
                  </a:cubicBezTo>
                  <a:lnTo>
                    <a:pt x="0" y="113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5" name="Freeform 10"/>
            <p:cNvSpPr>
              <a:spLocks/>
            </p:cNvSpPr>
            <p:nvPr/>
          </p:nvSpPr>
          <p:spPr bwMode="auto">
            <a:xfrm>
              <a:off x="8125818" y="2994139"/>
              <a:ext cx="123348" cy="201516"/>
            </a:xfrm>
            <a:custGeom>
              <a:avLst/>
              <a:gdLst>
                <a:gd name="T0" fmla="*/ 50 w 129"/>
                <a:gd name="T1" fmla="*/ 211 h 211"/>
                <a:gd name="T2" fmla="*/ 44 w 129"/>
                <a:gd name="T3" fmla="*/ 209 h 211"/>
                <a:gd name="T4" fmla="*/ 44 w 129"/>
                <a:gd name="T5" fmla="*/ 209 h 211"/>
                <a:gd name="T6" fmla="*/ 44 w 129"/>
                <a:gd name="T7" fmla="*/ 209 h 211"/>
                <a:gd name="T8" fmla="*/ 9 w 129"/>
                <a:gd name="T9" fmla="*/ 134 h 211"/>
                <a:gd name="T10" fmla="*/ 1 w 129"/>
                <a:gd name="T11" fmla="*/ 0 h 211"/>
                <a:gd name="T12" fmla="*/ 121 w 129"/>
                <a:gd name="T13" fmla="*/ 134 h 211"/>
                <a:gd name="T14" fmla="*/ 57 w 129"/>
                <a:gd name="T15" fmla="*/ 211 h 211"/>
                <a:gd name="T16" fmla="*/ 50 w 129"/>
                <a:gd name="T17" fmla="*/ 210 h 211"/>
                <a:gd name="T18" fmla="*/ 50 w 129"/>
                <a:gd name="T1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211">
                  <a:moveTo>
                    <a:pt x="50" y="211"/>
                  </a:moveTo>
                  <a:cubicBezTo>
                    <a:pt x="48" y="211"/>
                    <a:pt x="46" y="210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10" y="195"/>
                    <a:pt x="0" y="165"/>
                    <a:pt x="9" y="134"/>
                  </a:cubicBezTo>
                  <a:cubicBezTo>
                    <a:pt x="21" y="88"/>
                    <a:pt x="18" y="45"/>
                    <a:pt x="1" y="0"/>
                  </a:cubicBezTo>
                  <a:cubicBezTo>
                    <a:pt x="51" y="31"/>
                    <a:pt x="106" y="67"/>
                    <a:pt x="121" y="134"/>
                  </a:cubicBezTo>
                  <a:cubicBezTo>
                    <a:pt x="129" y="180"/>
                    <a:pt x="109" y="207"/>
                    <a:pt x="57" y="211"/>
                  </a:cubicBezTo>
                  <a:cubicBezTo>
                    <a:pt x="50" y="210"/>
                    <a:pt x="50" y="210"/>
                    <a:pt x="50" y="210"/>
                  </a:cubicBezTo>
                  <a:lnTo>
                    <a:pt x="50" y="21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6" name="Freeform 11"/>
            <p:cNvSpPr>
              <a:spLocks/>
            </p:cNvSpPr>
            <p:nvPr/>
          </p:nvSpPr>
          <p:spPr bwMode="auto">
            <a:xfrm>
              <a:off x="8167411" y="3412948"/>
              <a:ext cx="346379" cy="484787"/>
            </a:xfrm>
            <a:custGeom>
              <a:avLst/>
              <a:gdLst>
                <a:gd name="T0" fmla="*/ 28 w 362"/>
                <a:gd name="T1" fmla="*/ 104 h 507"/>
                <a:gd name="T2" fmla="*/ 25 w 362"/>
                <a:gd name="T3" fmla="*/ 116 h 507"/>
                <a:gd name="T4" fmla="*/ 102 w 362"/>
                <a:gd name="T5" fmla="*/ 291 h 507"/>
                <a:gd name="T6" fmla="*/ 319 w 362"/>
                <a:gd name="T7" fmla="*/ 507 h 507"/>
                <a:gd name="T8" fmla="*/ 266 w 362"/>
                <a:gd name="T9" fmla="*/ 83 h 507"/>
                <a:gd name="T10" fmla="*/ 48 w 362"/>
                <a:gd name="T11" fmla="*/ 78 h 507"/>
                <a:gd name="T12" fmla="*/ 48 w 362"/>
                <a:gd name="T13" fmla="*/ 78 h 507"/>
                <a:gd name="T14" fmla="*/ 48 w 362"/>
                <a:gd name="T15" fmla="*/ 78 h 507"/>
                <a:gd name="T16" fmla="*/ 43 w 362"/>
                <a:gd name="T17" fmla="*/ 83 h 507"/>
                <a:gd name="T18" fmla="*/ 44 w 362"/>
                <a:gd name="T19" fmla="*/ 83 h 507"/>
                <a:gd name="T20" fmla="*/ 28 w 362"/>
                <a:gd name="T21" fmla="*/ 104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2" h="507">
                  <a:moveTo>
                    <a:pt x="28" y="104"/>
                  </a:moveTo>
                  <a:cubicBezTo>
                    <a:pt x="27" y="108"/>
                    <a:pt x="26" y="112"/>
                    <a:pt x="25" y="116"/>
                  </a:cubicBezTo>
                  <a:cubicBezTo>
                    <a:pt x="0" y="199"/>
                    <a:pt x="35" y="259"/>
                    <a:pt x="102" y="291"/>
                  </a:cubicBezTo>
                  <a:cubicBezTo>
                    <a:pt x="196" y="335"/>
                    <a:pt x="268" y="409"/>
                    <a:pt x="319" y="507"/>
                  </a:cubicBezTo>
                  <a:cubicBezTo>
                    <a:pt x="342" y="367"/>
                    <a:pt x="362" y="210"/>
                    <a:pt x="266" y="83"/>
                  </a:cubicBezTo>
                  <a:cubicBezTo>
                    <a:pt x="203" y="0"/>
                    <a:pt x="127" y="0"/>
                    <a:pt x="48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6" y="80"/>
                    <a:pt x="45" y="81"/>
                    <a:pt x="43" y="83"/>
                  </a:cubicBezTo>
                  <a:cubicBezTo>
                    <a:pt x="44" y="83"/>
                    <a:pt x="44" y="83"/>
                    <a:pt x="44" y="83"/>
                  </a:cubicBezTo>
                  <a:lnTo>
                    <a:pt x="28" y="10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7" name="Freeform 12"/>
            <p:cNvSpPr>
              <a:spLocks/>
            </p:cNvSpPr>
            <p:nvPr/>
          </p:nvSpPr>
          <p:spPr bwMode="auto">
            <a:xfrm>
              <a:off x="7478241" y="2784735"/>
              <a:ext cx="136973" cy="109723"/>
            </a:xfrm>
            <a:custGeom>
              <a:avLst/>
              <a:gdLst>
                <a:gd name="T0" fmla="*/ 16 w 143"/>
                <a:gd name="T1" fmla="*/ 94 h 115"/>
                <a:gd name="T2" fmla="*/ 93 w 143"/>
                <a:gd name="T3" fmla="*/ 76 h 115"/>
                <a:gd name="T4" fmla="*/ 143 w 143"/>
                <a:gd name="T5" fmla="*/ 10 h 115"/>
                <a:gd name="T6" fmla="*/ 35 w 143"/>
                <a:gd name="T7" fmla="*/ 31 h 115"/>
                <a:gd name="T8" fmla="*/ 11 w 143"/>
                <a:gd name="T9" fmla="*/ 86 h 115"/>
                <a:gd name="T10" fmla="*/ 18 w 143"/>
                <a:gd name="T11" fmla="*/ 91 h 115"/>
                <a:gd name="T12" fmla="*/ 18 w 143"/>
                <a:gd name="T13" fmla="*/ 91 h 115"/>
                <a:gd name="T14" fmla="*/ 16 w 143"/>
                <a:gd name="T15" fmla="*/ 9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3" h="115">
                  <a:moveTo>
                    <a:pt x="16" y="94"/>
                  </a:moveTo>
                  <a:cubicBezTo>
                    <a:pt x="45" y="115"/>
                    <a:pt x="76" y="111"/>
                    <a:pt x="93" y="76"/>
                  </a:cubicBezTo>
                  <a:cubicBezTo>
                    <a:pt x="106" y="51"/>
                    <a:pt x="118" y="27"/>
                    <a:pt x="143" y="10"/>
                  </a:cubicBezTo>
                  <a:cubicBezTo>
                    <a:pt x="102" y="0"/>
                    <a:pt x="66" y="7"/>
                    <a:pt x="35" y="31"/>
                  </a:cubicBezTo>
                  <a:cubicBezTo>
                    <a:pt x="35" y="31"/>
                    <a:pt x="0" y="51"/>
                    <a:pt x="11" y="86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7" y="92"/>
                    <a:pt x="17" y="93"/>
                    <a:pt x="16" y="9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8" name="Freeform 13"/>
            <p:cNvSpPr>
              <a:spLocks/>
            </p:cNvSpPr>
            <p:nvPr/>
          </p:nvSpPr>
          <p:spPr bwMode="auto">
            <a:xfrm>
              <a:off x="7278159" y="2530867"/>
              <a:ext cx="248848" cy="182153"/>
            </a:xfrm>
            <a:custGeom>
              <a:avLst/>
              <a:gdLst>
                <a:gd name="T0" fmla="*/ 45 w 260"/>
                <a:gd name="T1" fmla="*/ 166 h 190"/>
                <a:gd name="T2" fmla="*/ 140 w 260"/>
                <a:gd name="T3" fmla="*/ 143 h 190"/>
                <a:gd name="T4" fmla="*/ 260 w 260"/>
                <a:gd name="T5" fmla="*/ 43 h 190"/>
                <a:gd name="T6" fmla="*/ 53 w 260"/>
                <a:gd name="T7" fmla="*/ 42 h 190"/>
                <a:gd name="T8" fmla="*/ 37 w 260"/>
                <a:gd name="T9" fmla="*/ 158 h 190"/>
                <a:gd name="T10" fmla="*/ 45 w 260"/>
                <a:gd name="T11" fmla="*/ 16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0" h="190">
                  <a:moveTo>
                    <a:pt x="45" y="166"/>
                  </a:moveTo>
                  <a:cubicBezTo>
                    <a:pt x="84" y="190"/>
                    <a:pt x="120" y="175"/>
                    <a:pt x="140" y="143"/>
                  </a:cubicBezTo>
                  <a:cubicBezTo>
                    <a:pt x="168" y="96"/>
                    <a:pt x="208" y="63"/>
                    <a:pt x="260" y="43"/>
                  </a:cubicBezTo>
                  <a:cubicBezTo>
                    <a:pt x="194" y="20"/>
                    <a:pt x="119" y="0"/>
                    <a:pt x="53" y="42"/>
                  </a:cubicBezTo>
                  <a:cubicBezTo>
                    <a:pt x="7" y="67"/>
                    <a:pt x="0" y="111"/>
                    <a:pt x="37" y="158"/>
                  </a:cubicBezTo>
                  <a:lnTo>
                    <a:pt x="45" y="16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9" name="Freeform 14"/>
            <p:cNvSpPr>
              <a:spLocks/>
            </p:cNvSpPr>
            <p:nvPr/>
          </p:nvSpPr>
          <p:spPr bwMode="auto">
            <a:xfrm>
              <a:off x="6768990" y="2477799"/>
              <a:ext cx="347096" cy="246696"/>
            </a:xfrm>
            <a:custGeom>
              <a:avLst/>
              <a:gdLst>
                <a:gd name="T0" fmla="*/ 355 w 363"/>
                <a:gd name="T1" fmla="*/ 179 h 258"/>
                <a:gd name="T2" fmla="*/ 161 w 363"/>
                <a:gd name="T3" fmla="*/ 186 h 258"/>
                <a:gd name="T4" fmla="*/ 0 w 363"/>
                <a:gd name="T5" fmla="*/ 58 h 258"/>
                <a:gd name="T6" fmla="*/ 274 w 363"/>
                <a:gd name="T7" fmla="*/ 41 h 258"/>
                <a:gd name="T8" fmla="*/ 362 w 363"/>
                <a:gd name="T9" fmla="*/ 163 h 258"/>
                <a:gd name="T10" fmla="*/ 355 w 363"/>
                <a:gd name="T11" fmla="*/ 179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3" h="258">
                  <a:moveTo>
                    <a:pt x="355" y="179"/>
                  </a:moveTo>
                  <a:cubicBezTo>
                    <a:pt x="299" y="248"/>
                    <a:pt x="219" y="258"/>
                    <a:pt x="161" y="186"/>
                  </a:cubicBezTo>
                  <a:cubicBezTo>
                    <a:pt x="115" y="131"/>
                    <a:pt x="70" y="80"/>
                    <a:pt x="0" y="58"/>
                  </a:cubicBezTo>
                  <a:cubicBezTo>
                    <a:pt x="92" y="13"/>
                    <a:pt x="185" y="0"/>
                    <a:pt x="274" y="41"/>
                  </a:cubicBezTo>
                  <a:cubicBezTo>
                    <a:pt x="274" y="41"/>
                    <a:pt x="363" y="74"/>
                    <a:pt x="362" y="163"/>
                  </a:cubicBezTo>
                  <a:lnTo>
                    <a:pt x="355" y="179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0" name="Freeform 15"/>
            <p:cNvSpPr>
              <a:spLocks/>
            </p:cNvSpPr>
            <p:nvPr/>
          </p:nvSpPr>
          <p:spPr bwMode="auto">
            <a:xfrm>
              <a:off x="6419026" y="2754615"/>
              <a:ext cx="483352" cy="301199"/>
            </a:xfrm>
            <a:custGeom>
              <a:avLst/>
              <a:gdLst>
                <a:gd name="T0" fmla="*/ 506 w 506"/>
                <a:gd name="T1" fmla="*/ 134 h 315"/>
                <a:gd name="T2" fmla="*/ 268 w 506"/>
                <a:gd name="T3" fmla="*/ 261 h 315"/>
                <a:gd name="T4" fmla="*/ 0 w 506"/>
                <a:gd name="T5" fmla="*/ 202 h 315"/>
                <a:gd name="T6" fmla="*/ 327 w 506"/>
                <a:gd name="T7" fmla="*/ 11 h 315"/>
                <a:gd name="T8" fmla="*/ 503 w 506"/>
                <a:gd name="T9" fmla="*/ 110 h 315"/>
                <a:gd name="T10" fmla="*/ 506 w 506"/>
                <a:gd name="T11" fmla="*/ 13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6" h="315">
                  <a:moveTo>
                    <a:pt x="506" y="134"/>
                  </a:moveTo>
                  <a:cubicBezTo>
                    <a:pt x="477" y="250"/>
                    <a:pt x="386" y="315"/>
                    <a:pt x="268" y="261"/>
                  </a:cubicBezTo>
                  <a:cubicBezTo>
                    <a:pt x="184" y="222"/>
                    <a:pt x="101" y="189"/>
                    <a:pt x="0" y="202"/>
                  </a:cubicBezTo>
                  <a:cubicBezTo>
                    <a:pt x="88" y="90"/>
                    <a:pt x="196" y="17"/>
                    <a:pt x="327" y="11"/>
                  </a:cubicBezTo>
                  <a:cubicBezTo>
                    <a:pt x="327" y="11"/>
                    <a:pt x="457" y="0"/>
                    <a:pt x="503" y="110"/>
                  </a:cubicBezTo>
                  <a:lnTo>
                    <a:pt x="506" y="13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1" name="Freeform 16"/>
            <p:cNvSpPr>
              <a:spLocks/>
            </p:cNvSpPr>
            <p:nvPr/>
          </p:nvSpPr>
          <p:spPr bwMode="auto">
            <a:xfrm>
              <a:off x="6809867" y="3068721"/>
              <a:ext cx="83905" cy="129803"/>
            </a:xfrm>
            <a:custGeom>
              <a:avLst/>
              <a:gdLst>
                <a:gd name="T0" fmla="*/ 50 w 88"/>
                <a:gd name="T1" fmla="*/ 136 h 136"/>
                <a:gd name="T2" fmla="*/ 80 w 88"/>
                <a:gd name="T3" fmla="*/ 87 h 136"/>
                <a:gd name="T4" fmla="*/ 88 w 88"/>
                <a:gd name="T5" fmla="*/ 0 h 136"/>
                <a:gd name="T6" fmla="*/ 7 w 88"/>
                <a:gd name="T7" fmla="*/ 83 h 136"/>
                <a:gd name="T8" fmla="*/ 44 w 88"/>
                <a:gd name="T9" fmla="*/ 133 h 136"/>
                <a:gd name="T10" fmla="*/ 50 w 88"/>
                <a:gd name="T11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136">
                  <a:moveTo>
                    <a:pt x="50" y="136"/>
                  </a:moveTo>
                  <a:cubicBezTo>
                    <a:pt x="73" y="127"/>
                    <a:pt x="83" y="108"/>
                    <a:pt x="80" y="87"/>
                  </a:cubicBezTo>
                  <a:cubicBezTo>
                    <a:pt x="71" y="57"/>
                    <a:pt x="76" y="27"/>
                    <a:pt x="88" y="0"/>
                  </a:cubicBezTo>
                  <a:cubicBezTo>
                    <a:pt x="55" y="17"/>
                    <a:pt x="19" y="39"/>
                    <a:pt x="7" y="83"/>
                  </a:cubicBezTo>
                  <a:cubicBezTo>
                    <a:pt x="0" y="110"/>
                    <a:pt x="11" y="129"/>
                    <a:pt x="44" y="133"/>
                  </a:cubicBezTo>
                  <a:lnTo>
                    <a:pt x="50" y="13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2" name="Freeform 17"/>
            <p:cNvSpPr>
              <a:spLocks/>
            </p:cNvSpPr>
            <p:nvPr/>
          </p:nvSpPr>
          <p:spPr bwMode="auto">
            <a:xfrm>
              <a:off x="6655682" y="3516216"/>
              <a:ext cx="296896" cy="479049"/>
            </a:xfrm>
            <a:custGeom>
              <a:avLst/>
              <a:gdLst>
                <a:gd name="T0" fmla="*/ 234 w 310"/>
                <a:gd name="T1" fmla="*/ 23 h 501"/>
                <a:gd name="T2" fmla="*/ 232 w 310"/>
                <a:gd name="T3" fmla="*/ 284 h 501"/>
                <a:gd name="T4" fmla="*/ 86 w 310"/>
                <a:gd name="T5" fmla="*/ 501 h 501"/>
                <a:gd name="T6" fmla="*/ 77 w 310"/>
                <a:gd name="T7" fmla="*/ 78 h 501"/>
                <a:gd name="T8" fmla="*/ 215 w 310"/>
                <a:gd name="T9" fmla="*/ 13 h 501"/>
                <a:gd name="T10" fmla="*/ 234 w 310"/>
                <a:gd name="T11" fmla="*/ 23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0" h="501">
                  <a:moveTo>
                    <a:pt x="234" y="23"/>
                  </a:moveTo>
                  <a:cubicBezTo>
                    <a:pt x="295" y="110"/>
                    <a:pt x="310" y="210"/>
                    <a:pt x="232" y="284"/>
                  </a:cubicBezTo>
                  <a:cubicBezTo>
                    <a:pt x="156" y="359"/>
                    <a:pt x="102" y="417"/>
                    <a:pt x="86" y="501"/>
                  </a:cubicBezTo>
                  <a:cubicBezTo>
                    <a:pt x="26" y="354"/>
                    <a:pt x="0" y="206"/>
                    <a:pt x="77" y="78"/>
                  </a:cubicBezTo>
                  <a:cubicBezTo>
                    <a:pt x="117" y="12"/>
                    <a:pt x="166" y="0"/>
                    <a:pt x="215" y="13"/>
                  </a:cubicBezTo>
                  <a:lnTo>
                    <a:pt x="234" y="23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1394264" y="5681731"/>
            <a:ext cx="2118948" cy="1216093"/>
            <a:chOff x="1139724" y="4096655"/>
            <a:chExt cx="2009187" cy="1153099"/>
          </a:xfrm>
        </p:grpSpPr>
        <p:sp>
          <p:nvSpPr>
            <p:cNvPr id="54" name="Content Placeholder 2"/>
            <p:cNvSpPr txBox="1">
              <a:spLocks/>
            </p:cNvSpPr>
            <p:nvPr/>
          </p:nvSpPr>
          <p:spPr>
            <a:xfrm>
              <a:off x="1271277" y="4096655"/>
              <a:ext cx="1284432" cy="341036"/>
            </a:xfrm>
            <a:prstGeom prst="rect">
              <a:avLst/>
            </a:prstGeom>
          </p:spPr>
          <p:txBody>
            <a:bodyPr vert="horz" lIns="96435" tIns="48218" rIns="96435" bIns="48218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2109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234.000</a:t>
              </a:r>
            </a:p>
          </p:txBody>
        </p:sp>
        <p:grpSp>
          <p:nvGrpSpPr>
            <p:cNvPr id="55" name="Group 54"/>
            <p:cNvGrpSpPr/>
            <p:nvPr/>
          </p:nvGrpSpPr>
          <p:grpSpPr>
            <a:xfrm>
              <a:off x="1139724" y="4578494"/>
              <a:ext cx="2009187" cy="671260"/>
              <a:chOff x="646238" y="4912323"/>
              <a:chExt cx="2183815" cy="671260"/>
            </a:xfrm>
          </p:grpSpPr>
          <p:sp>
            <p:nvSpPr>
              <p:cNvPr id="56" name="Oval 55"/>
              <p:cNvSpPr/>
              <p:nvPr/>
            </p:nvSpPr>
            <p:spPr>
              <a:xfrm>
                <a:off x="646238" y="4960938"/>
                <a:ext cx="142688" cy="1426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57" name="Group 56"/>
              <p:cNvGrpSpPr/>
              <p:nvPr/>
            </p:nvGrpSpPr>
            <p:grpSpPr>
              <a:xfrm>
                <a:off x="900960" y="4912323"/>
                <a:ext cx="1929093" cy="671260"/>
                <a:chOff x="8858766" y="1889686"/>
                <a:chExt cx="1929093" cy="671260"/>
              </a:xfrm>
            </p:grpSpPr>
            <p:sp>
              <p:nvSpPr>
                <p:cNvPr id="59" name="TextBox 58"/>
                <p:cNvSpPr txBox="1"/>
                <p:nvPr/>
              </p:nvSpPr>
              <p:spPr>
                <a:xfrm>
                  <a:off x="8858766" y="2076319"/>
                  <a:ext cx="1929093" cy="48462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sz="1107" dirty="0" err="1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Loem</a:t>
                  </a:r>
                  <a:r>
                    <a:rPr lang="en-US" sz="1107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 </a:t>
                  </a:r>
                  <a:r>
                    <a:rPr lang="en-US" sz="1107" dirty="0" err="1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ipsum</a:t>
                  </a:r>
                  <a:r>
                    <a:rPr lang="en-US" sz="1107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 dolor </a:t>
                  </a:r>
                  <a:r>
                    <a:rPr lang="en-US" sz="1107" dirty="0" err="1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amet</a:t>
                  </a:r>
                  <a:r>
                    <a:rPr lang="en-US" sz="1107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 </a:t>
                  </a:r>
                  <a:r>
                    <a:rPr lang="en-US" sz="1107" dirty="0" err="1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cnsectetur</a:t>
                  </a:r>
                  <a:r>
                    <a:rPr lang="en-US" sz="1107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 </a:t>
                  </a:r>
                  <a:r>
                    <a:rPr lang="en-US" sz="1107" dirty="0" err="1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aiscing</a:t>
                  </a:r>
                  <a:r>
                    <a:rPr lang="en-US" sz="1107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 </a:t>
                  </a:r>
                  <a:r>
                    <a:rPr lang="en-US" sz="1107" dirty="0" err="1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elit</a:t>
                  </a:r>
                  <a:r>
                    <a:rPr lang="en-US" sz="1107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 </a:t>
                  </a:r>
                  <a:r>
                    <a:rPr lang="en-US" sz="1107" dirty="0" err="1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Seddiet</a:t>
                  </a:r>
                  <a:r>
                    <a:rPr lang="en-US" sz="1107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 </a:t>
                  </a:r>
                  <a:r>
                    <a:rPr lang="en-US" sz="1107" dirty="0" err="1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tincidunt</a:t>
                  </a:r>
                  <a:r>
                    <a:rPr lang="en-US" sz="1107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 </a:t>
                  </a:r>
                  <a:r>
                    <a:rPr lang="en-US" sz="1107" dirty="0" err="1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velitama</a:t>
                  </a:r>
                  <a:r>
                    <a:rPr lang="en-US" sz="1107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. </a:t>
                  </a:r>
                </a:p>
              </p:txBody>
            </p:sp>
            <p:sp>
              <p:nvSpPr>
                <p:cNvPr id="60" name="TextBox 59"/>
                <p:cNvSpPr txBox="1"/>
                <p:nvPr/>
              </p:nvSpPr>
              <p:spPr>
                <a:xfrm>
                  <a:off x="8858767" y="1889686"/>
                  <a:ext cx="1544481" cy="18470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GB" sz="1266" b="1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Clear Sans" panose="020B0503030202020304" pitchFamily="34" charset="0"/>
                      <a:sym typeface="Arial" panose="020B0604020202020204" pitchFamily="34" charset="0"/>
                    </a:rPr>
                    <a:t>Market 01</a:t>
                  </a:r>
                </a:p>
              </p:txBody>
            </p:sp>
          </p:grpSp>
        </p:grpSp>
      </p:grpSp>
      <p:grpSp>
        <p:nvGrpSpPr>
          <p:cNvPr id="61" name="Group 60"/>
          <p:cNvGrpSpPr/>
          <p:nvPr/>
        </p:nvGrpSpPr>
        <p:grpSpPr>
          <a:xfrm>
            <a:off x="5219971" y="5681731"/>
            <a:ext cx="2109991" cy="1216093"/>
            <a:chOff x="1139724" y="4096655"/>
            <a:chExt cx="2000694" cy="1153099"/>
          </a:xfrm>
        </p:grpSpPr>
        <p:sp>
          <p:nvSpPr>
            <p:cNvPr id="62" name="Content Placeholder 2"/>
            <p:cNvSpPr txBox="1">
              <a:spLocks/>
            </p:cNvSpPr>
            <p:nvPr/>
          </p:nvSpPr>
          <p:spPr>
            <a:xfrm>
              <a:off x="1271277" y="4096655"/>
              <a:ext cx="1284432" cy="341036"/>
            </a:xfrm>
            <a:prstGeom prst="rect">
              <a:avLst/>
            </a:prstGeom>
          </p:spPr>
          <p:txBody>
            <a:bodyPr vert="horz" lIns="96435" tIns="48218" rIns="96435" bIns="48218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2109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350.000</a:t>
              </a:r>
            </a:p>
          </p:txBody>
        </p:sp>
        <p:grpSp>
          <p:nvGrpSpPr>
            <p:cNvPr id="79" name="Group 78"/>
            <p:cNvGrpSpPr/>
            <p:nvPr/>
          </p:nvGrpSpPr>
          <p:grpSpPr>
            <a:xfrm>
              <a:off x="1139724" y="4578494"/>
              <a:ext cx="2000694" cy="671260"/>
              <a:chOff x="646238" y="4912323"/>
              <a:chExt cx="2174584" cy="671260"/>
            </a:xfrm>
          </p:grpSpPr>
          <p:sp>
            <p:nvSpPr>
              <p:cNvPr id="80" name="Oval 79"/>
              <p:cNvSpPr/>
              <p:nvPr/>
            </p:nvSpPr>
            <p:spPr>
              <a:xfrm>
                <a:off x="646238" y="4960938"/>
                <a:ext cx="142688" cy="1426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81" name="Group 80"/>
              <p:cNvGrpSpPr/>
              <p:nvPr/>
            </p:nvGrpSpPr>
            <p:grpSpPr>
              <a:xfrm>
                <a:off x="900960" y="4912323"/>
                <a:ext cx="1919862" cy="671260"/>
                <a:chOff x="8858766" y="1889686"/>
                <a:chExt cx="1919862" cy="671260"/>
              </a:xfrm>
            </p:grpSpPr>
            <p:sp>
              <p:nvSpPr>
                <p:cNvPr id="82" name="TextBox 81"/>
                <p:cNvSpPr txBox="1"/>
                <p:nvPr/>
              </p:nvSpPr>
              <p:spPr>
                <a:xfrm>
                  <a:off x="8858766" y="2076319"/>
                  <a:ext cx="1919862" cy="48462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sz="1107" dirty="0" err="1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Loem</a:t>
                  </a:r>
                  <a:r>
                    <a:rPr lang="en-US" sz="1107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 </a:t>
                  </a:r>
                  <a:r>
                    <a:rPr lang="en-US" sz="1107" dirty="0" err="1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ipsum</a:t>
                  </a:r>
                  <a:r>
                    <a:rPr lang="en-US" sz="1107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 dolor </a:t>
                  </a:r>
                  <a:r>
                    <a:rPr lang="en-US" sz="1107" dirty="0" err="1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amet</a:t>
                  </a:r>
                  <a:r>
                    <a:rPr lang="en-US" sz="1107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 </a:t>
                  </a:r>
                  <a:r>
                    <a:rPr lang="en-US" sz="1107" dirty="0" err="1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cnsectetur</a:t>
                  </a:r>
                  <a:r>
                    <a:rPr lang="en-US" sz="1107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 </a:t>
                  </a:r>
                  <a:r>
                    <a:rPr lang="en-US" sz="1107" dirty="0" err="1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aiscing</a:t>
                  </a:r>
                  <a:r>
                    <a:rPr lang="en-US" sz="1107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 </a:t>
                  </a:r>
                  <a:r>
                    <a:rPr lang="en-US" sz="1107" dirty="0" err="1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elit</a:t>
                  </a:r>
                  <a:r>
                    <a:rPr lang="en-US" sz="1107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 </a:t>
                  </a:r>
                  <a:r>
                    <a:rPr lang="en-US" sz="1107" dirty="0" err="1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Seddiet</a:t>
                  </a:r>
                  <a:r>
                    <a:rPr lang="en-US" sz="1107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 </a:t>
                  </a:r>
                  <a:r>
                    <a:rPr lang="en-US" sz="1107" dirty="0" err="1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tincidunt</a:t>
                  </a:r>
                  <a:r>
                    <a:rPr lang="en-US" sz="1107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 </a:t>
                  </a:r>
                  <a:r>
                    <a:rPr lang="en-US" sz="1107" dirty="0" err="1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velitama</a:t>
                  </a:r>
                  <a:r>
                    <a:rPr lang="en-US" sz="1107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. </a:t>
                  </a:r>
                </a:p>
              </p:txBody>
            </p:sp>
            <p:sp>
              <p:nvSpPr>
                <p:cNvPr id="83" name="TextBox 82"/>
                <p:cNvSpPr txBox="1"/>
                <p:nvPr/>
              </p:nvSpPr>
              <p:spPr>
                <a:xfrm>
                  <a:off x="8858767" y="1889686"/>
                  <a:ext cx="1544481" cy="18470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GB" sz="1266" b="1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Clear Sans" panose="020B0503030202020304" pitchFamily="34" charset="0"/>
                      <a:sym typeface="Arial" panose="020B0604020202020204" pitchFamily="34" charset="0"/>
                    </a:rPr>
                    <a:t>Market 02</a:t>
                  </a:r>
                </a:p>
              </p:txBody>
            </p:sp>
          </p:grpSp>
        </p:grpSp>
      </p:grpSp>
      <p:grpSp>
        <p:nvGrpSpPr>
          <p:cNvPr id="84" name="Group 83"/>
          <p:cNvGrpSpPr/>
          <p:nvPr/>
        </p:nvGrpSpPr>
        <p:grpSpPr>
          <a:xfrm>
            <a:off x="9036722" y="5681731"/>
            <a:ext cx="2209440" cy="1216093"/>
            <a:chOff x="1139724" y="4096655"/>
            <a:chExt cx="2094991" cy="1153099"/>
          </a:xfrm>
        </p:grpSpPr>
        <p:sp>
          <p:nvSpPr>
            <p:cNvPr id="85" name="Content Placeholder 2"/>
            <p:cNvSpPr txBox="1">
              <a:spLocks/>
            </p:cNvSpPr>
            <p:nvPr/>
          </p:nvSpPr>
          <p:spPr>
            <a:xfrm>
              <a:off x="1271277" y="4096655"/>
              <a:ext cx="1284432" cy="341036"/>
            </a:xfrm>
            <a:prstGeom prst="rect">
              <a:avLst/>
            </a:prstGeom>
          </p:spPr>
          <p:txBody>
            <a:bodyPr vert="horz" lIns="96435" tIns="48218" rIns="96435" bIns="48218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2109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520.000</a:t>
              </a:r>
            </a:p>
          </p:txBody>
        </p:sp>
        <p:grpSp>
          <p:nvGrpSpPr>
            <p:cNvPr id="86" name="Group 85"/>
            <p:cNvGrpSpPr/>
            <p:nvPr/>
          </p:nvGrpSpPr>
          <p:grpSpPr>
            <a:xfrm>
              <a:off x="1139724" y="4578494"/>
              <a:ext cx="2094991" cy="671260"/>
              <a:chOff x="646238" y="4912323"/>
              <a:chExt cx="2277077" cy="671260"/>
            </a:xfrm>
          </p:grpSpPr>
          <p:sp>
            <p:nvSpPr>
              <p:cNvPr id="87" name="Oval 86"/>
              <p:cNvSpPr/>
              <p:nvPr/>
            </p:nvSpPr>
            <p:spPr>
              <a:xfrm>
                <a:off x="646238" y="4960938"/>
                <a:ext cx="142688" cy="1426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88" name="Group 87"/>
              <p:cNvGrpSpPr/>
              <p:nvPr/>
            </p:nvGrpSpPr>
            <p:grpSpPr>
              <a:xfrm>
                <a:off x="900960" y="4912323"/>
                <a:ext cx="2022355" cy="671260"/>
                <a:chOff x="8858766" y="1889686"/>
                <a:chExt cx="2022355" cy="671260"/>
              </a:xfrm>
            </p:grpSpPr>
            <p:sp>
              <p:nvSpPr>
                <p:cNvPr id="89" name="TextBox 88"/>
                <p:cNvSpPr txBox="1"/>
                <p:nvPr/>
              </p:nvSpPr>
              <p:spPr>
                <a:xfrm>
                  <a:off x="8858766" y="2076319"/>
                  <a:ext cx="2022355" cy="48462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sz="1107" dirty="0" err="1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Loem</a:t>
                  </a:r>
                  <a:r>
                    <a:rPr lang="en-US" sz="1107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 </a:t>
                  </a:r>
                  <a:r>
                    <a:rPr lang="en-US" sz="1107" dirty="0" err="1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ipsum</a:t>
                  </a:r>
                  <a:r>
                    <a:rPr lang="en-US" sz="1107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 dolor </a:t>
                  </a:r>
                  <a:r>
                    <a:rPr lang="en-US" sz="1107" dirty="0" err="1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amet</a:t>
                  </a:r>
                  <a:r>
                    <a:rPr lang="en-US" sz="1107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 </a:t>
                  </a:r>
                  <a:r>
                    <a:rPr lang="en-US" sz="1107" dirty="0" err="1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cnsectetur</a:t>
                  </a:r>
                  <a:r>
                    <a:rPr lang="en-US" sz="1107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 </a:t>
                  </a:r>
                  <a:r>
                    <a:rPr lang="en-US" sz="1107" dirty="0" err="1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aiscing</a:t>
                  </a:r>
                  <a:r>
                    <a:rPr lang="en-US" sz="1107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 </a:t>
                  </a:r>
                  <a:r>
                    <a:rPr lang="en-US" sz="1107" dirty="0" err="1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elit</a:t>
                  </a:r>
                  <a:r>
                    <a:rPr lang="en-US" sz="1107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 </a:t>
                  </a:r>
                  <a:r>
                    <a:rPr lang="en-US" sz="1107" dirty="0" err="1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Seddiet</a:t>
                  </a:r>
                  <a:r>
                    <a:rPr lang="en-US" sz="1107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 </a:t>
                  </a:r>
                  <a:r>
                    <a:rPr lang="en-US" sz="1107" dirty="0" err="1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tincidunt</a:t>
                  </a:r>
                  <a:r>
                    <a:rPr lang="en-US" sz="1107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 </a:t>
                  </a:r>
                  <a:r>
                    <a:rPr lang="en-US" sz="1107" dirty="0" err="1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velitama</a:t>
                  </a:r>
                  <a:r>
                    <a:rPr lang="en-US" sz="1107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. </a:t>
                  </a:r>
                </a:p>
              </p:txBody>
            </p:sp>
            <p:sp>
              <p:nvSpPr>
                <p:cNvPr id="90" name="TextBox 89"/>
                <p:cNvSpPr txBox="1"/>
                <p:nvPr/>
              </p:nvSpPr>
              <p:spPr>
                <a:xfrm>
                  <a:off x="8858767" y="1889686"/>
                  <a:ext cx="1544481" cy="18470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GB" sz="1266" b="1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Clear Sans" panose="020B0503030202020304" pitchFamily="34" charset="0"/>
                      <a:sym typeface="Arial" panose="020B0604020202020204" pitchFamily="34" charset="0"/>
                    </a:rPr>
                    <a:t>Market 03</a:t>
                  </a:r>
                </a:p>
              </p:txBody>
            </p:sp>
          </p:grpSp>
        </p:grpSp>
      </p:grpSp>
      <p:sp>
        <p:nvSpPr>
          <p:cNvPr id="63" name="矩形 62"/>
          <p:cNvSpPr/>
          <p:nvPr/>
        </p:nvSpPr>
        <p:spPr>
          <a:xfrm>
            <a:off x="3477210" y="170898"/>
            <a:ext cx="9380132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1413" y="170898"/>
            <a:ext cx="254097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288981" y="170898"/>
            <a:ext cx="67661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571283" y="177189"/>
            <a:ext cx="26564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添加相关标题</a:t>
            </a:r>
            <a:endParaRPr lang="en-US" altLang="zh-CN" sz="3200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Content Placeholder 2"/>
          <p:cNvSpPr txBox="1">
            <a:spLocks/>
          </p:cNvSpPr>
          <p:nvPr/>
        </p:nvSpPr>
        <p:spPr>
          <a:xfrm>
            <a:off x="10605610" y="192575"/>
            <a:ext cx="1906380" cy="553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597" b="1">
                <a:solidFill>
                  <a:schemeClr val="bg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LOGO</a:t>
            </a:r>
            <a:endParaRPr lang="en-US" sz="3597" b="1">
              <a:solidFill>
                <a:schemeClr val="bg1"/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498412" y="729609"/>
            <a:ext cx="28022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ANNUAL WORK SUMMARY</a:t>
            </a:r>
          </a:p>
        </p:txBody>
      </p:sp>
    </p:spTree>
    <p:extLst>
      <p:ext uri="{BB962C8B-B14F-4D97-AF65-F5344CB8AC3E}">
        <p14:creationId xmlns:p14="http://schemas.microsoft.com/office/powerpoint/2010/main" val="3570492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Chevron 80"/>
          <p:cNvSpPr/>
          <p:nvPr/>
        </p:nvSpPr>
        <p:spPr>
          <a:xfrm>
            <a:off x="3721924" y="3054553"/>
            <a:ext cx="258803" cy="265991"/>
          </a:xfrm>
          <a:prstGeom prst="chevron">
            <a:avLst>
              <a:gd name="adj" fmla="val 53421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2" name="Group 81"/>
          <p:cNvGrpSpPr/>
          <p:nvPr/>
        </p:nvGrpSpPr>
        <p:grpSpPr>
          <a:xfrm>
            <a:off x="4312005" y="2449697"/>
            <a:ext cx="1475316" cy="1475700"/>
            <a:chOff x="5360825" y="2115728"/>
            <a:chExt cx="1398895" cy="1399259"/>
          </a:xfrm>
        </p:grpSpPr>
        <p:sp>
          <p:nvSpPr>
            <p:cNvPr id="83" name="Oval 82"/>
            <p:cNvSpPr/>
            <p:nvPr/>
          </p:nvSpPr>
          <p:spPr>
            <a:xfrm>
              <a:off x="5360825" y="2115728"/>
              <a:ext cx="1398895" cy="139925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57174" tIns="128587" rIns="257174" bIns="128587" rtlCol="0" anchor="ctr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4" name="Freeform 2"/>
            <p:cNvSpPr>
              <a:spLocks noChangeArrowheads="1"/>
            </p:cNvSpPr>
            <p:nvPr/>
          </p:nvSpPr>
          <p:spPr bwMode="auto">
            <a:xfrm>
              <a:off x="5810023" y="2570961"/>
              <a:ext cx="467726" cy="527740"/>
            </a:xfrm>
            <a:custGeom>
              <a:avLst/>
              <a:gdLst>
                <a:gd name="T0" fmla="*/ 3437 w 6844"/>
                <a:gd name="T1" fmla="*/ 1719 h 6844"/>
                <a:gd name="T2" fmla="*/ 3437 w 6844"/>
                <a:gd name="T3" fmla="*/ 2875 h 6844"/>
                <a:gd name="T4" fmla="*/ 3437 w 6844"/>
                <a:gd name="T5" fmla="*/ 1719 h 6844"/>
                <a:gd name="T6" fmla="*/ 6843 w 6844"/>
                <a:gd name="T7" fmla="*/ 188 h 6844"/>
                <a:gd name="T8" fmla="*/ 5437 w 6844"/>
                <a:gd name="T9" fmla="*/ 2375 h 6844"/>
                <a:gd name="T10" fmla="*/ 5124 w 6844"/>
                <a:gd name="T11" fmla="*/ 1250 h 6844"/>
                <a:gd name="T12" fmla="*/ 5093 w 6844"/>
                <a:gd name="T13" fmla="*/ 2719 h 6844"/>
                <a:gd name="T14" fmla="*/ 4437 w 6844"/>
                <a:gd name="T15" fmla="*/ 3749 h 6844"/>
                <a:gd name="T16" fmla="*/ 5218 w 6844"/>
                <a:gd name="T17" fmla="*/ 4562 h 6844"/>
                <a:gd name="T18" fmla="*/ 5218 w 6844"/>
                <a:gd name="T19" fmla="*/ 4593 h 6844"/>
                <a:gd name="T20" fmla="*/ 5124 w 6844"/>
                <a:gd name="T21" fmla="*/ 6624 h 6844"/>
                <a:gd name="T22" fmla="*/ 4812 w 6844"/>
                <a:gd name="T23" fmla="*/ 6843 h 6844"/>
                <a:gd name="T24" fmla="*/ 4812 w 6844"/>
                <a:gd name="T25" fmla="*/ 5093 h 6844"/>
                <a:gd name="T26" fmla="*/ 2594 w 6844"/>
                <a:gd name="T27" fmla="*/ 5812 h 6844"/>
                <a:gd name="T28" fmla="*/ 2438 w 6844"/>
                <a:gd name="T29" fmla="*/ 5968 h 6844"/>
                <a:gd name="T30" fmla="*/ 875 w 6844"/>
                <a:gd name="T31" fmla="*/ 6843 h 6844"/>
                <a:gd name="T32" fmla="*/ 719 w 6844"/>
                <a:gd name="T33" fmla="*/ 6312 h 6844"/>
                <a:gd name="T34" fmla="*/ 2844 w 6844"/>
                <a:gd name="T35" fmla="*/ 4562 h 6844"/>
                <a:gd name="T36" fmla="*/ 1782 w 6844"/>
                <a:gd name="T37" fmla="*/ 2750 h 6844"/>
                <a:gd name="T38" fmla="*/ 1719 w 6844"/>
                <a:gd name="T39" fmla="*/ 2594 h 6844"/>
                <a:gd name="T40" fmla="*/ 1250 w 6844"/>
                <a:gd name="T41" fmla="*/ 1313 h 6844"/>
                <a:gd name="T42" fmla="*/ 407 w 6844"/>
                <a:gd name="T43" fmla="*/ 2563 h 6844"/>
                <a:gd name="T44" fmla="*/ 1032 w 6844"/>
                <a:gd name="T45" fmla="*/ 32 h 6844"/>
                <a:gd name="T46" fmla="*/ 1813 w 6844"/>
                <a:gd name="T47" fmla="*/ 938 h 6844"/>
                <a:gd name="T48" fmla="*/ 2157 w 6844"/>
                <a:gd name="T49" fmla="*/ 907 h 6844"/>
                <a:gd name="T50" fmla="*/ 4718 w 6844"/>
                <a:gd name="T51" fmla="*/ 907 h 6844"/>
                <a:gd name="T52" fmla="*/ 5031 w 6844"/>
                <a:gd name="T53" fmla="*/ 938 h 6844"/>
                <a:gd name="T54" fmla="*/ 5812 w 6844"/>
                <a:gd name="T55" fmla="*/ 0 h 6844"/>
                <a:gd name="T56" fmla="*/ 4562 w 6844"/>
                <a:gd name="T57" fmla="*/ 1188 h 6844"/>
                <a:gd name="T58" fmla="*/ 3437 w 6844"/>
                <a:gd name="T59" fmla="*/ 1157 h 6844"/>
                <a:gd name="T60" fmla="*/ 2282 w 6844"/>
                <a:gd name="T61" fmla="*/ 2469 h 6844"/>
                <a:gd name="T62" fmla="*/ 3718 w 6844"/>
                <a:gd name="T63" fmla="*/ 3157 h 6844"/>
                <a:gd name="T64" fmla="*/ 4562 w 6844"/>
                <a:gd name="T65" fmla="*/ 1188 h 6844"/>
                <a:gd name="T66" fmla="*/ 4562 w 6844"/>
                <a:gd name="T67" fmla="*/ 1188 h 6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44" h="6844">
                  <a:moveTo>
                    <a:pt x="3437" y="1719"/>
                  </a:moveTo>
                  <a:lnTo>
                    <a:pt x="3437" y="1719"/>
                  </a:lnTo>
                  <a:cubicBezTo>
                    <a:pt x="3749" y="1719"/>
                    <a:pt x="3999" y="2000"/>
                    <a:pt x="3999" y="2313"/>
                  </a:cubicBezTo>
                  <a:cubicBezTo>
                    <a:pt x="3999" y="2625"/>
                    <a:pt x="3749" y="2875"/>
                    <a:pt x="3437" y="2875"/>
                  </a:cubicBezTo>
                  <a:cubicBezTo>
                    <a:pt x="3125" y="2875"/>
                    <a:pt x="2844" y="2625"/>
                    <a:pt x="2844" y="2313"/>
                  </a:cubicBezTo>
                  <a:cubicBezTo>
                    <a:pt x="2844" y="2000"/>
                    <a:pt x="3125" y="1719"/>
                    <a:pt x="3437" y="1719"/>
                  </a:cubicBezTo>
                  <a:close/>
                  <a:moveTo>
                    <a:pt x="6843" y="188"/>
                  </a:moveTo>
                  <a:lnTo>
                    <a:pt x="6843" y="188"/>
                  </a:lnTo>
                  <a:cubicBezTo>
                    <a:pt x="6437" y="2532"/>
                    <a:pt x="6437" y="2532"/>
                    <a:pt x="6437" y="2532"/>
                  </a:cubicBezTo>
                  <a:cubicBezTo>
                    <a:pt x="5437" y="2375"/>
                    <a:pt x="5437" y="2375"/>
                    <a:pt x="5437" y="2375"/>
                  </a:cubicBezTo>
                  <a:cubicBezTo>
                    <a:pt x="5593" y="1282"/>
                    <a:pt x="5593" y="1282"/>
                    <a:pt x="5593" y="1282"/>
                  </a:cubicBezTo>
                  <a:cubicBezTo>
                    <a:pt x="5468" y="1282"/>
                    <a:pt x="5312" y="1250"/>
                    <a:pt x="5124" y="1250"/>
                  </a:cubicBezTo>
                  <a:cubicBezTo>
                    <a:pt x="5124" y="2594"/>
                    <a:pt x="5124" y="2594"/>
                    <a:pt x="5124" y="2594"/>
                  </a:cubicBezTo>
                  <a:cubicBezTo>
                    <a:pt x="5124" y="2625"/>
                    <a:pt x="5124" y="2688"/>
                    <a:pt x="5093" y="2719"/>
                  </a:cubicBezTo>
                  <a:lnTo>
                    <a:pt x="5093" y="2750"/>
                  </a:lnTo>
                  <a:cubicBezTo>
                    <a:pt x="4437" y="3749"/>
                    <a:pt x="4437" y="3749"/>
                    <a:pt x="4437" y="3749"/>
                  </a:cubicBezTo>
                  <a:cubicBezTo>
                    <a:pt x="4249" y="4281"/>
                    <a:pt x="4249" y="4281"/>
                    <a:pt x="4249" y="4281"/>
                  </a:cubicBezTo>
                  <a:cubicBezTo>
                    <a:pt x="5218" y="4562"/>
                    <a:pt x="5218" y="4562"/>
                    <a:pt x="5218" y="4562"/>
                  </a:cubicBezTo>
                  <a:cubicBezTo>
                    <a:pt x="5218" y="4562"/>
                    <a:pt x="5218" y="4562"/>
                    <a:pt x="5187" y="4593"/>
                  </a:cubicBezTo>
                  <a:cubicBezTo>
                    <a:pt x="5218" y="4593"/>
                    <a:pt x="5218" y="4593"/>
                    <a:pt x="5218" y="4593"/>
                  </a:cubicBezTo>
                  <a:cubicBezTo>
                    <a:pt x="5343" y="4624"/>
                    <a:pt x="5437" y="4749"/>
                    <a:pt x="5406" y="4906"/>
                  </a:cubicBezTo>
                  <a:cubicBezTo>
                    <a:pt x="5124" y="6624"/>
                    <a:pt x="5124" y="6624"/>
                    <a:pt x="5124" y="6624"/>
                  </a:cubicBezTo>
                  <a:cubicBezTo>
                    <a:pt x="5093" y="6749"/>
                    <a:pt x="4999" y="6843"/>
                    <a:pt x="4843" y="6843"/>
                  </a:cubicBezTo>
                  <a:lnTo>
                    <a:pt x="4812" y="6843"/>
                  </a:lnTo>
                  <a:cubicBezTo>
                    <a:pt x="4656" y="6812"/>
                    <a:pt x="4531" y="6687"/>
                    <a:pt x="4562" y="6531"/>
                  </a:cubicBezTo>
                  <a:cubicBezTo>
                    <a:pt x="4812" y="5093"/>
                    <a:pt x="4812" y="5093"/>
                    <a:pt x="4812" y="5093"/>
                  </a:cubicBezTo>
                  <a:cubicBezTo>
                    <a:pt x="3531" y="5124"/>
                    <a:pt x="3531" y="5124"/>
                    <a:pt x="3531" y="5124"/>
                  </a:cubicBezTo>
                  <a:cubicBezTo>
                    <a:pt x="2594" y="5812"/>
                    <a:pt x="2594" y="5812"/>
                    <a:pt x="2594" y="5812"/>
                  </a:cubicBezTo>
                  <a:cubicBezTo>
                    <a:pt x="2500" y="5906"/>
                    <a:pt x="2500" y="5906"/>
                    <a:pt x="2500" y="5906"/>
                  </a:cubicBezTo>
                  <a:cubicBezTo>
                    <a:pt x="2469" y="5937"/>
                    <a:pt x="2469" y="5937"/>
                    <a:pt x="2438" y="5968"/>
                  </a:cubicBezTo>
                  <a:cubicBezTo>
                    <a:pt x="1000" y="6812"/>
                    <a:pt x="1000" y="6812"/>
                    <a:pt x="1000" y="6812"/>
                  </a:cubicBezTo>
                  <a:cubicBezTo>
                    <a:pt x="969" y="6843"/>
                    <a:pt x="907" y="6843"/>
                    <a:pt x="875" y="6843"/>
                  </a:cubicBezTo>
                  <a:cubicBezTo>
                    <a:pt x="782" y="6843"/>
                    <a:pt x="688" y="6812"/>
                    <a:pt x="625" y="6718"/>
                  </a:cubicBezTo>
                  <a:cubicBezTo>
                    <a:pt x="532" y="6562"/>
                    <a:pt x="594" y="6406"/>
                    <a:pt x="719" y="6312"/>
                  </a:cubicBezTo>
                  <a:cubicBezTo>
                    <a:pt x="1969" y="5562"/>
                    <a:pt x="1969" y="5562"/>
                    <a:pt x="1969" y="5562"/>
                  </a:cubicBezTo>
                  <a:cubicBezTo>
                    <a:pt x="2844" y="4562"/>
                    <a:pt x="2844" y="4562"/>
                    <a:pt x="2844" y="4562"/>
                  </a:cubicBezTo>
                  <a:cubicBezTo>
                    <a:pt x="2563" y="3718"/>
                    <a:pt x="2563" y="3718"/>
                    <a:pt x="2563" y="3718"/>
                  </a:cubicBezTo>
                  <a:cubicBezTo>
                    <a:pt x="1782" y="2750"/>
                    <a:pt x="1782" y="2750"/>
                    <a:pt x="1782" y="2750"/>
                  </a:cubicBezTo>
                  <a:lnTo>
                    <a:pt x="1782" y="2750"/>
                  </a:lnTo>
                  <a:cubicBezTo>
                    <a:pt x="1750" y="2688"/>
                    <a:pt x="1719" y="2657"/>
                    <a:pt x="1719" y="2594"/>
                  </a:cubicBezTo>
                  <a:cubicBezTo>
                    <a:pt x="1719" y="1250"/>
                    <a:pt x="1719" y="1250"/>
                    <a:pt x="1719" y="1250"/>
                  </a:cubicBezTo>
                  <a:cubicBezTo>
                    <a:pt x="1532" y="1250"/>
                    <a:pt x="1375" y="1282"/>
                    <a:pt x="1250" y="1313"/>
                  </a:cubicBezTo>
                  <a:cubicBezTo>
                    <a:pt x="1407" y="2375"/>
                    <a:pt x="1407" y="2375"/>
                    <a:pt x="1407" y="2375"/>
                  </a:cubicBezTo>
                  <a:cubicBezTo>
                    <a:pt x="407" y="2563"/>
                    <a:pt x="407" y="2563"/>
                    <a:pt x="407" y="256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1032" y="32"/>
                    <a:pt x="1032" y="32"/>
                    <a:pt x="1032" y="32"/>
                  </a:cubicBezTo>
                  <a:cubicBezTo>
                    <a:pt x="1188" y="1032"/>
                    <a:pt x="1188" y="1032"/>
                    <a:pt x="1188" y="1032"/>
                  </a:cubicBezTo>
                  <a:cubicBezTo>
                    <a:pt x="1375" y="1000"/>
                    <a:pt x="1594" y="969"/>
                    <a:pt x="1813" y="938"/>
                  </a:cubicBezTo>
                  <a:cubicBezTo>
                    <a:pt x="1875" y="907"/>
                    <a:pt x="1938" y="875"/>
                    <a:pt x="2000" y="875"/>
                  </a:cubicBezTo>
                  <a:cubicBezTo>
                    <a:pt x="2063" y="875"/>
                    <a:pt x="2094" y="907"/>
                    <a:pt x="2157" y="907"/>
                  </a:cubicBezTo>
                  <a:cubicBezTo>
                    <a:pt x="2532" y="907"/>
                    <a:pt x="2938" y="875"/>
                    <a:pt x="3437" y="875"/>
                  </a:cubicBezTo>
                  <a:cubicBezTo>
                    <a:pt x="3906" y="875"/>
                    <a:pt x="4343" y="907"/>
                    <a:pt x="4718" y="907"/>
                  </a:cubicBezTo>
                  <a:cubicBezTo>
                    <a:pt x="4749" y="907"/>
                    <a:pt x="4781" y="875"/>
                    <a:pt x="4843" y="875"/>
                  </a:cubicBezTo>
                  <a:cubicBezTo>
                    <a:pt x="4906" y="875"/>
                    <a:pt x="4968" y="907"/>
                    <a:pt x="5031" y="938"/>
                  </a:cubicBezTo>
                  <a:cubicBezTo>
                    <a:pt x="5281" y="969"/>
                    <a:pt x="5468" y="1000"/>
                    <a:pt x="5656" y="1000"/>
                  </a:cubicBezTo>
                  <a:cubicBezTo>
                    <a:pt x="5812" y="0"/>
                    <a:pt x="5812" y="0"/>
                    <a:pt x="5812" y="0"/>
                  </a:cubicBezTo>
                  <a:lnTo>
                    <a:pt x="6843" y="188"/>
                  </a:lnTo>
                  <a:close/>
                  <a:moveTo>
                    <a:pt x="4562" y="1188"/>
                  </a:moveTo>
                  <a:lnTo>
                    <a:pt x="4562" y="1188"/>
                  </a:lnTo>
                  <a:cubicBezTo>
                    <a:pt x="4218" y="1188"/>
                    <a:pt x="3843" y="1157"/>
                    <a:pt x="3437" y="1157"/>
                  </a:cubicBezTo>
                  <a:cubicBezTo>
                    <a:pt x="3000" y="1157"/>
                    <a:pt x="2625" y="1188"/>
                    <a:pt x="2282" y="1188"/>
                  </a:cubicBezTo>
                  <a:cubicBezTo>
                    <a:pt x="2282" y="2469"/>
                    <a:pt x="2282" y="2469"/>
                    <a:pt x="2282" y="2469"/>
                  </a:cubicBezTo>
                  <a:cubicBezTo>
                    <a:pt x="3157" y="3157"/>
                    <a:pt x="3157" y="3157"/>
                    <a:pt x="3157" y="3157"/>
                  </a:cubicBezTo>
                  <a:cubicBezTo>
                    <a:pt x="3718" y="3157"/>
                    <a:pt x="3718" y="3157"/>
                    <a:pt x="3718" y="3157"/>
                  </a:cubicBezTo>
                  <a:cubicBezTo>
                    <a:pt x="4562" y="2469"/>
                    <a:pt x="4562" y="2469"/>
                    <a:pt x="4562" y="2469"/>
                  </a:cubicBezTo>
                  <a:lnTo>
                    <a:pt x="4562" y="1188"/>
                  </a:lnTo>
                  <a:close/>
                  <a:moveTo>
                    <a:pt x="4562" y="1188"/>
                  </a:moveTo>
                  <a:lnTo>
                    <a:pt x="4562" y="11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1915330" y="2432081"/>
            <a:ext cx="1475316" cy="1475701"/>
            <a:chOff x="1761560" y="2126941"/>
            <a:chExt cx="1398895" cy="1399260"/>
          </a:xfrm>
        </p:grpSpPr>
        <p:sp>
          <p:nvSpPr>
            <p:cNvPr id="86" name="Oval 85"/>
            <p:cNvSpPr/>
            <p:nvPr/>
          </p:nvSpPr>
          <p:spPr>
            <a:xfrm>
              <a:off x="1761560" y="2126941"/>
              <a:ext cx="1398895" cy="139926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57174" tIns="128587" rIns="257174" bIns="128587" rtlCol="0" anchor="ctr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7" name="AutoShape 15"/>
            <p:cNvSpPr>
              <a:spLocks/>
            </p:cNvSpPr>
            <p:nvPr/>
          </p:nvSpPr>
          <p:spPr bwMode="auto">
            <a:xfrm>
              <a:off x="2231629" y="2618586"/>
              <a:ext cx="460842" cy="449378"/>
            </a:xfrm>
            <a:custGeom>
              <a:avLst/>
              <a:gdLst>
                <a:gd name="T0" fmla="+- 0 10782 53"/>
                <a:gd name="T1" fmla="*/ T0 w 21459"/>
                <a:gd name="T2" fmla="+- 0 10819 39"/>
                <a:gd name="T3" fmla="*/ 10819 h 21561"/>
                <a:gd name="T4" fmla="+- 0 10782 53"/>
                <a:gd name="T5" fmla="*/ T4 w 21459"/>
                <a:gd name="T6" fmla="+- 0 10819 39"/>
                <a:gd name="T7" fmla="*/ 10819 h 21561"/>
                <a:gd name="T8" fmla="+- 0 10782 53"/>
                <a:gd name="T9" fmla="*/ T8 w 21459"/>
                <a:gd name="T10" fmla="+- 0 10819 39"/>
                <a:gd name="T11" fmla="*/ 10819 h 21561"/>
                <a:gd name="T12" fmla="+- 0 10782 53"/>
                <a:gd name="T13" fmla="*/ T12 w 21459"/>
                <a:gd name="T14" fmla="+- 0 10819 39"/>
                <a:gd name="T15" fmla="*/ 10819 h 2156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59" h="21561">
                  <a:moveTo>
                    <a:pt x="20359" y="4319"/>
                  </a:moveTo>
                  <a:cubicBezTo>
                    <a:pt x="20703" y="4451"/>
                    <a:pt x="20960" y="4653"/>
                    <a:pt x="21125" y="4923"/>
                  </a:cubicBezTo>
                  <a:cubicBezTo>
                    <a:pt x="21468" y="5418"/>
                    <a:pt x="21546" y="6025"/>
                    <a:pt x="21363" y="6735"/>
                  </a:cubicBezTo>
                  <a:lnTo>
                    <a:pt x="17812" y="19432"/>
                  </a:lnTo>
                  <a:cubicBezTo>
                    <a:pt x="17663" y="20051"/>
                    <a:pt x="17338" y="20561"/>
                    <a:pt x="16840" y="20960"/>
                  </a:cubicBezTo>
                  <a:cubicBezTo>
                    <a:pt x="16342" y="21361"/>
                    <a:pt x="15810" y="21560"/>
                    <a:pt x="15242" y="21560"/>
                  </a:cubicBezTo>
                  <a:lnTo>
                    <a:pt x="3374" y="21560"/>
                  </a:lnTo>
                  <a:cubicBezTo>
                    <a:pt x="3031" y="21560"/>
                    <a:pt x="2698" y="21496"/>
                    <a:pt x="2378" y="21358"/>
                  </a:cubicBezTo>
                  <a:cubicBezTo>
                    <a:pt x="2056" y="21223"/>
                    <a:pt x="1747" y="21042"/>
                    <a:pt x="1456" y="20810"/>
                  </a:cubicBezTo>
                  <a:cubicBezTo>
                    <a:pt x="1162" y="20581"/>
                    <a:pt x="906" y="20312"/>
                    <a:pt x="683" y="19998"/>
                  </a:cubicBezTo>
                  <a:cubicBezTo>
                    <a:pt x="463" y="19685"/>
                    <a:pt x="287" y="19345"/>
                    <a:pt x="161" y="18978"/>
                  </a:cubicBezTo>
                  <a:cubicBezTo>
                    <a:pt x="-46" y="18345"/>
                    <a:pt x="-53" y="17750"/>
                    <a:pt x="138" y="17199"/>
                  </a:cubicBezTo>
                  <a:cubicBezTo>
                    <a:pt x="156" y="17049"/>
                    <a:pt x="172" y="16900"/>
                    <a:pt x="188" y="16759"/>
                  </a:cubicBezTo>
                  <a:cubicBezTo>
                    <a:pt x="206" y="16613"/>
                    <a:pt x="222" y="16449"/>
                    <a:pt x="237" y="16273"/>
                  </a:cubicBezTo>
                  <a:cubicBezTo>
                    <a:pt x="237" y="16179"/>
                    <a:pt x="222" y="16082"/>
                    <a:pt x="188" y="15985"/>
                  </a:cubicBezTo>
                  <a:cubicBezTo>
                    <a:pt x="156" y="15889"/>
                    <a:pt x="146" y="15792"/>
                    <a:pt x="161" y="15695"/>
                  </a:cubicBezTo>
                  <a:cubicBezTo>
                    <a:pt x="180" y="15549"/>
                    <a:pt x="245" y="15402"/>
                    <a:pt x="358" y="15256"/>
                  </a:cubicBezTo>
                  <a:cubicBezTo>
                    <a:pt x="471" y="15109"/>
                    <a:pt x="578" y="14942"/>
                    <a:pt x="678" y="14757"/>
                  </a:cubicBezTo>
                  <a:cubicBezTo>
                    <a:pt x="872" y="14411"/>
                    <a:pt x="1060" y="13986"/>
                    <a:pt x="1249" y="13485"/>
                  </a:cubicBezTo>
                  <a:cubicBezTo>
                    <a:pt x="1438" y="12987"/>
                    <a:pt x="1574" y="12553"/>
                    <a:pt x="1655" y="12190"/>
                  </a:cubicBezTo>
                  <a:cubicBezTo>
                    <a:pt x="1689" y="12040"/>
                    <a:pt x="1686" y="11896"/>
                    <a:pt x="1642" y="11762"/>
                  </a:cubicBezTo>
                  <a:cubicBezTo>
                    <a:pt x="1603" y="11627"/>
                    <a:pt x="1597" y="11504"/>
                    <a:pt x="1631" y="11389"/>
                  </a:cubicBezTo>
                  <a:cubicBezTo>
                    <a:pt x="1665" y="11240"/>
                    <a:pt x="1734" y="11111"/>
                    <a:pt x="1838" y="11005"/>
                  </a:cubicBezTo>
                  <a:cubicBezTo>
                    <a:pt x="1943" y="10897"/>
                    <a:pt x="2027" y="10788"/>
                    <a:pt x="2095" y="10671"/>
                  </a:cubicBezTo>
                  <a:cubicBezTo>
                    <a:pt x="2179" y="10507"/>
                    <a:pt x="2268" y="10308"/>
                    <a:pt x="2365" y="10082"/>
                  </a:cubicBezTo>
                  <a:cubicBezTo>
                    <a:pt x="2459" y="9859"/>
                    <a:pt x="2551" y="9628"/>
                    <a:pt x="2635" y="9390"/>
                  </a:cubicBezTo>
                  <a:cubicBezTo>
                    <a:pt x="2719" y="9150"/>
                    <a:pt x="2784" y="8918"/>
                    <a:pt x="2837" y="8690"/>
                  </a:cubicBezTo>
                  <a:cubicBezTo>
                    <a:pt x="2887" y="8461"/>
                    <a:pt x="2918" y="8271"/>
                    <a:pt x="2936" y="8118"/>
                  </a:cubicBezTo>
                  <a:cubicBezTo>
                    <a:pt x="2952" y="7972"/>
                    <a:pt x="2944" y="7816"/>
                    <a:pt x="2910" y="7655"/>
                  </a:cubicBezTo>
                  <a:cubicBezTo>
                    <a:pt x="2876" y="7497"/>
                    <a:pt x="2876" y="7365"/>
                    <a:pt x="2910" y="7248"/>
                  </a:cubicBezTo>
                  <a:cubicBezTo>
                    <a:pt x="2960" y="7101"/>
                    <a:pt x="3046" y="6978"/>
                    <a:pt x="3167" y="6878"/>
                  </a:cubicBezTo>
                  <a:cubicBezTo>
                    <a:pt x="3288" y="6778"/>
                    <a:pt x="3390" y="6664"/>
                    <a:pt x="3476" y="6532"/>
                  </a:cubicBezTo>
                  <a:cubicBezTo>
                    <a:pt x="3557" y="6421"/>
                    <a:pt x="3649" y="6263"/>
                    <a:pt x="3746" y="6049"/>
                  </a:cubicBezTo>
                  <a:cubicBezTo>
                    <a:pt x="3840" y="5841"/>
                    <a:pt x="3937" y="5609"/>
                    <a:pt x="4034" y="5354"/>
                  </a:cubicBezTo>
                  <a:cubicBezTo>
                    <a:pt x="4129" y="5102"/>
                    <a:pt x="4210" y="4856"/>
                    <a:pt x="4278" y="4618"/>
                  </a:cubicBezTo>
                  <a:cubicBezTo>
                    <a:pt x="4344" y="4381"/>
                    <a:pt x="4385" y="4170"/>
                    <a:pt x="4404" y="3979"/>
                  </a:cubicBezTo>
                  <a:cubicBezTo>
                    <a:pt x="4420" y="3868"/>
                    <a:pt x="4404" y="3754"/>
                    <a:pt x="4354" y="3636"/>
                  </a:cubicBezTo>
                  <a:cubicBezTo>
                    <a:pt x="4304" y="3519"/>
                    <a:pt x="4294" y="3390"/>
                    <a:pt x="4328" y="3249"/>
                  </a:cubicBezTo>
                  <a:cubicBezTo>
                    <a:pt x="4362" y="3120"/>
                    <a:pt x="4438" y="2980"/>
                    <a:pt x="4561" y="2836"/>
                  </a:cubicBezTo>
                  <a:cubicBezTo>
                    <a:pt x="4682" y="2692"/>
                    <a:pt x="4792" y="2543"/>
                    <a:pt x="4894" y="2393"/>
                  </a:cubicBezTo>
                  <a:cubicBezTo>
                    <a:pt x="5025" y="2159"/>
                    <a:pt x="5145" y="1886"/>
                    <a:pt x="5250" y="1573"/>
                  </a:cubicBezTo>
                  <a:cubicBezTo>
                    <a:pt x="5355" y="1262"/>
                    <a:pt x="5481" y="975"/>
                    <a:pt x="5625" y="717"/>
                  </a:cubicBezTo>
                  <a:cubicBezTo>
                    <a:pt x="5772" y="462"/>
                    <a:pt x="5966" y="259"/>
                    <a:pt x="6204" y="116"/>
                  </a:cubicBezTo>
                  <a:cubicBezTo>
                    <a:pt x="6440" y="-31"/>
                    <a:pt x="6767" y="-39"/>
                    <a:pt x="7176" y="92"/>
                  </a:cubicBezTo>
                  <a:lnTo>
                    <a:pt x="7150" y="151"/>
                  </a:lnTo>
                  <a:cubicBezTo>
                    <a:pt x="7409" y="54"/>
                    <a:pt x="7635" y="10"/>
                    <a:pt x="7829" y="10"/>
                  </a:cubicBezTo>
                  <a:lnTo>
                    <a:pt x="17613" y="10"/>
                  </a:lnTo>
                  <a:cubicBezTo>
                    <a:pt x="18266" y="10"/>
                    <a:pt x="18764" y="277"/>
                    <a:pt x="19107" y="805"/>
                  </a:cubicBezTo>
                  <a:cubicBezTo>
                    <a:pt x="19448" y="1303"/>
                    <a:pt x="19524" y="1904"/>
                    <a:pt x="19330" y="2616"/>
                  </a:cubicBezTo>
                  <a:lnTo>
                    <a:pt x="15782" y="15329"/>
                  </a:lnTo>
                  <a:cubicBezTo>
                    <a:pt x="15630" y="15918"/>
                    <a:pt x="15307" y="16419"/>
                    <a:pt x="14809" y="16829"/>
                  </a:cubicBezTo>
                  <a:cubicBezTo>
                    <a:pt x="14312" y="17243"/>
                    <a:pt x="13782" y="17448"/>
                    <a:pt x="13221" y="17448"/>
                  </a:cubicBezTo>
                  <a:lnTo>
                    <a:pt x="2019" y="17448"/>
                  </a:lnTo>
                  <a:cubicBezTo>
                    <a:pt x="1935" y="17448"/>
                    <a:pt x="1852" y="17460"/>
                    <a:pt x="1762" y="17477"/>
                  </a:cubicBezTo>
                  <a:cubicBezTo>
                    <a:pt x="1676" y="17495"/>
                    <a:pt x="1597" y="17551"/>
                    <a:pt x="1529" y="17644"/>
                  </a:cubicBezTo>
                  <a:cubicBezTo>
                    <a:pt x="1430" y="17832"/>
                    <a:pt x="1430" y="18096"/>
                    <a:pt x="1529" y="18430"/>
                  </a:cubicBezTo>
                  <a:cubicBezTo>
                    <a:pt x="1665" y="18834"/>
                    <a:pt x="1914" y="19186"/>
                    <a:pt x="2284" y="19488"/>
                  </a:cubicBezTo>
                  <a:cubicBezTo>
                    <a:pt x="2651" y="19796"/>
                    <a:pt x="3015" y="19945"/>
                    <a:pt x="3374" y="19945"/>
                  </a:cubicBezTo>
                  <a:lnTo>
                    <a:pt x="15242" y="19945"/>
                  </a:lnTo>
                  <a:cubicBezTo>
                    <a:pt x="15485" y="19945"/>
                    <a:pt x="15724" y="19846"/>
                    <a:pt x="15962" y="19643"/>
                  </a:cubicBezTo>
                  <a:cubicBezTo>
                    <a:pt x="16201" y="19444"/>
                    <a:pt x="16358" y="19221"/>
                    <a:pt x="16434" y="18975"/>
                  </a:cubicBezTo>
                  <a:lnTo>
                    <a:pt x="20310" y="5128"/>
                  </a:lnTo>
                  <a:cubicBezTo>
                    <a:pt x="20344" y="4979"/>
                    <a:pt x="20365" y="4841"/>
                    <a:pt x="20373" y="4715"/>
                  </a:cubicBezTo>
                  <a:cubicBezTo>
                    <a:pt x="20378" y="4592"/>
                    <a:pt x="20373" y="4460"/>
                    <a:pt x="20359" y="4319"/>
                  </a:cubicBezTo>
                  <a:moveTo>
                    <a:pt x="6285" y="8083"/>
                  </a:moveTo>
                  <a:cubicBezTo>
                    <a:pt x="6201" y="8446"/>
                    <a:pt x="6311" y="8628"/>
                    <a:pt x="6610" y="8628"/>
                  </a:cubicBezTo>
                  <a:lnTo>
                    <a:pt x="14325" y="8628"/>
                  </a:lnTo>
                  <a:cubicBezTo>
                    <a:pt x="14461" y="8628"/>
                    <a:pt x="14587" y="8578"/>
                    <a:pt x="14707" y="8473"/>
                  </a:cubicBezTo>
                  <a:cubicBezTo>
                    <a:pt x="14830" y="8370"/>
                    <a:pt x="14906" y="8238"/>
                    <a:pt x="14940" y="8083"/>
                  </a:cubicBezTo>
                  <a:lnTo>
                    <a:pt x="15242" y="7028"/>
                  </a:lnTo>
                  <a:cubicBezTo>
                    <a:pt x="15276" y="6881"/>
                    <a:pt x="15263" y="6752"/>
                    <a:pt x="15205" y="6641"/>
                  </a:cubicBezTo>
                  <a:cubicBezTo>
                    <a:pt x="15145" y="6535"/>
                    <a:pt x="15051" y="6483"/>
                    <a:pt x="14914" y="6483"/>
                  </a:cubicBezTo>
                  <a:lnTo>
                    <a:pt x="7202" y="6483"/>
                  </a:lnTo>
                  <a:cubicBezTo>
                    <a:pt x="7066" y="6483"/>
                    <a:pt x="6935" y="6532"/>
                    <a:pt x="6807" y="6638"/>
                  </a:cubicBezTo>
                  <a:cubicBezTo>
                    <a:pt x="6676" y="6740"/>
                    <a:pt x="6594" y="6869"/>
                    <a:pt x="6560" y="7028"/>
                  </a:cubicBezTo>
                  <a:lnTo>
                    <a:pt x="6285" y="8083"/>
                  </a:lnTo>
                  <a:close/>
                  <a:moveTo>
                    <a:pt x="7150" y="4867"/>
                  </a:moveTo>
                  <a:cubicBezTo>
                    <a:pt x="7116" y="5017"/>
                    <a:pt x="7132" y="5140"/>
                    <a:pt x="7195" y="5240"/>
                  </a:cubicBezTo>
                  <a:cubicBezTo>
                    <a:pt x="7257" y="5336"/>
                    <a:pt x="7354" y="5386"/>
                    <a:pt x="7488" y="5386"/>
                  </a:cubicBezTo>
                  <a:lnTo>
                    <a:pt x="15192" y="5386"/>
                  </a:lnTo>
                  <a:cubicBezTo>
                    <a:pt x="15326" y="5386"/>
                    <a:pt x="15451" y="5336"/>
                    <a:pt x="15575" y="5240"/>
                  </a:cubicBezTo>
                  <a:cubicBezTo>
                    <a:pt x="15695" y="5140"/>
                    <a:pt x="15784" y="5017"/>
                    <a:pt x="15845" y="4867"/>
                  </a:cubicBezTo>
                  <a:lnTo>
                    <a:pt x="16120" y="3771"/>
                  </a:lnTo>
                  <a:cubicBezTo>
                    <a:pt x="16154" y="3622"/>
                    <a:pt x="16141" y="3493"/>
                    <a:pt x="16083" y="3387"/>
                  </a:cubicBezTo>
                  <a:cubicBezTo>
                    <a:pt x="16023" y="3279"/>
                    <a:pt x="15923" y="3223"/>
                    <a:pt x="15782" y="3223"/>
                  </a:cubicBezTo>
                  <a:lnTo>
                    <a:pt x="8078" y="3223"/>
                  </a:lnTo>
                  <a:cubicBezTo>
                    <a:pt x="7944" y="3223"/>
                    <a:pt x="7818" y="3279"/>
                    <a:pt x="7695" y="3387"/>
                  </a:cubicBezTo>
                  <a:cubicBezTo>
                    <a:pt x="7575" y="3493"/>
                    <a:pt x="7488" y="3622"/>
                    <a:pt x="7438" y="3771"/>
                  </a:cubicBezTo>
                  <a:lnTo>
                    <a:pt x="7150" y="48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40181" tIns="40181" rIns="40181" bIns="40181" anchor="ctr"/>
            <a:lstStyle/>
            <a:p>
              <a:pPr defTabSz="361230">
                <a:defRPr/>
              </a:pPr>
              <a:endParaRPr lang="es-ES" sz="221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  <a:sym typeface="Arial" panose="020B0604020202020204" pitchFamily="34" charset="0"/>
              </a:endParaRPr>
            </a:p>
          </p:txBody>
        </p:sp>
      </p:grpSp>
      <p:sp>
        <p:nvSpPr>
          <p:cNvPr id="88" name="Chevron 87"/>
          <p:cNvSpPr/>
          <p:nvPr/>
        </p:nvSpPr>
        <p:spPr>
          <a:xfrm>
            <a:off x="6065139" y="3054553"/>
            <a:ext cx="258803" cy="265991"/>
          </a:xfrm>
          <a:prstGeom prst="chevron">
            <a:avLst>
              <a:gd name="adj" fmla="val 53421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9" name="Chevron 88"/>
          <p:cNvSpPr/>
          <p:nvPr/>
        </p:nvSpPr>
        <p:spPr>
          <a:xfrm>
            <a:off x="8579852" y="2929799"/>
            <a:ext cx="501447" cy="515374"/>
          </a:xfrm>
          <a:prstGeom prst="chevron">
            <a:avLst>
              <a:gd name="adj" fmla="val 53421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9355419" y="2814208"/>
            <a:ext cx="1890997" cy="13905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18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Need ?</a:t>
            </a:r>
            <a:endParaRPr lang="id-ID" sz="4218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" panose="020B0503030202020304" pitchFamily="34" charset="0"/>
              <a:sym typeface="Arial" panose="020B0604020202020204" pitchFamily="34" charset="0"/>
            </a:endParaRPr>
          </a:p>
        </p:txBody>
      </p:sp>
      <p:grpSp>
        <p:nvGrpSpPr>
          <p:cNvPr id="91" name="Group 90"/>
          <p:cNvGrpSpPr/>
          <p:nvPr/>
        </p:nvGrpSpPr>
        <p:grpSpPr>
          <a:xfrm>
            <a:off x="1513130" y="4061943"/>
            <a:ext cx="2279714" cy="1219067"/>
            <a:chOff x="1398458" y="5162834"/>
            <a:chExt cx="2161625" cy="1155919"/>
          </a:xfrm>
        </p:grpSpPr>
        <p:sp>
          <p:nvSpPr>
            <p:cNvPr id="92" name="TextBox 91"/>
            <p:cNvSpPr txBox="1"/>
            <p:nvPr/>
          </p:nvSpPr>
          <p:spPr>
            <a:xfrm>
              <a:off x="1938526" y="5162834"/>
              <a:ext cx="1097720" cy="333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Research</a:t>
              </a:r>
            </a:p>
          </p:txBody>
        </p:sp>
        <p:sp>
          <p:nvSpPr>
            <p:cNvPr id="93" name="Rectangle 92"/>
            <p:cNvSpPr/>
            <p:nvPr/>
          </p:nvSpPr>
          <p:spPr>
            <a:xfrm>
              <a:off x="1398458" y="5492377"/>
              <a:ext cx="2161625" cy="8263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“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Lorem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is dolor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sita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slide power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adus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na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but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volup</a:t>
              </a:r>
              <a:endParaRPr lang="en-US" sz="126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Ande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inteman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.”</a:t>
              </a:r>
              <a:endParaRPr lang="en-US" sz="1266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3909791" y="4061943"/>
            <a:ext cx="2279714" cy="1219067"/>
            <a:chOff x="1398458" y="5162834"/>
            <a:chExt cx="2161625" cy="1155919"/>
          </a:xfrm>
        </p:grpSpPr>
        <p:sp>
          <p:nvSpPr>
            <p:cNvPr id="95" name="TextBox 94"/>
            <p:cNvSpPr txBox="1"/>
            <p:nvPr/>
          </p:nvSpPr>
          <p:spPr>
            <a:xfrm>
              <a:off x="1757650" y="5162834"/>
              <a:ext cx="1459472" cy="333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Development</a:t>
              </a:r>
            </a:p>
          </p:txBody>
        </p:sp>
        <p:sp>
          <p:nvSpPr>
            <p:cNvPr id="96" name="Rectangle 95"/>
            <p:cNvSpPr/>
            <p:nvPr/>
          </p:nvSpPr>
          <p:spPr>
            <a:xfrm>
              <a:off x="1398458" y="5492377"/>
              <a:ext cx="2161625" cy="8263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“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Lorem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is dolor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sita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slide power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adus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na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but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volup</a:t>
              </a:r>
              <a:endParaRPr lang="en-US" sz="126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Ande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inteman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.”</a:t>
              </a:r>
              <a:endParaRPr lang="en-US" sz="1266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6300139" y="4061943"/>
            <a:ext cx="2279714" cy="1219067"/>
            <a:chOff x="1398458" y="5162834"/>
            <a:chExt cx="2161625" cy="1155919"/>
          </a:xfrm>
        </p:grpSpPr>
        <p:sp>
          <p:nvSpPr>
            <p:cNvPr id="98" name="TextBox 97"/>
            <p:cNvSpPr txBox="1"/>
            <p:nvPr/>
          </p:nvSpPr>
          <p:spPr>
            <a:xfrm>
              <a:off x="1916488" y="5162834"/>
              <a:ext cx="1141800" cy="333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Marketing</a:t>
              </a:r>
            </a:p>
          </p:txBody>
        </p:sp>
        <p:sp>
          <p:nvSpPr>
            <p:cNvPr id="99" name="Rectangle 98"/>
            <p:cNvSpPr/>
            <p:nvPr/>
          </p:nvSpPr>
          <p:spPr>
            <a:xfrm>
              <a:off x="1398458" y="5492377"/>
              <a:ext cx="2161625" cy="8263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“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Lorem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is dolor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sita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slide power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adus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na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but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volup</a:t>
              </a:r>
              <a:endParaRPr lang="en-US" sz="126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Ande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inteman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.”</a:t>
              </a:r>
              <a:endParaRPr lang="en-US" sz="1266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6654195" y="2449697"/>
            <a:ext cx="1475316" cy="1475700"/>
            <a:chOff x="6309174" y="2322803"/>
            <a:chExt cx="1398895" cy="1399259"/>
          </a:xfrm>
        </p:grpSpPr>
        <p:sp>
          <p:nvSpPr>
            <p:cNvPr id="101" name="Oval 100"/>
            <p:cNvSpPr/>
            <p:nvPr/>
          </p:nvSpPr>
          <p:spPr>
            <a:xfrm>
              <a:off x="6309174" y="2322803"/>
              <a:ext cx="1398895" cy="139925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57174" tIns="128587" rIns="257174" bIns="128587" rtlCol="0" anchor="ctr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02" name="Group 101"/>
            <p:cNvGrpSpPr/>
            <p:nvPr/>
          </p:nvGrpSpPr>
          <p:grpSpPr>
            <a:xfrm>
              <a:off x="6649610" y="2777215"/>
              <a:ext cx="621148" cy="528561"/>
              <a:chOff x="6537286" y="2719812"/>
              <a:chExt cx="925276" cy="787356"/>
            </a:xfrm>
            <a:solidFill>
              <a:schemeClr val="bg1"/>
            </a:solidFill>
          </p:grpSpPr>
          <p:sp>
            <p:nvSpPr>
              <p:cNvPr id="103" name="Oval 11"/>
              <p:cNvSpPr>
                <a:spLocks noChangeArrowheads="1"/>
              </p:cNvSpPr>
              <p:nvPr/>
            </p:nvSpPr>
            <p:spPr bwMode="auto">
              <a:xfrm>
                <a:off x="6874739" y="3373224"/>
                <a:ext cx="139094" cy="13394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4" name="Oval 12"/>
              <p:cNvSpPr>
                <a:spLocks noChangeArrowheads="1"/>
              </p:cNvSpPr>
              <p:nvPr/>
            </p:nvSpPr>
            <p:spPr bwMode="auto">
              <a:xfrm>
                <a:off x="7154136" y="3373224"/>
                <a:ext cx="140303" cy="13394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5" name="Freeform 13"/>
              <p:cNvSpPr>
                <a:spLocks noEditPoints="1"/>
              </p:cNvSpPr>
              <p:nvPr/>
            </p:nvSpPr>
            <p:spPr bwMode="auto">
              <a:xfrm>
                <a:off x="6537286" y="2719812"/>
                <a:ext cx="925276" cy="604494"/>
              </a:xfrm>
              <a:custGeom>
                <a:avLst/>
                <a:gdLst>
                  <a:gd name="T0" fmla="*/ 383 w 390"/>
                  <a:gd name="T1" fmla="*/ 64 h 265"/>
                  <a:gd name="T2" fmla="*/ 364 w 390"/>
                  <a:gd name="T3" fmla="*/ 57 h 265"/>
                  <a:gd name="T4" fmla="*/ 105 w 390"/>
                  <a:gd name="T5" fmla="*/ 57 h 265"/>
                  <a:gd name="T6" fmla="*/ 102 w 390"/>
                  <a:gd name="T7" fmla="*/ 44 h 265"/>
                  <a:gd name="T8" fmla="*/ 61 w 390"/>
                  <a:gd name="T9" fmla="*/ 0 h 265"/>
                  <a:gd name="T10" fmla="*/ 0 w 390"/>
                  <a:gd name="T11" fmla="*/ 0 h 265"/>
                  <a:gd name="T12" fmla="*/ 14 w 390"/>
                  <a:gd name="T13" fmla="*/ 28 h 265"/>
                  <a:gd name="T14" fmla="*/ 62 w 390"/>
                  <a:gd name="T15" fmla="*/ 28 h 265"/>
                  <a:gd name="T16" fmla="*/ 75 w 390"/>
                  <a:gd name="T17" fmla="*/ 44 h 265"/>
                  <a:gd name="T18" fmla="*/ 116 w 390"/>
                  <a:gd name="T19" fmla="*/ 242 h 265"/>
                  <a:gd name="T20" fmla="*/ 163 w 390"/>
                  <a:gd name="T21" fmla="*/ 265 h 265"/>
                  <a:gd name="T22" fmla="*/ 327 w 390"/>
                  <a:gd name="T23" fmla="*/ 265 h 265"/>
                  <a:gd name="T24" fmla="*/ 352 w 390"/>
                  <a:gd name="T25" fmla="*/ 239 h 265"/>
                  <a:gd name="T26" fmla="*/ 166 w 390"/>
                  <a:gd name="T27" fmla="*/ 239 h 265"/>
                  <a:gd name="T28" fmla="*/ 138 w 390"/>
                  <a:gd name="T29" fmla="*/ 213 h 265"/>
                  <a:gd name="T30" fmla="*/ 130 w 390"/>
                  <a:gd name="T31" fmla="*/ 172 h 265"/>
                  <a:gd name="T32" fmla="*/ 362 w 390"/>
                  <a:gd name="T33" fmla="*/ 172 h 265"/>
                  <a:gd name="T34" fmla="*/ 362 w 390"/>
                  <a:gd name="T35" fmla="*/ 172 h 265"/>
                  <a:gd name="T36" fmla="*/ 382 w 390"/>
                  <a:gd name="T37" fmla="*/ 153 h 265"/>
                  <a:gd name="T38" fmla="*/ 390 w 390"/>
                  <a:gd name="T39" fmla="*/ 81 h 265"/>
                  <a:gd name="T40" fmla="*/ 383 w 390"/>
                  <a:gd name="T41" fmla="*/ 64 h 265"/>
                  <a:gd name="T42" fmla="*/ 356 w 390"/>
                  <a:gd name="T43" fmla="*/ 143 h 265"/>
                  <a:gd name="T44" fmla="*/ 123 w 390"/>
                  <a:gd name="T45" fmla="*/ 143 h 265"/>
                  <a:gd name="T46" fmla="*/ 112 w 390"/>
                  <a:gd name="T47" fmla="*/ 90 h 265"/>
                  <a:gd name="T48" fmla="*/ 362 w 390"/>
                  <a:gd name="T49" fmla="*/ 90 h 265"/>
                  <a:gd name="T50" fmla="*/ 356 w 390"/>
                  <a:gd name="T51" fmla="*/ 143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90" h="265">
                    <a:moveTo>
                      <a:pt x="383" y="64"/>
                    </a:moveTo>
                    <a:cubicBezTo>
                      <a:pt x="377" y="57"/>
                      <a:pt x="364" y="57"/>
                      <a:pt x="364" y="57"/>
                    </a:cubicBezTo>
                    <a:cubicBezTo>
                      <a:pt x="105" y="57"/>
                      <a:pt x="105" y="57"/>
                      <a:pt x="105" y="57"/>
                    </a:cubicBezTo>
                    <a:cubicBezTo>
                      <a:pt x="102" y="44"/>
                      <a:pt x="102" y="44"/>
                      <a:pt x="102" y="44"/>
                    </a:cubicBezTo>
                    <a:cubicBezTo>
                      <a:pt x="102" y="44"/>
                      <a:pt x="96" y="0"/>
                      <a:pt x="61" y="0"/>
                    </a:cubicBezTo>
                    <a:cubicBezTo>
                      <a:pt x="26" y="0"/>
                      <a:pt x="0" y="0"/>
                      <a:pt x="0" y="0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62" y="28"/>
                      <a:pt x="73" y="25"/>
                      <a:pt x="75" y="44"/>
                    </a:cubicBezTo>
                    <a:cubicBezTo>
                      <a:pt x="116" y="242"/>
                      <a:pt x="116" y="242"/>
                      <a:pt x="116" y="242"/>
                    </a:cubicBezTo>
                    <a:cubicBezTo>
                      <a:pt x="116" y="242"/>
                      <a:pt x="123" y="265"/>
                      <a:pt x="163" y="265"/>
                    </a:cubicBezTo>
                    <a:cubicBezTo>
                      <a:pt x="163" y="265"/>
                      <a:pt x="304" y="265"/>
                      <a:pt x="327" y="265"/>
                    </a:cubicBezTo>
                    <a:cubicBezTo>
                      <a:pt x="350" y="265"/>
                      <a:pt x="352" y="239"/>
                      <a:pt x="352" y="239"/>
                    </a:cubicBezTo>
                    <a:cubicBezTo>
                      <a:pt x="166" y="239"/>
                      <a:pt x="166" y="239"/>
                      <a:pt x="166" y="239"/>
                    </a:cubicBezTo>
                    <a:cubicBezTo>
                      <a:pt x="166" y="239"/>
                      <a:pt x="142" y="241"/>
                      <a:pt x="138" y="213"/>
                    </a:cubicBezTo>
                    <a:cubicBezTo>
                      <a:pt x="130" y="172"/>
                      <a:pt x="130" y="172"/>
                      <a:pt x="130" y="172"/>
                    </a:cubicBezTo>
                    <a:cubicBezTo>
                      <a:pt x="362" y="172"/>
                      <a:pt x="362" y="172"/>
                      <a:pt x="362" y="172"/>
                    </a:cubicBezTo>
                    <a:cubicBezTo>
                      <a:pt x="362" y="172"/>
                      <a:pt x="362" y="172"/>
                      <a:pt x="362" y="172"/>
                    </a:cubicBezTo>
                    <a:cubicBezTo>
                      <a:pt x="372" y="171"/>
                      <a:pt x="381" y="163"/>
                      <a:pt x="382" y="153"/>
                    </a:cubicBezTo>
                    <a:cubicBezTo>
                      <a:pt x="390" y="81"/>
                      <a:pt x="390" y="81"/>
                      <a:pt x="390" y="81"/>
                    </a:cubicBezTo>
                    <a:cubicBezTo>
                      <a:pt x="390" y="74"/>
                      <a:pt x="390" y="70"/>
                      <a:pt x="383" y="64"/>
                    </a:cubicBezTo>
                    <a:close/>
                    <a:moveTo>
                      <a:pt x="356" y="143"/>
                    </a:moveTo>
                    <a:cubicBezTo>
                      <a:pt x="123" y="143"/>
                      <a:pt x="123" y="143"/>
                      <a:pt x="123" y="143"/>
                    </a:cubicBezTo>
                    <a:cubicBezTo>
                      <a:pt x="112" y="90"/>
                      <a:pt x="112" y="90"/>
                      <a:pt x="112" y="90"/>
                    </a:cubicBezTo>
                    <a:cubicBezTo>
                      <a:pt x="362" y="90"/>
                      <a:pt x="362" y="90"/>
                      <a:pt x="362" y="90"/>
                    </a:cubicBezTo>
                    <a:lnTo>
                      <a:pt x="356" y="1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7" name="矩形 26"/>
          <p:cNvSpPr/>
          <p:nvPr/>
        </p:nvSpPr>
        <p:spPr>
          <a:xfrm>
            <a:off x="3477210" y="170898"/>
            <a:ext cx="9380132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413" y="170898"/>
            <a:ext cx="254097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88981" y="170898"/>
            <a:ext cx="67661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71283" y="177189"/>
            <a:ext cx="26564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添加相关标题</a:t>
            </a:r>
            <a:endParaRPr lang="en-US" altLang="zh-CN" sz="3200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10605610" y="192575"/>
            <a:ext cx="1906380" cy="553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597" b="1">
                <a:solidFill>
                  <a:schemeClr val="bg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LOGO</a:t>
            </a:r>
            <a:endParaRPr lang="en-US" sz="3597" b="1">
              <a:solidFill>
                <a:schemeClr val="bg1"/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98412" y="729609"/>
            <a:ext cx="28022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ANNUAL WORK SUMMARY</a:t>
            </a:r>
          </a:p>
        </p:txBody>
      </p:sp>
    </p:spTree>
    <p:extLst>
      <p:ext uri="{BB962C8B-B14F-4D97-AF65-F5344CB8AC3E}">
        <p14:creationId xmlns:p14="http://schemas.microsoft.com/office/powerpoint/2010/main" val="3820615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88" grpId="0" animBg="1"/>
      <p:bldP spid="89" grpId="0" animBg="1"/>
      <p:bldP spid="9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2" descr="K:\设计ppt\马年素材\0背景图\图片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" y="-31251"/>
            <a:ext cx="12858044" cy="7263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4470" y="4830696"/>
            <a:ext cx="3823928" cy="2406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5" descr="C:\Documents and Settings\Administrator\桌面\05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9969" y="680852"/>
            <a:ext cx="3294874" cy="2482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72" descr="红旗底条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" y="5953543"/>
            <a:ext cx="12860277" cy="1285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 descr="C:\Documents and Settings\Administrator\桌面\43-57-300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8"/>
          <a:stretch>
            <a:fillRect/>
          </a:stretch>
        </p:blipFill>
        <p:spPr bwMode="auto">
          <a:xfrm>
            <a:off x="354" y="1826021"/>
            <a:ext cx="2076038" cy="5413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1956373" y="4077989"/>
            <a:ext cx="8946004" cy="83099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5400" b="1" kern="5000" spc="600">
                <a:cs typeface="Arial" panose="020B0604020202020204" pitchFamily="34" charset="0"/>
              </a:rPr>
              <a:t>感谢聆听，批评指导</a:t>
            </a:r>
            <a:endParaRPr lang="zh-CN" altLang="en-US" sz="5400" b="1" kern="5000" spc="600" dirty="0">
              <a:cs typeface="Arial" panose="020B0604020202020204" pitchFamily="34" charset="0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2316413" y="4965748"/>
            <a:ext cx="8225924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600">
                <a:cs typeface="Arial" panose="020B0604020202020204" pitchFamily="34" charset="0"/>
              </a:rPr>
              <a:t>PARTY CLASS PARTY CONSTITUTION THE FOUNDING WORK REPORT PPT</a:t>
            </a:r>
            <a:endParaRPr lang="zh-CN" altLang="en-US" sz="1600" dirty="0">
              <a:cs typeface="Arial" panose="020B0604020202020204" pitchFamily="34" charset="0"/>
            </a:endParaRPr>
          </a:p>
        </p:txBody>
      </p:sp>
      <p:sp>
        <p:nvSpPr>
          <p:cNvPr id="10" name="TextBox 3"/>
          <p:cNvSpPr txBox="1"/>
          <p:nvPr/>
        </p:nvSpPr>
        <p:spPr>
          <a:xfrm>
            <a:off x="2036887" y="1636611"/>
            <a:ext cx="8784976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小标宋简体" pitchFamily="65" charset="-122"/>
                <a:ea typeface="方正小标宋简体" pitchFamily="65" charset="-122"/>
              </a:rPr>
              <a:t>中国共产党</a:t>
            </a:r>
            <a:r>
              <a:rPr lang="zh-CN" altLang="en-US" sz="5400" b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小标宋简体" pitchFamily="65" charset="-122"/>
                <a:ea typeface="方正小标宋简体" pitchFamily="65" charset="-122"/>
              </a:rPr>
              <a:t>建党</a:t>
            </a:r>
            <a:r>
              <a:rPr lang="en-US" altLang="zh-CN" sz="16200" b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小标宋简体" pitchFamily="65" charset="-122"/>
                <a:ea typeface="方正小标宋简体" pitchFamily="65" charset="-122"/>
              </a:rPr>
              <a:t>96</a:t>
            </a:r>
            <a:r>
              <a:rPr lang="zh-CN" altLang="en-US" sz="5400" b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小标宋简体" pitchFamily="65" charset="-122"/>
                <a:ea typeface="方正小标宋简体" pitchFamily="65" charset="-122"/>
              </a:rPr>
              <a:t>周年</a:t>
            </a:r>
            <a:endParaRPr lang="zh-CN" altLang="en-US" sz="5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小标宋简体" pitchFamily="65" charset="-122"/>
              <a:ea typeface="方正小标宋简体" pitchFamily="65" charset="-122"/>
            </a:endParaRPr>
          </a:p>
        </p:txBody>
      </p:sp>
      <p:sp>
        <p:nvSpPr>
          <p:cNvPr id="12" name="TextBox 5"/>
          <p:cNvSpPr txBox="1"/>
          <p:nvPr/>
        </p:nvSpPr>
        <p:spPr>
          <a:xfrm>
            <a:off x="3880630" y="2388203"/>
            <a:ext cx="340584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+mn-lt"/>
                <a:ea typeface="+mn-ea"/>
              </a:rPr>
              <a:t>1921.7.1-</a:t>
            </a:r>
            <a:r>
              <a:rPr lang="en-US" altLang="zh-CN" sz="2800" b="1">
                <a:latin typeface="+mn-lt"/>
                <a:ea typeface="+mn-ea"/>
              </a:rPr>
              <a:t>--2017.7.1</a:t>
            </a:r>
            <a:endParaRPr lang="zh-CN" altLang="en-US" sz="2800" b="1" dirty="0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9376466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7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33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1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1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1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6" fill="hold" nodeType="withEffect">
                                  <p:stCondLst>
                                    <p:cond delay="36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400"/>
                            </p:stCondLst>
                            <p:childTnLst>
                              <p:par>
                                <p:cTn id="4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900"/>
                            </p:stCondLst>
                            <p:childTnLst>
                              <p:par>
                                <p:cTn id="4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900"/>
                            </p:stCondLst>
                            <p:childTnLst>
                              <p:par>
                                <p:cTn id="5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82992" y="1174502"/>
            <a:ext cx="4434535" cy="3228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1" b="1">
                <a:solidFill>
                  <a:schemeClr val="accent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Times New Roman" panose="02020603050405020304" pitchFamily="18" charset="0"/>
                <a:sym typeface="Arial" panose="020B0604020202020204" pitchFamily="34" charset="0"/>
              </a:rPr>
              <a:t>01</a:t>
            </a:r>
            <a:endParaRPr lang="zh-CN" altLang="en-US" sz="20981" b="1">
              <a:solidFill>
                <a:schemeClr val="accent1"/>
              </a:solidFill>
              <a:latin typeface="Arial" panose="020B0604020202020204" pitchFamily="34" charset="0"/>
              <a:ea typeface="方正正粗黑简体" panose="02000000000000000000" pitchFamily="2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5813964" y="2835318"/>
            <a:ext cx="4859740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2" name="文本框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66995" y="2543187"/>
            <a:ext cx="3466525" cy="58432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797" b="1">
                <a:solidFill>
                  <a:schemeClr val="accent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3797" b="1">
                <a:solidFill>
                  <a:schemeClr val="accent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3797" b="1">
              <a:solidFill>
                <a:schemeClr val="accent1"/>
              </a:solidFill>
              <a:latin typeface="Arial" panose="020B0604020202020204" pitchFamily="34" charset="0"/>
              <a:ea typeface="方正正粗黑简体" panose="02000000000000000000" pitchFamily="2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05326" y="1967584"/>
            <a:ext cx="446837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>
                <a:solidFill>
                  <a:schemeClr val="accent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25" y="291513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accent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>
              <a:solidFill>
                <a:schemeClr val="accent1"/>
              </a:solidFill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497" y="291513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accent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>
              <a:solidFill>
                <a:schemeClr val="accent1"/>
              </a:solidFill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25" y="328952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accent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>
              <a:solidFill>
                <a:schemeClr val="accent1"/>
              </a:solidFill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497" y="328952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accent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>
              <a:solidFill>
                <a:schemeClr val="accent1"/>
              </a:solidFill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6" name="Freeform 8"/>
          <p:cNvSpPr>
            <a:spLocks/>
          </p:cNvSpPr>
          <p:nvPr/>
        </p:nvSpPr>
        <p:spPr bwMode="auto">
          <a:xfrm>
            <a:off x="353" y="3907431"/>
            <a:ext cx="12857692" cy="3135375"/>
          </a:xfrm>
          <a:custGeom>
            <a:avLst/>
            <a:gdLst>
              <a:gd name="T0" fmla="*/ 1252 w 5734"/>
              <a:gd name="T1" fmla="*/ 1 h 1363"/>
              <a:gd name="T2" fmla="*/ 1532 w 5734"/>
              <a:gd name="T3" fmla="*/ 22 h 1363"/>
              <a:gd name="T4" fmla="*/ 1828 w 5734"/>
              <a:gd name="T5" fmla="*/ 64 h 1363"/>
              <a:gd name="T6" fmla="*/ 2135 w 5734"/>
              <a:gd name="T7" fmla="*/ 126 h 1363"/>
              <a:gd name="T8" fmla="*/ 2455 w 5734"/>
              <a:gd name="T9" fmla="*/ 204 h 1363"/>
              <a:gd name="T10" fmla="*/ 2786 w 5734"/>
              <a:gd name="T11" fmla="*/ 297 h 1363"/>
              <a:gd name="T12" fmla="*/ 3125 w 5734"/>
              <a:gd name="T13" fmla="*/ 402 h 1363"/>
              <a:gd name="T14" fmla="*/ 3453 w 5734"/>
              <a:gd name="T15" fmla="*/ 507 h 1363"/>
              <a:gd name="T16" fmla="*/ 3745 w 5734"/>
              <a:gd name="T17" fmla="*/ 577 h 1363"/>
              <a:gd name="T18" fmla="*/ 4022 w 5734"/>
              <a:gd name="T19" fmla="*/ 619 h 1363"/>
              <a:gd name="T20" fmla="*/ 4283 w 5734"/>
              <a:gd name="T21" fmla="*/ 633 h 1363"/>
              <a:gd name="T22" fmla="*/ 4524 w 5734"/>
              <a:gd name="T23" fmla="*/ 625 h 1363"/>
              <a:gd name="T24" fmla="*/ 4750 w 5734"/>
              <a:gd name="T25" fmla="*/ 597 h 1363"/>
              <a:gd name="T26" fmla="*/ 4959 w 5734"/>
              <a:gd name="T27" fmla="*/ 551 h 1363"/>
              <a:gd name="T28" fmla="*/ 5149 w 5734"/>
              <a:gd name="T29" fmla="*/ 495 h 1363"/>
              <a:gd name="T30" fmla="*/ 5323 w 5734"/>
              <a:gd name="T31" fmla="*/ 428 h 1363"/>
              <a:gd name="T32" fmla="*/ 5479 w 5734"/>
              <a:gd name="T33" fmla="*/ 355 h 1363"/>
              <a:gd name="T34" fmla="*/ 5615 w 5734"/>
              <a:gd name="T35" fmla="*/ 280 h 1363"/>
              <a:gd name="T36" fmla="*/ 5734 w 5734"/>
              <a:gd name="T37" fmla="*/ 206 h 1363"/>
              <a:gd name="T38" fmla="*/ 5654 w 5734"/>
              <a:gd name="T39" fmla="*/ 1176 h 1363"/>
              <a:gd name="T40" fmla="*/ 5459 w 5734"/>
              <a:gd name="T41" fmla="*/ 1251 h 1363"/>
              <a:gd name="T42" fmla="*/ 5230 w 5734"/>
              <a:gd name="T43" fmla="*/ 1311 h 1363"/>
              <a:gd name="T44" fmla="*/ 4969 w 5734"/>
              <a:gd name="T45" fmla="*/ 1349 h 1363"/>
              <a:gd name="T46" fmla="*/ 4684 w 5734"/>
              <a:gd name="T47" fmla="*/ 1363 h 1363"/>
              <a:gd name="T48" fmla="*/ 4376 w 5734"/>
              <a:gd name="T49" fmla="*/ 1346 h 1363"/>
              <a:gd name="T50" fmla="*/ 4052 w 5734"/>
              <a:gd name="T51" fmla="*/ 1293 h 1363"/>
              <a:gd name="T52" fmla="*/ 3719 w 5734"/>
              <a:gd name="T53" fmla="*/ 1202 h 1363"/>
              <a:gd name="T54" fmla="*/ 3379 w 5734"/>
              <a:gd name="T55" fmla="*/ 1067 h 1363"/>
              <a:gd name="T56" fmla="*/ 3047 w 5734"/>
              <a:gd name="T57" fmla="*/ 896 h 1363"/>
              <a:gd name="T58" fmla="*/ 2726 w 5734"/>
              <a:gd name="T59" fmla="*/ 731 h 1363"/>
              <a:gd name="T60" fmla="*/ 2413 w 5734"/>
              <a:gd name="T61" fmla="*/ 583 h 1363"/>
              <a:gd name="T62" fmla="*/ 2107 w 5734"/>
              <a:gd name="T63" fmla="*/ 453 h 1363"/>
              <a:gd name="T64" fmla="*/ 1809 w 5734"/>
              <a:gd name="T65" fmla="*/ 343 h 1363"/>
              <a:gd name="T66" fmla="*/ 1520 w 5734"/>
              <a:gd name="T67" fmla="*/ 255 h 1363"/>
              <a:gd name="T68" fmla="*/ 1242 w 5734"/>
              <a:gd name="T69" fmla="*/ 194 h 1363"/>
              <a:gd name="T70" fmla="*/ 972 w 5734"/>
              <a:gd name="T71" fmla="*/ 161 h 1363"/>
              <a:gd name="T72" fmla="*/ 713 w 5734"/>
              <a:gd name="T73" fmla="*/ 159 h 1363"/>
              <a:gd name="T74" fmla="*/ 464 w 5734"/>
              <a:gd name="T75" fmla="*/ 189 h 1363"/>
              <a:gd name="T76" fmla="*/ 226 w 5734"/>
              <a:gd name="T77" fmla="*/ 255 h 1363"/>
              <a:gd name="T78" fmla="*/ 0 w 5734"/>
              <a:gd name="T79" fmla="*/ 360 h 1363"/>
              <a:gd name="T80" fmla="*/ 188 w 5734"/>
              <a:gd name="T81" fmla="*/ 227 h 1363"/>
              <a:gd name="T82" fmla="*/ 394 w 5734"/>
              <a:gd name="T83" fmla="*/ 127 h 1363"/>
              <a:gd name="T84" fmla="*/ 618 w 5734"/>
              <a:gd name="T85" fmla="*/ 57 h 1363"/>
              <a:gd name="T86" fmla="*/ 860 w 5734"/>
              <a:gd name="T87" fmla="*/ 15 h 1363"/>
              <a:gd name="T88" fmla="*/ 1117 w 5734"/>
              <a:gd name="T89" fmla="*/ 0 h 1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734" h="1363">
                <a:moveTo>
                  <a:pt x="1117" y="0"/>
                </a:moveTo>
                <a:lnTo>
                  <a:pt x="1252" y="1"/>
                </a:lnTo>
                <a:lnTo>
                  <a:pt x="1390" y="10"/>
                </a:lnTo>
                <a:lnTo>
                  <a:pt x="1532" y="22"/>
                </a:lnTo>
                <a:lnTo>
                  <a:pt x="1679" y="42"/>
                </a:lnTo>
                <a:lnTo>
                  <a:pt x="1828" y="64"/>
                </a:lnTo>
                <a:lnTo>
                  <a:pt x="1979" y="92"/>
                </a:lnTo>
                <a:lnTo>
                  <a:pt x="2135" y="126"/>
                </a:lnTo>
                <a:lnTo>
                  <a:pt x="2294" y="162"/>
                </a:lnTo>
                <a:lnTo>
                  <a:pt x="2455" y="204"/>
                </a:lnTo>
                <a:lnTo>
                  <a:pt x="2618" y="248"/>
                </a:lnTo>
                <a:lnTo>
                  <a:pt x="2786" y="297"/>
                </a:lnTo>
                <a:lnTo>
                  <a:pt x="2954" y="348"/>
                </a:lnTo>
                <a:lnTo>
                  <a:pt x="3125" y="402"/>
                </a:lnTo>
                <a:lnTo>
                  <a:pt x="3301" y="460"/>
                </a:lnTo>
                <a:lnTo>
                  <a:pt x="3453" y="507"/>
                </a:lnTo>
                <a:lnTo>
                  <a:pt x="3602" y="547"/>
                </a:lnTo>
                <a:lnTo>
                  <a:pt x="3745" y="577"/>
                </a:lnTo>
                <a:lnTo>
                  <a:pt x="3887" y="602"/>
                </a:lnTo>
                <a:lnTo>
                  <a:pt x="4022" y="619"/>
                </a:lnTo>
                <a:lnTo>
                  <a:pt x="4155" y="628"/>
                </a:lnTo>
                <a:lnTo>
                  <a:pt x="4283" y="633"/>
                </a:lnTo>
                <a:lnTo>
                  <a:pt x="4405" y="632"/>
                </a:lnTo>
                <a:lnTo>
                  <a:pt x="4524" y="625"/>
                </a:lnTo>
                <a:lnTo>
                  <a:pt x="4640" y="612"/>
                </a:lnTo>
                <a:lnTo>
                  <a:pt x="4750" y="597"/>
                </a:lnTo>
                <a:lnTo>
                  <a:pt x="4857" y="576"/>
                </a:lnTo>
                <a:lnTo>
                  <a:pt x="4959" y="551"/>
                </a:lnTo>
                <a:lnTo>
                  <a:pt x="5057" y="525"/>
                </a:lnTo>
                <a:lnTo>
                  <a:pt x="5149" y="495"/>
                </a:lnTo>
                <a:lnTo>
                  <a:pt x="5239" y="462"/>
                </a:lnTo>
                <a:lnTo>
                  <a:pt x="5323" y="428"/>
                </a:lnTo>
                <a:lnTo>
                  <a:pt x="5402" y="392"/>
                </a:lnTo>
                <a:lnTo>
                  <a:pt x="5479" y="355"/>
                </a:lnTo>
                <a:lnTo>
                  <a:pt x="5549" y="318"/>
                </a:lnTo>
                <a:lnTo>
                  <a:pt x="5615" y="280"/>
                </a:lnTo>
                <a:lnTo>
                  <a:pt x="5676" y="243"/>
                </a:lnTo>
                <a:lnTo>
                  <a:pt x="5734" y="206"/>
                </a:lnTo>
                <a:lnTo>
                  <a:pt x="5734" y="1132"/>
                </a:lnTo>
                <a:lnTo>
                  <a:pt x="5654" y="1176"/>
                </a:lnTo>
                <a:lnTo>
                  <a:pt x="5561" y="1216"/>
                </a:lnTo>
                <a:lnTo>
                  <a:pt x="5459" y="1251"/>
                </a:lnTo>
                <a:lnTo>
                  <a:pt x="5349" y="1284"/>
                </a:lnTo>
                <a:lnTo>
                  <a:pt x="5230" y="1311"/>
                </a:lnTo>
                <a:lnTo>
                  <a:pt x="5104" y="1333"/>
                </a:lnTo>
                <a:lnTo>
                  <a:pt x="4969" y="1349"/>
                </a:lnTo>
                <a:lnTo>
                  <a:pt x="4829" y="1360"/>
                </a:lnTo>
                <a:lnTo>
                  <a:pt x="4684" y="1363"/>
                </a:lnTo>
                <a:lnTo>
                  <a:pt x="4531" y="1358"/>
                </a:lnTo>
                <a:lnTo>
                  <a:pt x="4376" y="1346"/>
                </a:lnTo>
                <a:lnTo>
                  <a:pt x="4215" y="1325"/>
                </a:lnTo>
                <a:lnTo>
                  <a:pt x="4052" y="1293"/>
                </a:lnTo>
                <a:lnTo>
                  <a:pt x="3887" y="1253"/>
                </a:lnTo>
                <a:lnTo>
                  <a:pt x="3719" y="1202"/>
                </a:lnTo>
                <a:lnTo>
                  <a:pt x="3549" y="1141"/>
                </a:lnTo>
                <a:lnTo>
                  <a:pt x="3379" y="1067"/>
                </a:lnTo>
                <a:lnTo>
                  <a:pt x="3210" y="982"/>
                </a:lnTo>
                <a:lnTo>
                  <a:pt x="3047" y="896"/>
                </a:lnTo>
                <a:lnTo>
                  <a:pt x="2886" y="812"/>
                </a:lnTo>
                <a:lnTo>
                  <a:pt x="2726" y="731"/>
                </a:lnTo>
                <a:lnTo>
                  <a:pt x="2569" y="654"/>
                </a:lnTo>
                <a:lnTo>
                  <a:pt x="2413" y="583"/>
                </a:lnTo>
                <a:lnTo>
                  <a:pt x="2259" y="514"/>
                </a:lnTo>
                <a:lnTo>
                  <a:pt x="2107" y="453"/>
                </a:lnTo>
                <a:lnTo>
                  <a:pt x="1956" y="395"/>
                </a:lnTo>
                <a:lnTo>
                  <a:pt x="1809" y="343"/>
                </a:lnTo>
                <a:lnTo>
                  <a:pt x="1664" y="295"/>
                </a:lnTo>
                <a:lnTo>
                  <a:pt x="1520" y="255"/>
                </a:lnTo>
                <a:lnTo>
                  <a:pt x="1380" y="222"/>
                </a:lnTo>
                <a:lnTo>
                  <a:pt x="1242" y="194"/>
                </a:lnTo>
                <a:lnTo>
                  <a:pt x="1105" y="175"/>
                </a:lnTo>
                <a:lnTo>
                  <a:pt x="972" y="161"/>
                </a:lnTo>
                <a:lnTo>
                  <a:pt x="841" y="155"/>
                </a:lnTo>
                <a:lnTo>
                  <a:pt x="713" y="159"/>
                </a:lnTo>
                <a:lnTo>
                  <a:pt x="587" y="169"/>
                </a:lnTo>
                <a:lnTo>
                  <a:pt x="464" y="189"/>
                </a:lnTo>
                <a:lnTo>
                  <a:pt x="343" y="218"/>
                </a:lnTo>
                <a:lnTo>
                  <a:pt x="226" y="255"/>
                </a:lnTo>
                <a:lnTo>
                  <a:pt x="112" y="304"/>
                </a:lnTo>
                <a:lnTo>
                  <a:pt x="0" y="360"/>
                </a:lnTo>
                <a:lnTo>
                  <a:pt x="91" y="290"/>
                </a:lnTo>
                <a:lnTo>
                  <a:pt x="188" y="227"/>
                </a:lnTo>
                <a:lnTo>
                  <a:pt x="287" y="173"/>
                </a:lnTo>
                <a:lnTo>
                  <a:pt x="394" y="127"/>
                </a:lnTo>
                <a:lnTo>
                  <a:pt x="504" y="87"/>
                </a:lnTo>
                <a:lnTo>
                  <a:pt x="618" y="57"/>
                </a:lnTo>
                <a:lnTo>
                  <a:pt x="737" y="33"/>
                </a:lnTo>
                <a:lnTo>
                  <a:pt x="860" y="15"/>
                </a:lnTo>
                <a:lnTo>
                  <a:pt x="986" y="5"/>
                </a:lnTo>
                <a:lnTo>
                  <a:pt x="1117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0"/>
          <p:cNvSpPr>
            <a:spLocks/>
          </p:cNvSpPr>
          <p:nvPr/>
        </p:nvSpPr>
        <p:spPr bwMode="auto">
          <a:xfrm>
            <a:off x="353" y="3902954"/>
            <a:ext cx="12857692" cy="2283882"/>
          </a:xfrm>
          <a:custGeom>
            <a:avLst/>
            <a:gdLst>
              <a:gd name="T0" fmla="*/ 1252 w 5734"/>
              <a:gd name="T1" fmla="*/ 2 h 1041"/>
              <a:gd name="T2" fmla="*/ 1532 w 5734"/>
              <a:gd name="T3" fmla="*/ 23 h 1041"/>
              <a:gd name="T4" fmla="*/ 1828 w 5734"/>
              <a:gd name="T5" fmla="*/ 65 h 1041"/>
              <a:gd name="T6" fmla="*/ 2135 w 5734"/>
              <a:gd name="T7" fmla="*/ 126 h 1041"/>
              <a:gd name="T8" fmla="*/ 2455 w 5734"/>
              <a:gd name="T9" fmla="*/ 205 h 1041"/>
              <a:gd name="T10" fmla="*/ 2786 w 5734"/>
              <a:gd name="T11" fmla="*/ 297 h 1041"/>
              <a:gd name="T12" fmla="*/ 3125 w 5734"/>
              <a:gd name="T13" fmla="*/ 402 h 1041"/>
              <a:gd name="T14" fmla="*/ 3453 w 5734"/>
              <a:gd name="T15" fmla="*/ 507 h 1041"/>
              <a:gd name="T16" fmla="*/ 3745 w 5734"/>
              <a:gd name="T17" fmla="*/ 578 h 1041"/>
              <a:gd name="T18" fmla="*/ 4022 w 5734"/>
              <a:gd name="T19" fmla="*/ 620 h 1041"/>
              <a:gd name="T20" fmla="*/ 4283 w 5734"/>
              <a:gd name="T21" fmla="*/ 634 h 1041"/>
              <a:gd name="T22" fmla="*/ 4524 w 5734"/>
              <a:gd name="T23" fmla="*/ 625 h 1041"/>
              <a:gd name="T24" fmla="*/ 4750 w 5734"/>
              <a:gd name="T25" fmla="*/ 597 h 1041"/>
              <a:gd name="T26" fmla="*/ 4959 w 5734"/>
              <a:gd name="T27" fmla="*/ 551 h 1041"/>
              <a:gd name="T28" fmla="*/ 5149 w 5734"/>
              <a:gd name="T29" fmla="*/ 495 h 1041"/>
              <a:gd name="T30" fmla="*/ 5323 w 5734"/>
              <a:gd name="T31" fmla="*/ 429 h 1041"/>
              <a:gd name="T32" fmla="*/ 5479 w 5734"/>
              <a:gd name="T33" fmla="*/ 355 h 1041"/>
              <a:gd name="T34" fmla="*/ 5615 w 5734"/>
              <a:gd name="T35" fmla="*/ 280 h 1041"/>
              <a:gd name="T36" fmla="*/ 5734 w 5734"/>
              <a:gd name="T37" fmla="*/ 206 h 1041"/>
              <a:gd name="T38" fmla="*/ 5659 w 5734"/>
              <a:gd name="T39" fmla="*/ 774 h 1041"/>
              <a:gd name="T40" fmla="*/ 5491 w 5734"/>
              <a:gd name="T41" fmla="*/ 849 h 1041"/>
              <a:gd name="T42" fmla="*/ 5300 w 5734"/>
              <a:gd name="T43" fmla="*/ 919 h 1041"/>
              <a:gd name="T44" fmla="*/ 5081 w 5734"/>
              <a:gd name="T45" fmla="*/ 978 h 1041"/>
              <a:gd name="T46" fmla="*/ 4834 w 5734"/>
              <a:gd name="T47" fmla="*/ 1020 h 1041"/>
              <a:gd name="T48" fmla="*/ 4584 w 5734"/>
              <a:gd name="T49" fmla="*/ 1041 h 1041"/>
              <a:gd name="T50" fmla="*/ 4316 w 5734"/>
              <a:gd name="T51" fmla="*/ 1036 h 1041"/>
              <a:gd name="T52" fmla="*/ 4032 w 5734"/>
              <a:gd name="T53" fmla="*/ 1005 h 1041"/>
              <a:gd name="T54" fmla="*/ 3735 w 5734"/>
              <a:gd name="T55" fmla="*/ 940 h 1041"/>
              <a:gd name="T56" fmla="*/ 3423 w 5734"/>
              <a:gd name="T57" fmla="*/ 837 h 1041"/>
              <a:gd name="T58" fmla="*/ 3083 w 5734"/>
              <a:gd name="T59" fmla="*/ 690 h 1041"/>
              <a:gd name="T60" fmla="*/ 2730 w 5734"/>
              <a:gd name="T61" fmla="*/ 534 h 1041"/>
              <a:gd name="T62" fmla="*/ 2385 w 5734"/>
              <a:gd name="T63" fmla="*/ 394 h 1041"/>
              <a:gd name="T64" fmla="*/ 2050 w 5734"/>
              <a:gd name="T65" fmla="*/ 275 h 1041"/>
              <a:gd name="T66" fmla="*/ 1725 w 5734"/>
              <a:gd name="T67" fmla="*/ 184 h 1041"/>
              <a:gd name="T68" fmla="*/ 1420 w 5734"/>
              <a:gd name="T69" fmla="*/ 124 h 1041"/>
              <a:gd name="T70" fmla="*/ 1140 w 5734"/>
              <a:gd name="T71" fmla="*/ 93 h 1041"/>
              <a:gd name="T72" fmla="*/ 883 w 5734"/>
              <a:gd name="T73" fmla="*/ 87 h 1041"/>
              <a:gd name="T74" fmla="*/ 641 w 5734"/>
              <a:gd name="T75" fmla="*/ 108 h 1041"/>
              <a:gd name="T76" fmla="*/ 417 w 5734"/>
              <a:gd name="T77" fmla="*/ 161 h 1041"/>
              <a:gd name="T78" fmla="*/ 203 w 5734"/>
              <a:gd name="T79" fmla="*/ 245 h 1041"/>
              <a:gd name="T80" fmla="*/ 0 w 5734"/>
              <a:gd name="T81" fmla="*/ 360 h 1041"/>
              <a:gd name="T82" fmla="*/ 91 w 5734"/>
              <a:gd name="T83" fmla="*/ 290 h 1041"/>
              <a:gd name="T84" fmla="*/ 287 w 5734"/>
              <a:gd name="T85" fmla="*/ 173 h 1041"/>
              <a:gd name="T86" fmla="*/ 504 w 5734"/>
              <a:gd name="T87" fmla="*/ 87 h 1041"/>
              <a:gd name="T88" fmla="*/ 737 w 5734"/>
              <a:gd name="T89" fmla="*/ 33 h 1041"/>
              <a:gd name="T90" fmla="*/ 986 w 5734"/>
              <a:gd name="T91" fmla="*/ 5 h 10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734" h="1041">
                <a:moveTo>
                  <a:pt x="1117" y="0"/>
                </a:moveTo>
                <a:lnTo>
                  <a:pt x="1252" y="2"/>
                </a:lnTo>
                <a:lnTo>
                  <a:pt x="1390" y="10"/>
                </a:lnTo>
                <a:lnTo>
                  <a:pt x="1532" y="23"/>
                </a:lnTo>
                <a:lnTo>
                  <a:pt x="1678" y="42"/>
                </a:lnTo>
                <a:lnTo>
                  <a:pt x="1828" y="65"/>
                </a:lnTo>
                <a:lnTo>
                  <a:pt x="1979" y="93"/>
                </a:lnTo>
                <a:lnTo>
                  <a:pt x="2135" y="126"/>
                </a:lnTo>
                <a:lnTo>
                  <a:pt x="2294" y="163"/>
                </a:lnTo>
                <a:lnTo>
                  <a:pt x="2455" y="205"/>
                </a:lnTo>
                <a:lnTo>
                  <a:pt x="2618" y="248"/>
                </a:lnTo>
                <a:lnTo>
                  <a:pt x="2786" y="297"/>
                </a:lnTo>
                <a:lnTo>
                  <a:pt x="2954" y="348"/>
                </a:lnTo>
                <a:lnTo>
                  <a:pt x="3125" y="402"/>
                </a:lnTo>
                <a:lnTo>
                  <a:pt x="3301" y="460"/>
                </a:lnTo>
                <a:lnTo>
                  <a:pt x="3453" y="507"/>
                </a:lnTo>
                <a:lnTo>
                  <a:pt x="3602" y="546"/>
                </a:lnTo>
                <a:lnTo>
                  <a:pt x="3745" y="578"/>
                </a:lnTo>
                <a:lnTo>
                  <a:pt x="3887" y="602"/>
                </a:lnTo>
                <a:lnTo>
                  <a:pt x="4022" y="620"/>
                </a:lnTo>
                <a:lnTo>
                  <a:pt x="4155" y="628"/>
                </a:lnTo>
                <a:lnTo>
                  <a:pt x="4283" y="634"/>
                </a:lnTo>
                <a:lnTo>
                  <a:pt x="4405" y="632"/>
                </a:lnTo>
                <a:lnTo>
                  <a:pt x="4524" y="625"/>
                </a:lnTo>
                <a:lnTo>
                  <a:pt x="4640" y="613"/>
                </a:lnTo>
                <a:lnTo>
                  <a:pt x="4750" y="597"/>
                </a:lnTo>
                <a:lnTo>
                  <a:pt x="4857" y="576"/>
                </a:lnTo>
                <a:lnTo>
                  <a:pt x="4959" y="551"/>
                </a:lnTo>
                <a:lnTo>
                  <a:pt x="5057" y="525"/>
                </a:lnTo>
                <a:lnTo>
                  <a:pt x="5149" y="495"/>
                </a:lnTo>
                <a:lnTo>
                  <a:pt x="5239" y="462"/>
                </a:lnTo>
                <a:lnTo>
                  <a:pt x="5323" y="429"/>
                </a:lnTo>
                <a:lnTo>
                  <a:pt x="5402" y="392"/>
                </a:lnTo>
                <a:lnTo>
                  <a:pt x="5479" y="355"/>
                </a:lnTo>
                <a:lnTo>
                  <a:pt x="5549" y="318"/>
                </a:lnTo>
                <a:lnTo>
                  <a:pt x="5615" y="280"/>
                </a:lnTo>
                <a:lnTo>
                  <a:pt x="5676" y="243"/>
                </a:lnTo>
                <a:lnTo>
                  <a:pt x="5734" y="206"/>
                </a:lnTo>
                <a:lnTo>
                  <a:pt x="5734" y="737"/>
                </a:lnTo>
                <a:lnTo>
                  <a:pt x="5659" y="774"/>
                </a:lnTo>
                <a:lnTo>
                  <a:pt x="5578" y="812"/>
                </a:lnTo>
                <a:lnTo>
                  <a:pt x="5491" y="849"/>
                </a:lnTo>
                <a:lnTo>
                  <a:pt x="5398" y="884"/>
                </a:lnTo>
                <a:lnTo>
                  <a:pt x="5300" y="919"/>
                </a:lnTo>
                <a:lnTo>
                  <a:pt x="5193" y="950"/>
                </a:lnTo>
                <a:lnTo>
                  <a:pt x="5081" y="978"/>
                </a:lnTo>
                <a:lnTo>
                  <a:pt x="4962" y="1001"/>
                </a:lnTo>
                <a:lnTo>
                  <a:pt x="4834" y="1020"/>
                </a:lnTo>
                <a:lnTo>
                  <a:pt x="4712" y="1033"/>
                </a:lnTo>
                <a:lnTo>
                  <a:pt x="4584" y="1041"/>
                </a:lnTo>
                <a:lnTo>
                  <a:pt x="4453" y="1041"/>
                </a:lnTo>
                <a:lnTo>
                  <a:pt x="4316" y="1036"/>
                </a:lnTo>
                <a:lnTo>
                  <a:pt x="4176" y="1024"/>
                </a:lnTo>
                <a:lnTo>
                  <a:pt x="4032" y="1005"/>
                </a:lnTo>
                <a:lnTo>
                  <a:pt x="3885" y="977"/>
                </a:lnTo>
                <a:lnTo>
                  <a:pt x="3735" y="940"/>
                </a:lnTo>
                <a:lnTo>
                  <a:pt x="3581" y="893"/>
                </a:lnTo>
                <a:lnTo>
                  <a:pt x="3423" y="837"/>
                </a:lnTo>
                <a:lnTo>
                  <a:pt x="3262" y="768"/>
                </a:lnTo>
                <a:lnTo>
                  <a:pt x="3083" y="690"/>
                </a:lnTo>
                <a:lnTo>
                  <a:pt x="2905" y="611"/>
                </a:lnTo>
                <a:lnTo>
                  <a:pt x="2730" y="534"/>
                </a:lnTo>
                <a:lnTo>
                  <a:pt x="2556" y="462"/>
                </a:lnTo>
                <a:lnTo>
                  <a:pt x="2385" y="394"/>
                </a:lnTo>
                <a:lnTo>
                  <a:pt x="2217" y="331"/>
                </a:lnTo>
                <a:lnTo>
                  <a:pt x="2050" y="275"/>
                </a:lnTo>
                <a:lnTo>
                  <a:pt x="1886" y="226"/>
                </a:lnTo>
                <a:lnTo>
                  <a:pt x="1725" y="184"/>
                </a:lnTo>
                <a:lnTo>
                  <a:pt x="1567" y="149"/>
                </a:lnTo>
                <a:lnTo>
                  <a:pt x="1420" y="124"/>
                </a:lnTo>
                <a:lnTo>
                  <a:pt x="1277" y="105"/>
                </a:lnTo>
                <a:lnTo>
                  <a:pt x="1140" y="93"/>
                </a:lnTo>
                <a:lnTo>
                  <a:pt x="1009" y="86"/>
                </a:lnTo>
                <a:lnTo>
                  <a:pt x="883" y="87"/>
                </a:lnTo>
                <a:lnTo>
                  <a:pt x="760" y="94"/>
                </a:lnTo>
                <a:lnTo>
                  <a:pt x="641" y="108"/>
                </a:lnTo>
                <a:lnTo>
                  <a:pt x="527" y="131"/>
                </a:lnTo>
                <a:lnTo>
                  <a:pt x="417" y="161"/>
                </a:lnTo>
                <a:lnTo>
                  <a:pt x="308" y="199"/>
                </a:lnTo>
                <a:lnTo>
                  <a:pt x="203" y="245"/>
                </a:lnTo>
                <a:lnTo>
                  <a:pt x="100" y="299"/>
                </a:lnTo>
                <a:lnTo>
                  <a:pt x="0" y="360"/>
                </a:lnTo>
                <a:lnTo>
                  <a:pt x="0" y="360"/>
                </a:lnTo>
                <a:lnTo>
                  <a:pt x="91" y="290"/>
                </a:lnTo>
                <a:lnTo>
                  <a:pt x="188" y="227"/>
                </a:lnTo>
                <a:lnTo>
                  <a:pt x="287" y="173"/>
                </a:lnTo>
                <a:lnTo>
                  <a:pt x="394" y="128"/>
                </a:lnTo>
                <a:lnTo>
                  <a:pt x="504" y="87"/>
                </a:lnTo>
                <a:lnTo>
                  <a:pt x="618" y="58"/>
                </a:lnTo>
                <a:lnTo>
                  <a:pt x="737" y="33"/>
                </a:lnTo>
                <a:lnTo>
                  <a:pt x="860" y="16"/>
                </a:lnTo>
                <a:lnTo>
                  <a:pt x="986" y="5"/>
                </a:lnTo>
                <a:lnTo>
                  <a:pt x="1117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4850221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2" grpId="0" animBg="1"/>
      <p:bldP spid="8" grpId="0"/>
      <p:bldP spid="11" grpId="0"/>
      <p:bldP spid="12" grpId="0"/>
      <p:bldP spid="13" grpId="0"/>
      <p:bldP spid="14" grpId="0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Freeform 101"/>
          <p:cNvSpPr>
            <a:spLocks/>
          </p:cNvSpPr>
          <p:nvPr/>
        </p:nvSpPr>
        <p:spPr bwMode="auto">
          <a:xfrm>
            <a:off x="1848537" y="1990376"/>
            <a:ext cx="1469075" cy="1653005"/>
          </a:xfrm>
          <a:custGeom>
            <a:avLst/>
            <a:gdLst/>
            <a:ahLst/>
            <a:cxnLst>
              <a:cxn ang="0">
                <a:pos x="127" y="126"/>
              </a:cxn>
              <a:cxn ang="0">
                <a:pos x="188" y="87"/>
              </a:cxn>
              <a:cxn ang="0">
                <a:pos x="105" y="158"/>
              </a:cxn>
              <a:cxn ang="0">
                <a:pos x="37" y="37"/>
              </a:cxn>
              <a:cxn ang="0">
                <a:pos x="102" y="109"/>
              </a:cxn>
              <a:cxn ang="0">
                <a:pos x="0" y="0"/>
              </a:cxn>
              <a:cxn ang="0">
                <a:pos x="89" y="119"/>
              </a:cxn>
              <a:cxn ang="0">
                <a:pos x="92" y="127"/>
              </a:cxn>
              <a:cxn ang="0">
                <a:pos x="98" y="195"/>
              </a:cxn>
              <a:cxn ang="0">
                <a:pos x="40" y="169"/>
              </a:cxn>
              <a:cxn ang="0">
                <a:pos x="85" y="183"/>
              </a:cxn>
              <a:cxn ang="0">
                <a:pos x="15" y="163"/>
              </a:cxn>
              <a:cxn ang="0">
                <a:pos x="79" y="187"/>
              </a:cxn>
              <a:cxn ang="0">
                <a:pos x="98" y="203"/>
              </a:cxn>
              <a:cxn ang="0">
                <a:pos x="97" y="236"/>
              </a:cxn>
              <a:cxn ang="0">
                <a:pos x="103" y="238"/>
              </a:cxn>
              <a:cxn ang="0">
                <a:pos x="113" y="235"/>
              </a:cxn>
              <a:cxn ang="0">
                <a:pos x="107" y="168"/>
              </a:cxn>
              <a:cxn ang="0">
                <a:pos x="139" y="127"/>
              </a:cxn>
              <a:cxn ang="0">
                <a:pos x="221" y="69"/>
              </a:cxn>
              <a:cxn ang="0">
                <a:pos x="127" y="126"/>
              </a:cxn>
            </a:cxnLst>
            <a:rect l="0" t="0" r="r" b="b"/>
            <a:pathLst>
              <a:path w="221" h="238">
                <a:moveTo>
                  <a:pt x="127" y="126"/>
                </a:moveTo>
                <a:cubicBezTo>
                  <a:pt x="157" y="87"/>
                  <a:pt x="188" y="87"/>
                  <a:pt x="188" y="87"/>
                </a:cubicBezTo>
                <a:cubicBezTo>
                  <a:pt x="149" y="103"/>
                  <a:pt x="112" y="148"/>
                  <a:pt x="105" y="158"/>
                </a:cubicBezTo>
                <a:cubicBezTo>
                  <a:pt x="96" y="113"/>
                  <a:pt x="77" y="62"/>
                  <a:pt x="37" y="37"/>
                </a:cubicBezTo>
                <a:cubicBezTo>
                  <a:pt x="37" y="37"/>
                  <a:pt x="77" y="45"/>
                  <a:pt x="102" y="109"/>
                </a:cubicBezTo>
                <a:cubicBezTo>
                  <a:pt x="102" y="109"/>
                  <a:pt x="158" y="33"/>
                  <a:pt x="0" y="0"/>
                </a:cubicBezTo>
                <a:cubicBezTo>
                  <a:pt x="0" y="0"/>
                  <a:pt x="15" y="166"/>
                  <a:pt x="89" y="119"/>
                </a:cubicBezTo>
                <a:cubicBezTo>
                  <a:pt x="92" y="127"/>
                  <a:pt x="92" y="127"/>
                  <a:pt x="92" y="127"/>
                </a:cubicBezTo>
                <a:cubicBezTo>
                  <a:pt x="95" y="138"/>
                  <a:pt x="98" y="166"/>
                  <a:pt x="98" y="195"/>
                </a:cubicBezTo>
                <a:cubicBezTo>
                  <a:pt x="90" y="189"/>
                  <a:pt x="63" y="172"/>
                  <a:pt x="40" y="169"/>
                </a:cubicBezTo>
                <a:cubicBezTo>
                  <a:pt x="40" y="169"/>
                  <a:pt x="59" y="163"/>
                  <a:pt x="85" y="183"/>
                </a:cubicBezTo>
                <a:cubicBezTo>
                  <a:pt x="85" y="183"/>
                  <a:pt x="90" y="138"/>
                  <a:pt x="15" y="163"/>
                </a:cubicBezTo>
                <a:cubicBezTo>
                  <a:pt x="15" y="163"/>
                  <a:pt x="59" y="224"/>
                  <a:pt x="79" y="187"/>
                </a:cubicBezTo>
                <a:cubicBezTo>
                  <a:pt x="98" y="203"/>
                  <a:pt x="98" y="203"/>
                  <a:pt x="98" y="203"/>
                </a:cubicBezTo>
                <a:cubicBezTo>
                  <a:pt x="98" y="214"/>
                  <a:pt x="98" y="226"/>
                  <a:pt x="97" y="236"/>
                </a:cubicBezTo>
                <a:cubicBezTo>
                  <a:pt x="99" y="236"/>
                  <a:pt x="101" y="237"/>
                  <a:pt x="103" y="238"/>
                </a:cubicBezTo>
                <a:cubicBezTo>
                  <a:pt x="106" y="236"/>
                  <a:pt x="109" y="236"/>
                  <a:pt x="113" y="235"/>
                </a:cubicBezTo>
                <a:cubicBezTo>
                  <a:pt x="113" y="225"/>
                  <a:pt x="112" y="199"/>
                  <a:pt x="107" y="168"/>
                </a:cubicBezTo>
                <a:cubicBezTo>
                  <a:pt x="139" y="127"/>
                  <a:pt x="139" y="127"/>
                  <a:pt x="139" y="127"/>
                </a:cubicBezTo>
                <a:cubicBezTo>
                  <a:pt x="180" y="173"/>
                  <a:pt x="221" y="69"/>
                  <a:pt x="221" y="69"/>
                </a:cubicBezTo>
                <a:cubicBezTo>
                  <a:pt x="106" y="61"/>
                  <a:pt x="127" y="126"/>
                  <a:pt x="127" y="126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1573351" y="3625858"/>
            <a:ext cx="1803244" cy="503259"/>
            <a:chOff x="2599799" y="3771457"/>
            <a:chExt cx="1276898" cy="356363"/>
          </a:xfrm>
          <a:solidFill>
            <a:schemeClr val="accent1"/>
          </a:solidFill>
        </p:grpSpPr>
        <p:sp>
          <p:nvSpPr>
            <p:cNvPr id="38" name="Rectangle 16"/>
            <p:cNvSpPr/>
            <p:nvPr/>
          </p:nvSpPr>
          <p:spPr>
            <a:xfrm>
              <a:off x="2599799" y="3771457"/>
              <a:ext cx="1276898" cy="356363"/>
            </a:xfrm>
            <a:custGeom>
              <a:avLst/>
              <a:gdLst>
                <a:gd name="connsiteX0" fmla="*/ 0 w 2735460"/>
                <a:gd name="connsiteY0" fmla="*/ 0 h 605118"/>
                <a:gd name="connsiteX1" fmla="*/ 2735460 w 2735460"/>
                <a:gd name="connsiteY1" fmla="*/ 0 h 605118"/>
                <a:gd name="connsiteX2" fmla="*/ 2735460 w 2735460"/>
                <a:gd name="connsiteY2" fmla="*/ 605118 h 605118"/>
                <a:gd name="connsiteX3" fmla="*/ 0 w 2735460"/>
                <a:gd name="connsiteY3" fmla="*/ 605118 h 605118"/>
                <a:gd name="connsiteX4" fmla="*/ 0 w 2735460"/>
                <a:gd name="connsiteY4" fmla="*/ 0 h 605118"/>
                <a:gd name="connsiteX0" fmla="*/ 0 w 2735460"/>
                <a:gd name="connsiteY0" fmla="*/ 0 h 605118"/>
                <a:gd name="connsiteX1" fmla="*/ 2735460 w 2735460"/>
                <a:gd name="connsiteY1" fmla="*/ 605118 h 605118"/>
                <a:gd name="connsiteX2" fmla="*/ 0 w 2735460"/>
                <a:gd name="connsiteY2" fmla="*/ 605118 h 605118"/>
                <a:gd name="connsiteX3" fmla="*/ 0 w 2735460"/>
                <a:gd name="connsiteY3" fmla="*/ 0 h 605118"/>
                <a:gd name="connsiteX0" fmla="*/ 0 w 2735460"/>
                <a:gd name="connsiteY0" fmla="*/ 0 h 605118"/>
                <a:gd name="connsiteX1" fmla="*/ 1344705 w 2735460"/>
                <a:gd name="connsiteY1" fmla="*/ 282389 h 605118"/>
                <a:gd name="connsiteX2" fmla="*/ 2735460 w 2735460"/>
                <a:gd name="connsiteY2" fmla="*/ 605118 h 605118"/>
                <a:gd name="connsiteX3" fmla="*/ 0 w 2735460"/>
                <a:gd name="connsiteY3" fmla="*/ 605118 h 605118"/>
                <a:gd name="connsiteX4" fmla="*/ 0 w 2735460"/>
                <a:gd name="connsiteY4" fmla="*/ 0 h 605118"/>
                <a:gd name="connsiteX0" fmla="*/ 0 w 2735460"/>
                <a:gd name="connsiteY0" fmla="*/ 322729 h 322729"/>
                <a:gd name="connsiteX1" fmla="*/ 1344705 w 2735460"/>
                <a:gd name="connsiteY1" fmla="*/ 0 h 322729"/>
                <a:gd name="connsiteX2" fmla="*/ 2735460 w 2735460"/>
                <a:gd name="connsiteY2" fmla="*/ 322729 h 322729"/>
                <a:gd name="connsiteX3" fmla="*/ 0 w 2735460"/>
                <a:gd name="connsiteY3" fmla="*/ 322729 h 322729"/>
                <a:gd name="connsiteX0" fmla="*/ 0 w 2735460"/>
                <a:gd name="connsiteY0" fmla="*/ 510988 h 510988"/>
                <a:gd name="connsiteX1" fmla="*/ 1492623 w 2735460"/>
                <a:gd name="connsiteY1" fmla="*/ 0 h 510988"/>
                <a:gd name="connsiteX2" fmla="*/ 2735460 w 2735460"/>
                <a:gd name="connsiteY2" fmla="*/ 510988 h 510988"/>
                <a:gd name="connsiteX3" fmla="*/ 0 w 2735460"/>
                <a:gd name="connsiteY3" fmla="*/ 510988 h 510988"/>
                <a:gd name="connsiteX0" fmla="*/ 0 w 2735460"/>
                <a:gd name="connsiteY0" fmla="*/ 510988 h 510988"/>
                <a:gd name="connsiteX1" fmla="*/ 1492623 w 2735460"/>
                <a:gd name="connsiteY1" fmla="*/ 0 h 510988"/>
                <a:gd name="connsiteX2" fmla="*/ 2735460 w 2735460"/>
                <a:gd name="connsiteY2" fmla="*/ 510988 h 510988"/>
                <a:gd name="connsiteX3" fmla="*/ 0 w 2735460"/>
                <a:gd name="connsiteY3" fmla="*/ 510988 h 510988"/>
                <a:gd name="connsiteX0" fmla="*/ 0 w 2735460"/>
                <a:gd name="connsiteY0" fmla="*/ 511031 h 511031"/>
                <a:gd name="connsiteX1" fmla="*/ 1492623 w 2735460"/>
                <a:gd name="connsiteY1" fmla="*/ 43 h 511031"/>
                <a:gd name="connsiteX2" fmla="*/ 2735460 w 2735460"/>
                <a:gd name="connsiteY2" fmla="*/ 511031 h 511031"/>
                <a:gd name="connsiteX3" fmla="*/ 0 w 2735460"/>
                <a:gd name="connsiteY3" fmla="*/ 511031 h 511031"/>
                <a:gd name="connsiteX0" fmla="*/ 0 w 2735460"/>
                <a:gd name="connsiteY0" fmla="*/ 685828 h 685828"/>
                <a:gd name="connsiteX1" fmla="*/ 1519517 w 2735460"/>
                <a:gd name="connsiteY1" fmla="*/ 28 h 685828"/>
                <a:gd name="connsiteX2" fmla="*/ 2735460 w 2735460"/>
                <a:gd name="connsiteY2" fmla="*/ 685828 h 685828"/>
                <a:gd name="connsiteX3" fmla="*/ 0 w 2735460"/>
                <a:gd name="connsiteY3" fmla="*/ 685828 h 685828"/>
                <a:gd name="connsiteX0" fmla="*/ 0 w 2735460"/>
                <a:gd name="connsiteY0" fmla="*/ 712721 h 712721"/>
                <a:gd name="connsiteX1" fmla="*/ 1519517 w 2735460"/>
                <a:gd name="connsiteY1" fmla="*/ 27 h 712721"/>
                <a:gd name="connsiteX2" fmla="*/ 2735460 w 2735460"/>
                <a:gd name="connsiteY2" fmla="*/ 712721 h 712721"/>
                <a:gd name="connsiteX3" fmla="*/ 0 w 2735460"/>
                <a:gd name="connsiteY3" fmla="*/ 712721 h 712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5460" h="712721">
                  <a:moveTo>
                    <a:pt x="0" y="712721"/>
                  </a:moveTo>
                  <a:cubicBezTo>
                    <a:pt x="497541" y="542392"/>
                    <a:pt x="658905" y="-4455"/>
                    <a:pt x="1519517" y="27"/>
                  </a:cubicBezTo>
                  <a:cubicBezTo>
                    <a:pt x="2189290" y="62780"/>
                    <a:pt x="2321181" y="542392"/>
                    <a:pt x="2735460" y="712721"/>
                  </a:cubicBezTo>
                  <a:lnTo>
                    <a:pt x="0" y="7127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Freeform 57"/>
            <p:cNvSpPr>
              <a:spLocks/>
            </p:cNvSpPr>
            <p:nvPr/>
          </p:nvSpPr>
          <p:spPr bwMode="auto">
            <a:xfrm>
              <a:off x="3105150" y="3796275"/>
              <a:ext cx="307181" cy="227506"/>
            </a:xfrm>
            <a:custGeom>
              <a:avLst/>
              <a:gdLst>
                <a:gd name="T0" fmla="*/ 106 w 395"/>
                <a:gd name="T1" fmla="*/ 5 h 183"/>
                <a:gd name="T2" fmla="*/ 105 w 395"/>
                <a:gd name="T3" fmla="*/ 5 h 183"/>
                <a:gd name="T4" fmla="*/ 85 w 395"/>
                <a:gd name="T5" fmla="*/ 21 h 183"/>
                <a:gd name="T6" fmla="*/ 46 w 395"/>
                <a:gd name="T7" fmla="*/ 62 h 183"/>
                <a:gd name="T8" fmla="*/ 105 w 395"/>
                <a:gd name="T9" fmla="*/ 28 h 183"/>
                <a:gd name="T10" fmla="*/ 158 w 395"/>
                <a:gd name="T11" fmla="*/ 12 h 183"/>
                <a:gd name="T12" fmla="*/ 127 w 395"/>
                <a:gd name="T13" fmla="*/ 61 h 183"/>
                <a:gd name="T14" fmla="*/ 116 w 395"/>
                <a:gd name="T15" fmla="*/ 74 h 183"/>
                <a:gd name="T16" fmla="*/ 70 w 395"/>
                <a:gd name="T17" fmla="*/ 87 h 183"/>
                <a:gd name="T18" fmla="*/ 18 w 395"/>
                <a:gd name="T19" fmla="*/ 113 h 183"/>
                <a:gd name="T20" fmla="*/ 85 w 395"/>
                <a:gd name="T21" fmla="*/ 93 h 183"/>
                <a:gd name="T22" fmla="*/ 98 w 395"/>
                <a:gd name="T23" fmla="*/ 92 h 183"/>
                <a:gd name="T24" fmla="*/ 0 w 395"/>
                <a:gd name="T25" fmla="*/ 174 h 183"/>
                <a:gd name="T26" fmla="*/ 127 w 395"/>
                <a:gd name="T27" fmla="*/ 98 h 183"/>
                <a:gd name="T28" fmla="*/ 194 w 395"/>
                <a:gd name="T29" fmla="*/ 40 h 183"/>
                <a:gd name="T30" fmla="*/ 211 w 395"/>
                <a:gd name="T31" fmla="*/ 79 h 183"/>
                <a:gd name="T32" fmla="*/ 251 w 395"/>
                <a:gd name="T33" fmla="*/ 183 h 183"/>
                <a:gd name="T34" fmla="*/ 234 w 395"/>
                <a:gd name="T35" fmla="*/ 95 h 183"/>
                <a:gd name="T36" fmla="*/ 250 w 395"/>
                <a:gd name="T37" fmla="*/ 102 h 183"/>
                <a:gd name="T38" fmla="*/ 283 w 395"/>
                <a:gd name="T39" fmla="*/ 110 h 183"/>
                <a:gd name="T40" fmla="*/ 246 w 395"/>
                <a:gd name="T41" fmla="*/ 94 h 183"/>
                <a:gd name="T42" fmla="*/ 233 w 395"/>
                <a:gd name="T43" fmla="*/ 84 h 183"/>
                <a:gd name="T44" fmla="*/ 233 w 395"/>
                <a:gd name="T45" fmla="*/ 63 h 183"/>
                <a:gd name="T46" fmla="*/ 241 w 395"/>
                <a:gd name="T47" fmla="*/ 28 h 183"/>
                <a:gd name="T48" fmla="*/ 243 w 395"/>
                <a:gd name="T49" fmla="*/ 28 h 183"/>
                <a:gd name="T50" fmla="*/ 276 w 395"/>
                <a:gd name="T51" fmla="*/ 62 h 183"/>
                <a:gd name="T52" fmla="*/ 327 w 395"/>
                <a:gd name="T53" fmla="*/ 162 h 183"/>
                <a:gd name="T54" fmla="*/ 303 w 395"/>
                <a:gd name="T55" fmla="*/ 71 h 183"/>
                <a:gd name="T56" fmla="*/ 299 w 395"/>
                <a:gd name="T57" fmla="*/ 61 h 183"/>
                <a:gd name="T58" fmla="*/ 323 w 395"/>
                <a:gd name="T59" fmla="*/ 72 h 183"/>
                <a:gd name="T60" fmla="*/ 380 w 395"/>
                <a:gd name="T61" fmla="*/ 86 h 183"/>
                <a:gd name="T62" fmla="*/ 317 w 395"/>
                <a:gd name="T63" fmla="*/ 58 h 183"/>
                <a:gd name="T64" fmla="*/ 288 w 395"/>
                <a:gd name="T65" fmla="*/ 34 h 183"/>
                <a:gd name="T66" fmla="*/ 279 w 395"/>
                <a:gd name="T67" fmla="*/ 12 h 183"/>
                <a:gd name="T68" fmla="*/ 336 w 395"/>
                <a:gd name="T69" fmla="*/ 28 h 183"/>
                <a:gd name="T70" fmla="*/ 395 w 395"/>
                <a:gd name="T71" fmla="*/ 62 h 183"/>
                <a:gd name="T72" fmla="*/ 360 w 395"/>
                <a:gd name="T73" fmla="*/ 17 h 183"/>
                <a:gd name="T74" fmla="*/ 354 w 395"/>
                <a:gd name="T75" fmla="*/ 13 h 183"/>
                <a:gd name="T76" fmla="*/ 329 w 395"/>
                <a:gd name="T77" fmla="*/ 0 h 183"/>
                <a:gd name="T78" fmla="*/ 112 w 395"/>
                <a:gd name="T79" fmla="*/ 0 h 183"/>
                <a:gd name="T80" fmla="*/ 106 w 395"/>
                <a:gd name="T81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95" h="183">
                  <a:moveTo>
                    <a:pt x="106" y="5"/>
                  </a:moveTo>
                  <a:cubicBezTo>
                    <a:pt x="105" y="5"/>
                    <a:pt x="105" y="5"/>
                    <a:pt x="105" y="5"/>
                  </a:cubicBezTo>
                  <a:cubicBezTo>
                    <a:pt x="99" y="10"/>
                    <a:pt x="92" y="15"/>
                    <a:pt x="85" y="21"/>
                  </a:cubicBezTo>
                  <a:cubicBezTo>
                    <a:pt x="64" y="35"/>
                    <a:pt x="46" y="62"/>
                    <a:pt x="46" y="62"/>
                  </a:cubicBezTo>
                  <a:cubicBezTo>
                    <a:pt x="46" y="62"/>
                    <a:pt x="86" y="37"/>
                    <a:pt x="105" y="28"/>
                  </a:cubicBezTo>
                  <a:cubicBezTo>
                    <a:pt x="115" y="24"/>
                    <a:pt x="138" y="17"/>
                    <a:pt x="158" y="12"/>
                  </a:cubicBezTo>
                  <a:cubicBezTo>
                    <a:pt x="149" y="29"/>
                    <a:pt x="139" y="46"/>
                    <a:pt x="127" y="61"/>
                  </a:cubicBezTo>
                  <a:cubicBezTo>
                    <a:pt x="124" y="65"/>
                    <a:pt x="120" y="69"/>
                    <a:pt x="116" y="74"/>
                  </a:cubicBezTo>
                  <a:cubicBezTo>
                    <a:pt x="102" y="77"/>
                    <a:pt x="81" y="83"/>
                    <a:pt x="70" y="87"/>
                  </a:cubicBezTo>
                  <a:cubicBezTo>
                    <a:pt x="52" y="93"/>
                    <a:pt x="18" y="113"/>
                    <a:pt x="18" y="113"/>
                  </a:cubicBezTo>
                  <a:cubicBezTo>
                    <a:pt x="18" y="113"/>
                    <a:pt x="62" y="97"/>
                    <a:pt x="85" y="93"/>
                  </a:cubicBezTo>
                  <a:cubicBezTo>
                    <a:pt x="89" y="93"/>
                    <a:pt x="94" y="92"/>
                    <a:pt x="98" y="92"/>
                  </a:cubicBezTo>
                  <a:cubicBezTo>
                    <a:pt x="56" y="131"/>
                    <a:pt x="0" y="174"/>
                    <a:pt x="0" y="174"/>
                  </a:cubicBezTo>
                  <a:cubicBezTo>
                    <a:pt x="0" y="174"/>
                    <a:pt x="91" y="128"/>
                    <a:pt x="127" y="98"/>
                  </a:cubicBezTo>
                  <a:cubicBezTo>
                    <a:pt x="145" y="84"/>
                    <a:pt x="171" y="61"/>
                    <a:pt x="194" y="40"/>
                  </a:cubicBezTo>
                  <a:cubicBezTo>
                    <a:pt x="202" y="52"/>
                    <a:pt x="209" y="66"/>
                    <a:pt x="211" y="79"/>
                  </a:cubicBezTo>
                  <a:cubicBezTo>
                    <a:pt x="218" y="112"/>
                    <a:pt x="251" y="183"/>
                    <a:pt x="251" y="183"/>
                  </a:cubicBezTo>
                  <a:cubicBezTo>
                    <a:pt x="251" y="183"/>
                    <a:pt x="239" y="135"/>
                    <a:pt x="234" y="95"/>
                  </a:cubicBezTo>
                  <a:cubicBezTo>
                    <a:pt x="240" y="98"/>
                    <a:pt x="246" y="100"/>
                    <a:pt x="250" y="102"/>
                  </a:cubicBezTo>
                  <a:cubicBezTo>
                    <a:pt x="260" y="106"/>
                    <a:pt x="283" y="110"/>
                    <a:pt x="283" y="110"/>
                  </a:cubicBezTo>
                  <a:cubicBezTo>
                    <a:pt x="283" y="110"/>
                    <a:pt x="257" y="101"/>
                    <a:pt x="246" y="94"/>
                  </a:cubicBezTo>
                  <a:cubicBezTo>
                    <a:pt x="241" y="91"/>
                    <a:pt x="237" y="87"/>
                    <a:pt x="233" y="84"/>
                  </a:cubicBezTo>
                  <a:cubicBezTo>
                    <a:pt x="233" y="76"/>
                    <a:pt x="232" y="69"/>
                    <a:pt x="233" y="63"/>
                  </a:cubicBezTo>
                  <a:cubicBezTo>
                    <a:pt x="234" y="50"/>
                    <a:pt x="237" y="38"/>
                    <a:pt x="241" y="28"/>
                  </a:cubicBezTo>
                  <a:cubicBezTo>
                    <a:pt x="242" y="28"/>
                    <a:pt x="243" y="28"/>
                    <a:pt x="243" y="28"/>
                  </a:cubicBezTo>
                  <a:cubicBezTo>
                    <a:pt x="253" y="37"/>
                    <a:pt x="265" y="49"/>
                    <a:pt x="276" y="62"/>
                  </a:cubicBezTo>
                  <a:cubicBezTo>
                    <a:pt x="298" y="92"/>
                    <a:pt x="327" y="162"/>
                    <a:pt x="327" y="162"/>
                  </a:cubicBezTo>
                  <a:cubicBezTo>
                    <a:pt x="327" y="162"/>
                    <a:pt x="315" y="99"/>
                    <a:pt x="303" y="71"/>
                  </a:cubicBezTo>
                  <a:cubicBezTo>
                    <a:pt x="302" y="68"/>
                    <a:pt x="300" y="65"/>
                    <a:pt x="299" y="61"/>
                  </a:cubicBezTo>
                  <a:cubicBezTo>
                    <a:pt x="308" y="65"/>
                    <a:pt x="317" y="69"/>
                    <a:pt x="323" y="72"/>
                  </a:cubicBezTo>
                  <a:cubicBezTo>
                    <a:pt x="341" y="79"/>
                    <a:pt x="380" y="86"/>
                    <a:pt x="380" y="86"/>
                  </a:cubicBezTo>
                  <a:cubicBezTo>
                    <a:pt x="380" y="86"/>
                    <a:pt x="336" y="70"/>
                    <a:pt x="317" y="58"/>
                  </a:cubicBezTo>
                  <a:cubicBezTo>
                    <a:pt x="304" y="49"/>
                    <a:pt x="293" y="40"/>
                    <a:pt x="288" y="34"/>
                  </a:cubicBezTo>
                  <a:cubicBezTo>
                    <a:pt x="285" y="27"/>
                    <a:pt x="282" y="20"/>
                    <a:pt x="279" y="12"/>
                  </a:cubicBezTo>
                  <a:cubicBezTo>
                    <a:pt x="298" y="17"/>
                    <a:pt x="321" y="24"/>
                    <a:pt x="336" y="28"/>
                  </a:cubicBezTo>
                  <a:cubicBezTo>
                    <a:pt x="367" y="38"/>
                    <a:pt x="395" y="62"/>
                    <a:pt x="395" y="62"/>
                  </a:cubicBezTo>
                  <a:cubicBezTo>
                    <a:pt x="395" y="62"/>
                    <a:pt x="381" y="31"/>
                    <a:pt x="360" y="17"/>
                  </a:cubicBezTo>
                  <a:cubicBezTo>
                    <a:pt x="358" y="15"/>
                    <a:pt x="356" y="14"/>
                    <a:pt x="354" y="13"/>
                  </a:cubicBezTo>
                  <a:cubicBezTo>
                    <a:pt x="347" y="8"/>
                    <a:pt x="338" y="4"/>
                    <a:pt x="329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0" y="1"/>
                    <a:pt x="108" y="3"/>
                    <a:pt x="10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4220007" y="3625858"/>
            <a:ext cx="1803244" cy="503259"/>
            <a:chOff x="2599799" y="3771457"/>
            <a:chExt cx="1276898" cy="356363"/>
          </a:xfrm>
          <a:solidFill>
            <a:schemeClr val="accent2"/>
          </a:solidFill>
        </p:grpSpPr>
        <p:sp>
          <p:nvSpPr>
            <p:cNvPr id="42" name="Rectangle 16"/>
            <p:cNvSpPr/>
            <p:nvPr/>
          </p:nvSpPr>
          <p:spPr>
            <a:xfrm>
              <a:off x="2599799" y="3771457"/>
              <a:ext cx="1276898" cy="356363"/>
            </a:xfrm>
            <a:custGeom>
              <a:avLst/>
              <a:gdLst>
                <a:gd name="connsiteX0" fmla="*/ 0 w 2735460"/>
                <a:gd name="connsiteY0" fmla="*/ 0 h 605118"/>
                <a:gd name="connsiteX1" fmla="*/ 2735460 w 2735460"/>
                <a:gd name="connsiteY1" fmla="*/ 0 h 605118"/>
                <a:gd name="connsiteX2" fmla="*/ 2735460 w 2735460"/>
                <a:gd name="connsiteY2" fmla="*/ 605118 h 605118"/>
                <a:gd name="connsiteX3" fmla="*/ 0 w 2735460"/>
                <a:gd name="connsiteY3" fmla="*/ 605118 h 605118"/>
                <a:gd name="connsiteX4" fmla="*/ 0 w 2735460"/>
                <a:gd name="connsiteY4" fmla="*/ 0 h 605118"/>
                <a:gd name="connsiteX0" fmla="*/ 0 w 2735460"/>
                <a:gd name="connsiteY0" fmla="*/ 0 h 605118"/>
                <a:gd name="connsiteX1" fmla="*/ 2735460 w 2735460"/>
                <a:gd name="connsiteY1" fmla="*/ 605118 h 605118"/>
                <a:gd name="connsiteX2" fmla="*/ 0 w 2735460"/>
                <a:gd name="connsiteY2" fmla="*/ 605118 h 605118"/>
                <a:gd name="connsiteX3" fmla="*/ 0 w 2735460"/>
                <a:gd name="connsiteY3" fmla="*/ 0 h 605118"/>
                <a:gd name="connsiteX0" fmla="*/ 0 w 2735460"/>
                <a:gd name="connsiteY0" fmla="*/ 0 h 605118"/>
                <a:gd name="connsiteX1" fmla="*/ 1344705 w 2735460"/>
                <a:gd name="connsiteY1" fmla="*/ 282389 h 605118"/>
                <a:gd name="connsiteX2" fmla="*/ 2735460 w 2735460"/>
                <a:gd name="connsiteY2" fmla="*/ 605118 h 605118"/>
                <a:gd name="connsiteX3" fmla="*/ 0 w 2735460"/>
                <a:gd name="connsiteY3" fmla="*/ 605118 h 605118"/>
                <a:gd name="connsiteX4" fmla="*/ 0 w 2735460"/>
                <a:gd name="connsiteY4" fmla="*/ 0 h 605118"/>
                <a:gd name="connsiteX0" fmla="*/ 0 w 2735460"/>
                <a:gd name="connsiteY0" fmla="*/ 322729 h 322729"/>
                <a:gd name="connsiteX1" fmla="*/ 1344705 w 2735460"/>
                <a:gd name="connsiteY1" fmla="*/ 0 h 322729"/>
                <a:gd name="connsiteX2" fmla="*/ 2735460 w 2735460"/>
                <a:gd name="connsiteY2" fmla="*/ 322729 h 322729"/>
                <a:gd name="connsiteX3" fmla="*/ 0 w 2735460"/>
                <a:gd name="connsiteY3" fmla="*/ 322729 h 322729"/>
                <a:gd name="connsiteX0" fmla="*/ 0 w 2735460"/>
                <a:gd name="connsiteY0" fmla="*/ 510988 h 510988"/>
                <a:gd name="connsiteX1" fmla="*/ 1492623 w 2735460"/>
                <a:gd name="connsiteY1" fmla="*/ 0 h 510988"/>
                <a:gd name="connsiteX2" fmla="*/ 2735460 w 2735460"/>
                <a:gd name="connsiteY2" fmla="*/ 510988 h 510988"/>
                <a:gd name="connsiteX3" fmla="*/ 0 w 2735460"/>
                <a:gd name="connsiteY3" fmla="*/ 510988 h 510988"/>
                <a:gd name="connsiteX0" fmla="*/ 0 w 2735460"/>
                <a:gd name="connsiteY0" fmla="*/ 510988 h 510988"/>
                <a:gd name="connsiteX1" fmla="*/ 1492623 w 2735460"/>
                <a:gd name="connsiteY1" fmla="*/ 0 h 510988"/>
                <a:gd name="connsiteX2" fmla="*/ 2735460 w 2735460"/>
                <a:gd name="connsiteY2" fmla="*/ 510988 h 510988"/>
                <a:gd name="connsiteX3" fmla="*/ 0 w 2735460"/>
                <a:gd name="connsiteY3" fmla="*/ 510988 h 510988"/>
                <a:gd name="connsiteX0" fmla="*/ 0 w 2735460"/>
                <a:gd name="connsiteY0" fmla="*/ 511031 h 511031"/>
                <a:gd name="connsiteX1" fmla="*/ 1492623 w 2735460"/>
                <a:gd name="connsiteY1" fmla="*/ 43 h 511031"/>
                <a:gd name="connsiteX2" fmla="*/ 2735460 w 2735460"/>
                <a:gd name="connsiteY2" fmla="*/ 511031 h 511031"/>
                <a:gd name="connsiteX3" fmla="*/ 0 w 2735460"/>
                <a:gd name="connsiteY3" fmla="*/ 511031 h 511031"/>
                <a:gd name="connsiteX0" fmla="*/ 0 w 2735460"/>
                <a:gd name="connsiteY0" fmla="*/ 685828 h 685828"/>
                <a:gd name="connsiteX1" fmla="*/ 1519517 w 2735460"/>
                <a:gd name="connsiteY1" fmla="*/ 28 h 685828"/>
                <a:gd name="connsiteX2" fmla="*/ 2735460 w 2735460"/>
                <a:gd name="connsiteY2" fmla="*/ 685828 h 685828"/>
                <a:gd name="connsiteX3" fmla="*/ 0 w 2735460"/>
                <a:gd name="connsiteY3" fmla="*/ 685828 h 685828"/>
                <a:gd name="connsiteX0" fmla="*/ 0 w 2735460"/>
                <a:gd name="connsiteY0" fmla="*/ 712721 h 712721"/>
                <a:gd name="connsiteX1" fmla="*/ 1519517 w 2735460"/>
                <a:gd name="connsiteY1" fmla="*/ 27 h 712721"/>
                <a:gd name="connsiteX2" fmla="*/ 2735460 w 2735460"/>
                <a:gd name="connsiteY2" fmla="*/ 712721 h 712721"/>
                <a:gd name="connsiteX3" fmla="*/ 0 w 2735460"/>
                <a:gd name="connsiteY3" fmla="*/ 712721 h 712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5460" h="712721">
                  <a:moveTo>
                    <a:pt x="0" y="712721"/>
                  </a:moveTo>
                  <a:cubicBezTo>
                    <a:pt x="497541" y="542392"/>
                    <a:pt x="658905" y="-4455"/>
                    <a:pt x="1519517" y="27"/>
                  </a:cubicBezTo>
                  <a:cubicBezTo>
                    <a:pt x="2189290" y="62780"/>
                    <a:pt x="2321181" y="542392"/>
                    <a:pt x="2735460" y="712721"/>
                  </a:cubicBezTo>
                  <a:lnTo>
                    <a:pt x="0" y="7127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57"/>
            <p:cNvSpPr>
              <a:spLocks/>
            </p:cNvSpPr>
            <p:nvPr/>
          </p:nvSpPr>
          <p:spPr bwMode="auto">
            <a:xfrm>
              <a:off x="3105150" y="3796275"/>
              <a:ext cx="307181" cy="227506"/>
            </a:xfrm>
            <a:custGeom>
              <a:avLst/>
              <a:gdLst>
                <a:gd name="T0" fmla="*/ 106 w 395"/>
                <a:gd name="T1" fmla="*/ 5 h 183"/>
                <a:gd name="T2" fmla="*/ 105 w 395"/>
                <a:gd name="T3" fmla="*/ 5 h 183"/>
                <a:gd name="T4" fmla="*/ 85 w 395"/>
                <a:gd name="T5" fmla="*/ 21 h 183"/>
                <a:gd name="T6" fmla="*/ 46 w 395"/>
                <a:gd name="T7" fmla="*/ 62 h 183"/>
                <a:gd name="T8" fmla="*/ 105 w 395"/>
                <a:gd name="T9" fmla="*/ 28 h 183"/>
                <a:gd name="T10" fmla="*/ 158 w 395"/>
                <a:gd name="T11" fmla="*/ 12 h 183"/>
                <a:gd name="T12" fmla="*/ 127 w 395"/>
                <a:gd name="T13" fmla="*/ 61 h 183"/>
                <a:gd name="T14" fmla="*/ 116 w 395"/>
                <a:gd name="T15" fmla="*/ 74 h 183"/>
                <a:gd name="T16" fmla="*/ 70 w 395"/>
                <a:gd name="T17" fmla="*/ 87 h 183"/>
                <a:gd name="T18" fmla="*/ 18 w 395"/>
                <a:gd name="T19" fmla="*/ 113 h 183"/>
                <a:gd name="T20" fmla="*/ 85 w 395"/>
                <a:gd name="T21" fmla="*/ 93 h 183"/>
                <a:gd name="T22" fmla="*/ 98 w 395"/>
                <a:gd name="T23" fmla="*/ 92 h 183"/>
                <a:gd name="T24" fmla="*/ 0 w 395"/>
                <a:gd name="T25" fmla="*/ 174 h 183"/>
                <a:gd name="T26" fmla="*/ 127 w 395"/>
                <a:gd name="T27" fmla="*/ 98 h 183"/>
                <a:gd name="T28" fmla="*/ 194 w 395"/>
                <a:gd name="T29" fmla="*/ 40 h 183"/>
                <a:gd name="T30" fmla="*/ 211 w 395"/>
                <a:gd name="T31" fmla="*/ 79 h 183"/>
                <a:gd name="T32" fmla="*/ 251 w 395"/>
                <a:gd name="T33" fmla="*/ 183 h 183"/>
                <a:gd name="T34" fmla="*/ 234 w 395"/>
                <a:gd name="T35" fmla="*/ 95 h 183"/>
                <a:gd name="T36" fmla="*/ 250 w 395"/>
                <a:gd name="T37" fmla="*/ 102 h 183"/>
                <a:gd name="T38" fmla="*/ 283 w 395"/>
                <a:gd name="T39" fmla="*/ 110 h 183"/>
                <a:gd name="T40" fmla="*/ 246 w 395"/>
                <a:gd name="T41" fmla="*/ 94 h 183"/>
                <a:gd name="T42" fmla="*/ 233 w 395"/>
                <a:gd name="T43" fmla="*/ 84 h 183"/>
                <a:gd name="T44" fmla="*/ 233 w 395"/>
                <a:gd name="T45" fmla="*/ 63 h 183"/>
                <a:gd name="T46" fmla="*/ 241 w 395"/>
                <a:gd name="T47" fmla="*/ 28 h 183"/>
                <a:gd name="T48" fmla="*/ 243 w 395"/>
                <a:gd name="T49" fmla="*/ 28 h 183"/>
                <a:gd name="T50" fmla="*/ 276 w 395"/>
                <a:gd name="T51" fmla="*/ 62 h 183"/>
                <a:gd name="T52" fmla="*/ 327 w 395"/>
                <a:gd name="T53" fmla="*/ 162 h 183"/>
                <a:gd name="T54" fmla="*/ 303 w 395"/>
                <a:gd name="T55" fmla="*/ 71 h 183"/>
                <a:gd name="T56" fmla="*/ 299 w 395"/>
                <a:gd name="T57" fmla="*/ 61 h 183"/>
                <a:gd name="T58" fmla="*/ 323 w 395"/>
                <a:gd name="T59" fmla="*/ 72 h 183"/>
                <a:gd name="T60" fmla="*/ 380 w 395"/>
                <a:gd name="T61" fmla="*/ 86 h 183"/>
                <a:gd name="T62" fmla="*/ 317 w 395"/>
                <a:gd name="T63" fmla="*/ 58 h 183"/>
                <a:gd name="T64" fmla="*/ 288 w 395"/>
                <a:gd name="T65" fmla="*/ 34 h 183"/>
                <a:gd name="T66" fmla="*/ 279 w 395"/>
                <a:gd name="T67" fmla="*/ 12 h 183"/>
                <a:gd name="T68" fmla="*/ 336 w 395"/>
                <a:gd name="T69" fmla="*/ 28 h 183"/>
                <a:gd name="T70" fmla="*/ 395 w 395"/>
                <a:gd name="T71" fmla="*/ 62 h 183"/>
                <a:gd name="T72" fmla="*/ 360 w 395"/>
                <a:gd name="T73" fmla="*/ 17 h 183"/>
                <a:gd name="T74" fmla="*/ 354 w 395"/>
                <a:gd name="T75" fmla="*/ 13 h 183"/>
                <a:gd name="T76" fmla="*/ 329 w 395"/>
                <a:gd name="T77" fmla="*/ 0 h 183"/>
                <a:gd name="T78" fmla="*/ 112 w 395"/>
                <a:gd name="T79" fmla="*/ 0 h 183"/>
                <a:gd name="T80" fmla="*/ 106 w 395"/>
                <a:gd name="T81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95" h="183">
                  <a:moveTo>
                    <a:pt x="106" y="5"/>
                  </a:moveTo>
                  <a:cubicBezTo>
                    <a:pt x="105" y="5"/>
                    <a:pt x="105" y="5"/>
                    <a:pt x="105" y="5"/>
                  </a:cubicBezTo>
                  <a:cubicBezTo>
                    <a:pt x="99" y="10"/>
                    <a:pt x="92" y="15"/>
                    <a:pt x="85" y="21"/>
                  </a:cubicBezTo>
                  <a:cubicBezTo>
                    <a:pt x="64" y="35"/>
                    <a:pt x="46" y="62"/>
                    <a:pt x="46" y="62"/>
                  </a:cubicBezTo>
                  <a:cubicBezTo>
                    <a:pt x="46" y="62"/>
                    <a:pt x="86" y="37"/>
                    <a:pt x="105" y="28"/>
                  </a:cubicBezTo>
                  <a:cubicBezTo>
                    <a:pt x="115" y="24"/>
                    <a:pt x="138" y="17"/>
                    <a:pt x="158" y="12"/>
                  </a:cubicBezTo>
                  <a:cubicBezTo>
                    <a:pt x="149" y="29"/>
                    <a:pt x="139" y="46"/>
                    <a:pt x="127" y="61"/>
                  </a:cubicBezTo>
                  <a:cubicBezTo>
                    <a:pt x="124" y="65"/>
                    <a:pt x="120" y="69"/>
                    <a:pt x="116" y="74"/>
                  </a:cubicBezTo>
                  <a:cubicBezTo>
                    <a:pt x="102" y="77"/>
                    <a:pt x="81" y="83"/>
                    <a:pt x="70" y="87"/>
                  </a:cubicBezTo>
                  <a:cubicBezTo>
                    <a:pt x="52" y="93"/>
                    <a:pt x="18" y="113"/>
                    <a:pt x="18" y="113"/>
                  </a:cubicBezTo>
                  <a:cubicBezTo>
                    <a:pt x="18" y="113"/>
                    <a:pt x="62" y="97"/>
                    <a:pt x="85" y="93"/>
                  </a:cubicBezTo>
                  <a:cubicBezTo>
                    <a:pt x="89" y="93"/>
                    <a:pt x="94" y="92"/>
                    <a:pt x="98" y="92"/>
                  </a:cubicBezTo>
                  <a:cubicBezTo>
                    <a:pt x="56" y="131"/>
                    <a:pt x="0" y="174"/>
                    <a:pt x="0" y="174"/>
                  </a:cubicBezTo>
                  <a:cubicBezTo>
                    <a:pt x="0" y="174"/>
                    <a:pt x="91" y="128"/>
                    <a:pt x="127" y="98"/>
                  </a:cubicBezTo>
                  <a:cubicBezTo>
                    <a:pt x="145" y="84"/>
                    <a:pt x="171" y="61"/>
                    <a:pt x="194" y="40"/>
                  </a:cubicBezTo>
                  <a:cubicBezTo>
                    <a:pt x="202" y="52"/>
                    <a:pt x="209" y="66"/>
                    <a:pt x="211" y="79"/>
                  </a:cubicBezTo>
                  <a:cubicBezTo>
                    <a:pt x="218" y="112"/>
                    <a:pt x="251" y="183"/>
                    <a:pt x="251" y="183"/>
                  </a:cubicBezTo>
                  <a:cubicBezTo>
                    <a:pt x="251" y="183"/>
                    <a:pt x="239" y="135"/>
                    <a:pt x="234" y="95"/>
                  </a:cubicBezTo>
                  <a:cubicBezTo>
                    <a:pt x="240" y="98"/>
                    <a:pt x="246" y="100"/>
                    <a:pt x="250" y="102"/>
                  </a:cubicBezTo>
                  <a:cubicBezTo>
                    <a:pt x="260" y="106"/>
                    <a:pt x="283" y="110"/>
                    <a:pt x="283" y="110"/>
                  </a:cubicBezTo>
                  <a:cubicBezTo>
                    <a:pt x="283" y="110"/>
                    <a:pt x="257" y="101"/>
                    <a:pt x="246" y="94"/>
                  </a:cubicBezTo>
                  <a:cubicBezTo>
                    <a:pt x="241" y="91"/>
                    <a:pt x="237" y="87"/>
                    <a:pt x="233" y="84"/>
                  </a:cubicBezTo>
                  <a:cubicBezTo>
                    <a:pt x="233" y="76"/>
                    <a:pt x="232" y="69"/>
                    <a:pt x="233" y="63"/>
                  </a:cubicBezTo>
                  <a:cubicBezTo>
                    <a:pt x="234" y="50"/>
                    <a:pt x="237" y="38"/>
                    <a:pt x="241" y="28"/>
                  </a:cubicBezTo>
                  <a:cubicBezTo>
                    <a:pt x="242" y="28"/>
                    <a:pt x="243" y="28"/>
                    <a:pt x="243" y="28"/>
                  </a:cubicBezTo>
                  <a:cubicBezTo>
                    <a:pt x="253" y="37"/>
                    <a:pt x="265" y="49"/>
                    <a:pt x="276" y="62"/>
                  </a:cubicBezTo>
                  <a:cubicBezTo>
                    <a:pt x="298" y="92"/>
                    <a:pt x="327" y="162"/>
                    <a:pt x="327" y="162"/>
                  </a:cubicBezTo>
                  <a:cubicBezTo>
                    <a:pt x="327" y="162"/>
                    <a:pt x="315" y="99"/>
                    <a:pt x="303" y="71"/>
                  </a:cubicBezTo>
                  <a:cubicBezTo>
                    <a:pt x="302" y="68"/>
                    <a:pt x="300" y="65"/>
                    <a:pt x="299" y="61"/>
                  </a:cubicBezTo>
                  <a:cubicBezTo>
                    <a:pt x="308" y="65"/>
                    <a:pt x="317" y="69"/>
                    <a:pt x="323" y="72"/>
                  </a:cubicBezTo>
                  <a:cubicBezTo>
                    <a:pt x="341" y="79"/>
                    <a:pt x="380" y="86"/>
                    <a:pt x="380" y="86"/>
                  </a:cubicBezTo>
                  <a:cubicBezTo>
                    <a:pt x="380" y="86"/>
                    <a:pt x="336" y="70"/>
                    <a:pt x="317" y="58"/>
                  </a:cubicBezTo>
                  <a:cubicBezTo>
                    <a:pt x="304" y="49"/>
                    <a:pt x="293" y="40"/>
                    <a:pt x="288" y="34"/>
                  </a:cubicBezTo>
                  <a:cubicBezTo>
                    <a:pt x="285" y="27"/>
                    <a:pt x="282" y="20"/>
                    <a:pt x="279" y="12"/>
                  </a:cubicBezTo>
                  <a:cubicBezTo>
                    <a:pt x="298" y="17"/>
                    <a:pt x="321" y="24"/>
                    <a:pt x="336" y="28"/>
                  </a:cubicBezTo>
                  <a:cubicBezTo>
                    <a:pt x="367" y="38"/>
                    <a:pt x="395" y="62"/>
                    <a:pt x="395" y="62"/>
                  </a:cubicBezTo>
                  <a:cubicBezTo>
                    <a:pt x="395" y="62"/>
                    <a:pt x="381" y="31"/>
                    <a:pt x="360" y="17"/>
                  </a:cubicBezTo>
                  <a:cubicBezTo>
                    <a:pt x="358" y="15"/>
                    <a:pt x="356" y="14"/>
                    <a:pt x="354" y="13"/>
                  </a:cubicBezTo>
                  <a:cubicBezTo>
                    <a:pt x="347" y="8"/>
                    <a:pt x="338" y="4"/>
                    <a:pt x="329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0" y="1"/>
                    <a:pt x="108" y="3"/>
                    <a:pt x="10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6866661" y="3625858"/>
            <a:ext cx="1803244" cy="503259"/>
            <a:chOff x="2599799" y="3771457"/>
            <a:chExt cx="1276898" cy="356363"/>
          </a:xfrm>
          <a:solidFill>
            <a:schemeClr val="accent3"/>
          </a:solidFill>
        </p:grpSpPr>
        <p:sp>
          <p:nvSpPr>
            <p:cNvPr id="45" name="Rectangle 16"/>
            <p:cNvSpPr/>
            <p:nvPr/>
          </p:nvSpPr>
          <p:spPr>
            <a:xfrm>
              <a:off x="2599799" y="3771457"/>
              <a:ext cx="1276898" cy="356363"/>
            </a:xfrm>
            <a:custGeom>
              <a:avLst/>
              <a:gdLst>
                <a:gd name="connsiteX0" fmla="*/ 0 w 2735460"/>
                <a:gd name="connsiteY0" fmla="*/ 0 h 605118"/>
                <a:gd name="connsiteX1" fmla="*/ 2735460 w 2735460"/>
                <a:gd name="connsiteY1" fmla="*/ 0 h 605118"/>
                <a:gd name="connsiteX2" fmla="*/ 2735460 w 2735460"/>
                <a:gd name="connsiteY2" fmla="*/ 605118 h 605118"/>
                <a:gd name="connsiteX3" fmla="*/ 0 w 2735460"/>
                <a:gd name="connsiteY3" fmla="*/ 605118 h 605118"/>
                <a:gd name="connsiteX4" fmla="*/ 0 w 2735460"/>
                <a:gd name="connsiteY4" fmla="*/ 0 h 605118"/>
                <a:gd name="connsiteX0" fmla="*/ 0 w 2735460"/>
                <a:gd name="connsiteY0" fmla="*/ 0 h 605118"/>
                <a:gd name="connsiteX1" fmla="*/ 2735460 w 2735460"/>
                <a:gd name="connsiteY1" fmla="*/ 605118 h 605118"/>
                <a:gd name="connsiteX2" fmla="*/ 0 w 2735460"/>
                <a:gd name="connsiteY2" fmla="*/ 605118 h 605118"/>
                <a:gd name="connsiteX3" fmla="*/ 0 w 2735460"/>
                <a:gd name="connsiteY3" fmla="*/ 0 h 605118"/>
                <a:gd name="connsiteX0" fmla="*/ 0 w 2735460"/>
                <a:gd name="connsiteY0" fmla="*/ 0 h 605118"/>
                <a:gd name="connsiteX1" fmla="*/ 1344705 w 2735460"/>
                <a:gd name="connsiteY1" fmla="*/ 282389 h 605118"/>
                <a:gd name="connsiteX2" fmla="*/ 2735460 w 2735460"/>
                <a:gd name="connsiteY2" fmla="*/ 605118 h 605118"/>
                <a:gd name="connsiteX3" fmla="*/ 0 w 2735460"/>
                <a:gd name="connsiteY3" fmla="*/ 605118 h 605118"/>
                <a:gd name="connsiteX4" fmla="*/ 0 w 2735460"/>
                <a:gd name="connsiteY4" fmla="*/ 0 h 605118"/>
                <a:gd name="connsiteX0" fmla="*/ 0 w 2735460"/>
                <a:gd name="connsiteY0" fmla="*/ 322729 h 322729"/>
                <a:gd name="connsiteX1" fmla="*/ 1344705 w 2735460"/>
                <a:gd name="connsiteY1" fmla="*/ 0 h 322729"/>
                <a:gd name="connsiteX2" fmla="*/ 2735460 w 2735460"/>
                <a:gd name="connsiteY2" fmla="*/ 322729 h 322729"/>
                <a:gd name="connsiteX3" fmla="*/ 0 w 2735460"/>
                <a:gd name="connsiteY3" fmla="*/ 322729 h 322729"/>
                <a:gd name="connsiteX0" fmla="*/ 0 w 2735460"/>
                <a:gd name="connsiteY0" fmla="*/ 510988 h 510988"/>
                <a:gd name="connsiteX1" fmla="*/ 1492623 w 2735460"/>
                <a:gd name="connsiteY1" fmla="*/ 0 h 510988"/>
                <a:gd name="connsiteX2" fmla="*/ 2735460 w 2735460"/>
                <a:gd name="connsiteY2" fmla="*/ 510988 h 510988"/>
                <a:gd name="connsiteX3" fmla="*/ 0 w 2735460"/>
                <a:gd name="connsiteY3" fmla="*/ 510988 h 510988"/>
                <a:gd name="connsiteX0" fmla="*/ 0 w 2735460"/>
                <a:gd name="connsiteY0" fmla="*/ 510988 h 510988"/>
                <a:gd name="connsiteX1" fmla="*/ 1492623 w 2735460"/>
                <a:gd name="connsiteY1" fmla="*/ 0 h 510988"/>
                <a:gd name="connsiteX2" fmla="*/ 2735460 w 2735460"/>
                <a:gd name="connsiteY2" fmla="*/ 510988 h 510988"/>
                <a:gd name="connsiteX3" fmla="*/ 0 w 2735460"/>
                <a:gd name="connsiteY3" fmla="*/ 510988 h 510988"/>
                <a:gd name="connsiteX0" fmla="*/ 0 w 2735460"/>
                <a:gd name="connsiteY0" fmla="*/ 511031 h 511031"/>
                <a:gd name="connsiteX1" fmla="*/ 1492623 w 2735460"/>
                <a:gd name="connsiteY1" fmla="*/ 43 h 511031"/>
                <a:gd name="connsiteX2" fmla="*/ 2735460 w 2735460"/>
                <a:gd name="connsiteY2" fmla="*/ 511031 h 511031"/>
                <a:gd name="connsiteX3" fmla="*/ 0 w 2735460"/>
                <a:gd name="connsiteY3" fmla="*/ 511031 h 511031"/>
                <a:gd name="connsiteX0" fmla="*/ 0 w 2735460"/>
                <a:gd name="connsiteY0" fmla="*/ 685828 h 685828"/>
                <a:gd name="connsiteX1" fmla="*/ 1519517 w 2735460"/>
                <a:gd name="connsiteY1" fmla="*/ 28 h 685828"/>
                <a:gd name="connsiteX2" fmla="*/ 2735460 w 2735460"/>
                <a:gd name="connsiteY2" fmla="*/ 685828 h 685828"/>
                <a:gd name="connsiteX3" fmla="*/ 0 w 2735460"/>
                <a:gd name="connsiteY3" fmla="*/ 685828 h 685828"/>
                <a:gd name="connsiteX0" fmla="*/ 0 w 2735460"/>
                <a:gd name="connsiteY0" fmla="*/ 712721 h 712721"/>
                <a:gd name="connsiteX1" fmla="*/ 1519517 w 2735460"/>
                <a:gd name="connsiteY1" fmla="*/ 27 h 712721"/>
                <a:gd name="connsiteX2" fmla="*/ 2735460 w 2735460"/>
                <a:gd name="connsiteY2" fmla="*/ 712721 h 712721"/>
                <a:gd name="connsiteX3" fmla="*/ 0 w 2735460"/>
                <a:gd name="connsiteY3" fmla="*/ 712721 h 712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5460" h="712721">
                  <a:moveTo>
                    <a:pt x="0" y="712721"/>
                  </a:moveTo>
                  <a:cubicBezTo>
                    <a:pt x="497541" y="542392"/>
                    <a:pt x="658905" y="-4455"/>
                    <a:pt x="1519517" y="27"/>
                  </a:cubicBezTo>
                  <a:cubicBezTo>
                    <a:pt x="2189290" y="62780"/>
                    <a:pt x="2321181" y="542392"/>
                    <a:pt x="2735460" y="712721"/>
                  </a:cubicBezTo>
                  <a:lnTo>
                    <a:pt x="0" y="7127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57"/>
            <p:cNvSpPr>
              <a:spLocks/>
            </p:cNvSpPr>
            <p:nvPr/>
          </p:nvSpPr>
          <p:spPr bwMode="auto">
            <a:xfrm>
              <a:off x="3105150" y="3796275"/>
              <a:ext cx="307181" cy="227506"/>
            </a:xfrm>
            <a:custGeom>
              <a:avLst/>
              <a:gdLst>
                <a:gd name="T0" fmla="*/ 106 w 395"/>
                <a:gd name="T1" fmla="*/ 5 h 183"/>
                <a:gd name="T2" fmla="*/ 105 w 395"/>
                <a:gd name="T3" fmla="*/ 5 h 183"/>
                <a:gd name="T4" fmla="*/ 85 w 395"/>
                <a:gd name="T5" fmla="*/ 21 h 183"/>
                <a:gd name="T6" fmla="*/ 46 w 395"/>
                <a:gd name="T7" fmla="*/ 62 h 183"/>
                <a:gd name="T8" fmla="*/ 105 w 395"/>
                <a:gd name="T9" fmla="*/ 28 h 183"/>
                <a:gd name="T10" fmla="*/ 158 w 395"/>
                <a:gd name="T11" fmla="*/ 12 h 183"/>
                <a:gd name="T12" fmla="*/ 127 w 395"/>
                <a:gd name="T13" fmla="*/ 61 h 183"/>
                <a:gd name="T14" fmla="*/ 116 w 395"/>
                <a:gd name="T15" fmla="*/ 74 h 183"/>
                <a:gd name="T16" fmla="*/ 70 w 395"/>
                <a:gd name="T17" fmla="*/ 87 h 183"/>
                <a:gd name="T18" fmla="*/ 18 w 395"/>
                <a:gd name="T19" fmla="*/ 113 h 183"/>
                <a:gd name="T20" fmla="*/ 85 w 395"/>
                <a:gd name="T21" fmla="*/ 93 h 183"/>
                <a:gd name="T22" fmla="*/ 98 w 395"/>
                <a:gd name="T23" fmla="*/ 92 h 183"/>
                <a:gd name="T24" fmla="*/ 0 w 395"/>
                <a:gd name="T25" fmla="*/ 174 h 183"/>
                <a:gd name="T26" fmla="*/ 127 w 395"/>
                <a:gd name="T27" fmla="*/ 98 h 183"/>
                <a:gd name="T28" fmla="*/ 194 w 395"/>
                <a:gd name="T29" fmla="*/ 40 h 183"/>
                <a:gd name="T30" fmla="*/ 211 w 395"/>
                <a:gd name="T31" fmla="*/ 79 h 183"/>
                <a:gd name="T32" fmla="*/ 251 w 395"/>
                <a:gd name="T33" fmla="*/ 183 h 183"/>
                <a:gd name="T34" fmla="*/ 234 w 395"/>
                <a:gd name="T35" fmla="*/ 95 h 183"/>
                <a:gd name="T36" fmla="*/ 250 w 395"/>
                <a:gd name="T37" fmla="*/ 102 h 183"/>
                <a:gd name="T38" fmla="*/ 283 w 395"/>
                <a:gd name="T39" fmla="*/ 110 h 183"/>
                <a:gd name="T40" fmla="*/ 246 w 395"/>
                <a:gd name="T41" fmla="*/ 94 h 183"/>
                <a:gd name="T42" fmla="*/ 233 w 395"/>
                <a:gd name="T43" fmla="*/ 84 h 183"/>
                <a:gd name="T44" fmla="*/ 233 w 395"/>
                <a:gd name="T45" fmla="*/ 63 h 183"/>
                <a:gd name="T46" fmla="*/ 241 w 395"/>
                <a:gd name="T47" fmla="*/ 28 h 183"/>
                <a:gd name="T48" fmla="*/ 243 w 395"/>
                <a:gd name="T49" fmla="*/ 28 h 183"/>
                <a:gd name="T50" fmla="*/ 276 w 395"/>
                <a:gd name="T51" fmla="*/ 62 h 183"/>
                <a:gd name="T52" fmla="*/ 327 w 395"/>
                <a:gd name="T53" fmla="*/ 162 h 183"/>
                <a:gd name="T54" fmla="*/ 303 w 395"/>
                <a:gd name="T55" fmla="*/ 71 h 183"/>
                <a:gd name="T56" fmla="*/ 299 w 395"/>
                <a:gd name="T57" fmla="*/ 61 h 183"/>
                <a:gd name="T58" fmla="*/ 323 w 395"/>
                <a:gd name="T59" fmla="*/ 72 h 183"/>
                <a:gd name="T60" fmla="*/ 380 w 395"/>
                <a:gd name="T61" fmla="*/ 86 h 183"/>
                <a:gd name="T62" fmla="*/ 317 w 395"/>
                <a:gd name="T63" fmla="*/ 58 h 183"/>
                <a:gd name="T64" fmla="*/ 288 w 395"/>
                <a:gd name="T65" fmla="*/ 34 h 183"/>
                <a:gd name="T66" fmla="*/ 279 w 395"/>
                <a:gd name="T67" fmla="*/ 12 h 183"/>
                <a:gd name="T68" fmla="*/ 336 w 395"/>
                <a:gd name="T69" fmla="*/ 28 h 183"/>
                <a:gd name="T70" fmla="*/ 395 w 395"/>
                <a:gd name="T71" fmla="*/ 62 h 183"/>
                <a:gd name="T72" fmla="*/ 360 w 395"/>
                <a:gd name="T73" fmla="*/ 17 h 183"/>
                <a:gd name="T74" fmla="*/ 354 w 395"/>
                <a:gd name="T75" fmla="*/ 13 h 183"/>
                <a:gd name="T76" fmla="*/ 329 w 395"/>
                <a:gd name="T77" fmla="*/ 0 h 183"/>
                <a:gd name="T78" fmla="*/ 112 w 395"/>
                <a:gd name="T79" fmla="*/ 0 h 183"/>
                <a:gd name="T80" fmla="*/ 106 w 395"/>
                <a:gd name="T81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95" h="183">
                  <a:moveTo>
                    <a:pt x="106" y="5"/>
                  </a:moveTo>
                  <a:cubicBezTo>
                    <a:pt x="105" y="5"/>
                    <a:pt x="105" y="5"/>
                    <a:pt x="105" y="5"/>
                  </a:cubicBezTo>
                  <a:cubicBezTo>
                    <a:pt x="99" y="10"/>
                    <a:pt x="92" y="15"/>
                    <a:pt x="85" y="21"/>
                  </a:cubicBezTo>
                  <a:cubicBezTo>
                    <a:pt x="64" y="35"/>
                    <a:pt x="46" y="62"/>
                    <a:pt x="46" y="62"/>
                  </a:cubicBezTo>
                  <a:cubicBezTo>
                    <a:pt x="46" y="62"/>
                    <a:pt x="86" y="37"/>
                    <a:pt x="105" y="28"/>
                  </a:cubicBezTo>
                  <a:cubicBezTo>
                    <a:pt x="115" y="24"/>
                    <a:pt x="138" y="17"/>
                    <a:pt x="158" y="12"/>
                  </a:cubicBezTo>
                  <a:cubicBezTo>
                    <a:pt x="149" y="29"/>
                    <a:pt x="139" y="46"/>
                    <a:pt x="127" y="61"/>
                  </a:cubicBezTo>
                  <a:cubicBezTo>
                    <a:pt x="124" y="65"/>
                    <a:pt x="120" y="69"/>
                    <a:pt x="116" y="74"/>
                  </a:cubicBezTo>
                  <a:cubicBezTo>
                    <a:pt x="102" y="77"/>
                    <a:pt x="81" y="83"/>
                    <a:pt x="70" y="87"/>
                  </a:cubicBezTo>
                  <a:cubicBezTo>
                    <a:pt x="52" y="93"/>
                    <a:pt x="18" y="113"/>
                    <a:pt x="18" y="113"/>
                  </a:cubicBezTo>
                  <a:cubicBezTo>
                    <a:pt x="18" y="113"/>
                    <a:pt x="62" y="97"/>
                    <a:pt x="85" y="93"/>
                  </a:cubicBezTo>
                  <a:cubicBezTo>
                    <a:pt x="89" y="93"/>
                    <a:pt x="94" y="92"/>
                    <a:pt x="98" y="92"/>
                  </a:cubicBezTo>
                  <a:cubicBezTo>
                    <a:pt x="56" y="131"/>
                    <a:pt x="0" y="174"/>
                    <a:pt x="0" y="174"/>
                  </a:cubicBezTo>
                  <a:cubicBezTo>
                    <a:pt x="0" y="174"/>
                    <a:pt x="91" y="128"/>
                    <a:pt x="127" y="98"/>
                  </a:cubicBezTo>
                  <a:cubicBezTo>
                    <a:pt x="145" y="84"/>
                    <a:pt x="171" y="61"/>
                    <a:pt x="194" y="40"/>
                  </a:cubicBezTo>
                  <a:cubicBezTo>
                    <a:pt x="202" y="52"/>
                    <a:pt x="209" y="66"/>
                    <a:pt x="211" y="79"/>
                  </a:cubicBezTo>
                  <a:cubicBezTo>
                    <a:pt x="218" y="112"/>
                    <a:pt x="251" y="183"/>
                    <a:pt x="251" y="183"/>
                  </a:cubicBezTo>
                  <a:cubicBezTo>
                    <a:pt x="251" y="183"/>
                    <a:pt x="239" y="135"/>
                    <a:pt x="234" y="95"/>
                  </a:cubicBezTo>
                  <a:cubicBezTo>
                    <a:pt x="240" y="98"/>
                    <a:pt x="246" y="100"/>
                    <a:pt x="250" y="102"/>
                  </a:cubicBezTo>
                  <a:cubicBezTo>
                    <a:pt x="260" y="106"/>
                    <a:pt x="283" y="110"/>
                    <a:pt x="283" y="110"/>
                  </a:cubicBezTo>
                  <a:cubicBezTo>
                    <a:pt x="283" y="110"/>
                    <a:pt x="257" y="101"/>
                    <a:pt x="246" y="94"/>
                  </a:cubicBezTo>
                  <a:cubicBezTo>
                    <a:pt x="241" y="91"/>
                    <a:pt x="237" y="87"/>
                    <a:pt x="233" y="84"/>
                  </a:cubicBezTo>
                  <a:cubicBezTo>
                    <a:pt x="233" y="76"/>
                    <a:pt x="232" y="69"/>
                    <a:pt x="233" y="63"/>
                  </a:cubicBezTo>
                  <a:cubicBezTo>
                    <a:pt x="234" y="50"/>
                    <a:pt x="237" y="38"/>
                    <a:pt x="241" y="28"/>
                  </a:cubicBezTo>
                  <a:cubicBezTo>
                    <a:pt x="242" y="28"/>
                    <a:pt x="243" y="28"/>
                    <a:pt x="243" y="28"/>
                  </a:cubicBezTo>
                  <a:cubicBezTo>
                    <a:pt x="253" y="37"/>
                    <a:pt x="265" y="49"/>
                    <a:pt x="276" y="62"/>
                  </a:cubicBezTo>
                  <a:cubicBezTo>
                    <a:pt x="298" y="92"/>
                    <a:pt x="327" y="162"/>
                    <a:pt x="327" y="162"/>
                  </a:cubicBezTo>
                  <a:cubicBezTo>
                    <a:pt x="327" y="162"/>
                    <a:pt x="315" y="99"/>
                    <a:pt x="303" y="71"/>
                  </a:cubicBezTo>
                  <a:cubicBezTo>
                    <a:pt x="302" y="68"/>
                    <a:pt x="300" y="65"/>
                    <a:pt x="299" y="61"/>
                  </a:cubicBezTo>
                  <a:cubicBezTo>
                    <a:pt x="308" y="65"/>
                    <a:pt x="317" y="69"/>
                    <a:pt x="323" y="72"/>
                  </a:cubicBezTo>
                  <a:cubicBezTo>
                    <a:pt x="341" y="79"/>
                    <a:pt x="380" y="86"/>
                    <a:pt x="380" y="86"/>
                  </a:cubicBezTo>
                  <a:cubicBezTo>
                    <a:pt x="380" y="86"/>
                    <a:pt x="336" y="70"/>
                    <a:pt x="317" y="58"/>
                  </a:cubicBezTo>
                  <a:cubicBezTo>
                    <a:pt x="304" y="49"/>
                    <a:pt x="293" y="40"/>
                    <a:pt x="288" y="34"/>
                  </a:cubicBezTo>
                  <a:cubicBezTo>
                    <a:pt x="285" y="27"/>
                    <a:pt x="282" y="20"/>
                    <a:pt x="279" y="12"/>
                  </a:cubicBezTo>
                  <a:cubicBezTo>
                    <a:pt x="298" y="17"/>
                    <a:pt x="321" y="24"/>
                    <a:pt x="336" y="28"/>
                  </a:cubicBezTo>
                  <a:cubicBezTo>
                    <a:pt x="367" y="38"/>
                    <a:pt x="395" y="62"/>
                    <a:pt x="395" y="62"/>
                  </a:cubicBezTo>
                  <a:cubicBezTo>
                    <a:pt x="395" y="62"/>
                    <a:pt x="381" y="31"/>
                    <a:pt x="360" y="17"/>
                  </a:cubicBezTo>
                  <a:cubicBezTo>
                    <a:pt x="358" y="15"/>
                    <a:pt x="356" y="14"/>
                    <a:pt x="354" y="13"/>
                  </a:cubicBezTo>
                  <a:cubicBezTo>
                    <a:pt x="347" y="8"/>
                    <a:pt x="338" y="4"/>
                    <a:pt x="329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0" y="1"/>
                    <a:pt x="108" y="3"/>
                    <a:pt x="10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9513318" y="3625858"/>
            <a:ext cx="1803244" cy="503259"/>
            <a:chOff x="2599799" y="3771457"/>
            <a:chExt cx="1276898" cy="356363"/>
          </a:xfrm>
          <a:solidFill>
            <a:schemeClr val="accent4"/>
          </a:solidFill>
        </p:grpSpPr>
        <p:sp>
          <p:nvSpPr>
            <p:cNvPr id="48" name="Rectangle 16"/>
            <p:cNvSpPr/>
            <p:nvPr/>
          </p:nvSpPr>
          <p:spPr>
            <a:xfrm>
              <a:off x="2599799" y="3771457"/>
              <a:ext cx="1276898" cy="356363"/>
            </a:xfrm>
            <a:custGeom>
              <a:avLst/>
              <a:gdLst>
                <a:gd name="connsiteX0" fmla="*/ 0 w 2735460"/>
                <a:gd name="connsiteY0" fmla="*/ 0 h 605118"/>
                <a:gd name="connsiteX1" fmla="*/ 2735460 w 2735460"/>
                <a:gd name="connsiteY1" fmla="*/ 0 h 605118"/>
                <a:gd name="connsiteX2" fmla="*/ 2735460 w 2735460"/>
                <a:gd name="connsiteY2" fmla="*/ 605118 h 605118"/>
                <a:gd name="connsiteX3" fmla="*/ 0 w 2735460"/>
                <a:gd name="connsiteY3" fmla="*/ 605118 h 605118"/>
                <a:gd name="connsiteX4" fmla="*/ 0 w 2735460"/>
                <a:gd name="connsiteY4" fmla="*/ 0 h 605118"/>
                <a:gd name="connsiteX0" fmla="*/ 0 w 2735460"/>
                <a:gd name="connsiteY0" fmla="*/ 0 h 605118"/>
                <a:gd name="connsiteX1" fmla="*/ 2735460 w 2735460"/>
                <a:gd name="connsiteY1" fmla="*/ 605118 h 605118"/>
                <a:gd name="connsiteX2" fmla="*/ 0 w 2735460"/>
                <a:gd name="connsiteY2" fmla="*/ 605118 h 605118"/>
                <a:gd name="connsiteX3" fmla="*/ 0 w 2735460"/>
                <a:gd name="connsiteY3" fmla="*/ 0 h 605118"/>
                <a:gd name="connsiteX0" fmla="*/ 0 w 2735460"/>
                <a:gd name="connsiteY0" fmla="*/ 0 h 605118"/>
                <a:gd name="connsiteX1" fmla="*/ 1344705 w 2735460"/>
                <a:gd name="connsiteY1" fmla="*/ 282389 h 605118"/>
                <a:gd name="connsiteX2" fmla="*/ 2735460 w 2735460"/>
                <a:gd name="connsiteY2" fmla="*/ 605118 h 605118"/>
                <a:gd name="connsiteX3" fmla="*/ 0 w 2735460"/>
                <a:gd name="connsiteY3" fmla="*/ 605118 h 605118"/>
                <a:gd name="connsiteX4" fmla="*/ 0 w 2735460"/>
                <a:gd name="connsiteY4" fmla="*/ 0 h 605118"/>
                <a:gd name="connsiteX0" fmla="*/ 0 w 2735460"/>
                <a:gd name="connsiteY0" fmla="*/ 322729 h 322729"/>
                <a:gd name="connsiteX1" fmla="*/ 1344705 w 2735460"/>
                <a:gd name="connsiteY1" fmla="*/ 0 h 322729"/>
                <a:gd name="connsiteX2" fmla="*/ 2735460 w 2735460"/>
                <a:gd name="connsiteY2" fmla="*/ 322729 h 322729"/>
                <a:gd name="connsiteX3" fmla="*/ 0 w 2735460"/>
                <a:gd name="connsiteY3" fmla="*/ 322729 h 322729"/>
                <a:gd name="connsiteX0" fmla="*/ 0 w 2735460"/>
                <a:gd name="connsiteY0" fmla="*/ 510988 h 510988"/>
                <a:gd name="connsiteX1" fmla="*/ 1492623 w 2735460"/>
                <a:gd name="connsiteY1" fmla="*/ 0 h 510988"/>
                <a:gd name="connsiteX2" fmla="*/ 2735460 w 2735460"/>
                <a:gd name="connsiteY2" fmla="*/ 510988 h 510988"/>
                <a:gd name="connsiteX3" fmla="*/ 0 w 2735460"/>
                <a:gd name="connsiteY3" fmla="*/ 510988 h 510988"/>
                <a:gd name="connsiteX0" fmla="*/ 0 w 2735460"/>
                <a:gd name="connsiteY0" fmla="*/ 510988 h 510988"/>
                <a:gd name="connsiteX1" fmla="*/ 1492623 w 2735460"/>
                <a:gd name="connsiteY1" fmla="*/ 0 h 510988"/>
                <a:gd name="connsiteX2" fmla="*/ 2735460 w 2735460"/>
                <a:gd name="connsiteY2" fmla="*/ 510988 h 510988"/>
                <a:gd name="connsiteX3" fmla="*/ 0 w 2735460"/>
                <a:gd name="connsiteY3" fmla="*/ 510988 h 510988"/>
                <a:gd name="connsiteX0" fmla="*/ 0 w 2735460"/>
                <a:gd name="connsiteY0" fmla="*/ 511031 h 511031"/>
                <a:gd name="connsiteX1" fmla="*/ 1492623 w 2735460"/>
                <a:gd name="connsiteY1" fmla="*/ 43 h 511031"/>
                <a:gd name="connsiteX2" fmla="*/ 2735460 w 2735460"/>
                <a:gd name="connsiteY2" fmla="*/ 511031 h 511031"/>
                <a:gd name="connsiteX3" fmla="*/ 0 w 2735460"/>
                <a:gd name="connsiteY3" fmla="*/ 511031 h 511031"/>
                <a:gd name="connsiteX0" fmla="*/ 0 w 2735460"/>
                <a:gd name="connsiteY0" fmla="*/ 685828 h 685828"/>
                <a:gd name="connsiteX1" fmla="*/ 1519517 w 2735460"/>
                <a:gd name="connsiteY1" fmla="*/ 28 h 685828"/>
                <a:gd name="connsiteX2" fmla="*/ 2735460 w 2735460"/>
                <a:gd name="connsiteY2" fmla="*/ 685828 h 685828"/>
                <a:gd name="connsiteX3" fmla="*/ 0 w 2735460"/>
                <a:gd name="connsiteY3" fmla="*/ 685828 h 685828"/>
                <a:gd name="connsiteX0" fmla="*/ 0 w 2735460"/>
                <a:gd name="connsiteY0" fmla="*/ 712721 h 712721"/>
                <a:gd name="connsiteX1" fmla="*/ 1519517 w 2735460"/>
                <a:gd name="connsiteY1" fmla="*/ 27 h 712721"/>
                <a:gd name="connsiteX2" fmla="*/ 2735460 w 2735460"/>
                <a:gd name="connsiteY2" fmla="*/ 712721 h 712721"/>
                <a:gd name="connsiteX3" fmla="*/ 0 w 2735460"/>
                <a:gd name="connsiteY3" fmla="*/ 712721 h 712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5460" h="712721">
                  <a:moveTo>
                    <a:pt x="0" y="712721"/>
                  </a:moveTo>
                  <a:cubicBezTo>
                    <a:pt x="497541" y="542392"/>
                    <a:pt x="658905" y="-4455"/>
                    <a:pt x="1519517" y="27"/>
                  </a:cubicBezTo>
                  <a:cubicBezTo>
                    <a:pt x="2189290" y="62780"/>
                    <a:pt x="2321181" y="542392"/>
                    <a:pt x="2735460" y="712721"/>
                  </a:cubicBezTo>
                  <a:lnTo>
                    <a:pt x="0" y="7127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57"/>
            <p:cNvSpPr>
              <a:spLocks/>
            </p:cNvSpPr>
            <p:nvPr/>
          </p:nvSpPr>
          <p:spPr bwMode="auto">
            <a:xfrm>
              <a:off x="3105150" y="3796275"/>
              <a:ext cx="307181" cy="227506"/>
            </a:xfrm>
            <a:custGeom>
              <a:avLst/>
              <a:gdLst>
                <a:gd name="T0" fmla="*/ 106 w 395"/>
                <a:gd name="T1" fmla="*/ 5 h 183"/>
                <a:gd name="T2" fmla="*/ 105 w 395"/>
                <a:gd name="T3" fmla="*/ 5 h 183"/>
                <a:gd name="T4" fmla="*/ 85 w 395"/>
                <a:gd name="T5" fmla="*/ 21 h 183"/>
                <a:gd name="T6" fmla="*/ 46 w 395"/>
                <a:gd name="T7" fmla="*/ 62 h 183"/>
                <a:gd name="T8" fmla="*/ 105 w 395"/>
                <a:gd name="T9" fmla="*/ 28 h 183"/>
                <a:gd name="T10" fmla="*/ 158 w 395"/>
                <a:gd name="T11" fmla="*/ 12 h 183"/>
                <a:gd name="T12" fmla="*/ 127 w 395"/>
                <a:gd name="T13" fmla="*/ 61 h 183"/>
                <a:gd name="T14" fmla="*/ 116 w 395"/>
                <a:gd name="T15" fmla="*/ 74 h 183"/>
                <a:gd name="T16" fmla="*/ 70 w 395"/>
                <a:gd name="T17" fmla="*/ 87 h 183"/>
                <a:gd name="T18" fmla="*/ 18 w 395"/>
                <a:gd name="T19" fmla="*/ 113 h 183"/>
                <a:gd name="T20" fmla="*/ 85 w 395"/>
                <a:gd name="T21" fmla="*/ 93 h 183"/>
                <a:gd name="T22" fmla="*/ 98 w 395"/>
                <a:gd name="T23" fmla="*/ 92 h 183"/>
                <a:gd name="T24" fmla="*/ 0 w 395"/>
                <a:gd name="T25" fmla="*/ 174 h 183"/>
                <a:gd name="T26" fmla="*/ 127 w 395"/>
                <a:gd name="T27" fmla="*/ 98 h 183"/>
                <a:gd name="T28" fmla="*/ 194 w 395"/>
                <a:gd name="T29" fmla="*/ 40 h 183"/>
                <a:gd name="T30" fmla="*/ 211 w 395"/>
                <a:gd name="T31" fmla="*/ 79 h 183"/>
                <a:gd name="T32" fmla="*/ 251 w 395"/>
                <a:gd name="T33" fmla="*/ 183 h 183"/>
                <a:gd name="T34" fmla="*/ 234 w 395"/>
                <a:gd name="T35" fmla="*/ 95 h 183"/>
                <a:gd name="T36" fmla="*/ 250 w 395"/>
                <a:gd name="T37" fmla="*/ 102 h 183"/>
                <a:gd name="T38" fmla="*/ 283 w 395"/>
                <a:gd name="T39" fmla="*/ 110 h 183"/>
                <a:gd name="T40" fmla="*/ 246 w 395"/>
                <a:gd name="T41" fmla="*/ 94 h 183"/>
                <a:gd name="T42" fmla="*/ 233 w 395"/>
                <a:gd name="T43" fmla="*/ 84 h 183"/>
                <a:gd name="T44" fmla="*/ 233 w 395"/>
                <a:gd name="T45" fmla="*/ 63 h 183"/>
                <a:gd name="T46" fmla="*/ 241 w 395"/>
                <a:gd name="T47" fmla="*/ 28 h 183"/>
                <a:gd name="T48" fmla="*/ 243 w 395"/>
                <a:gd name="T49" fmla="*/ 28 h 183"/>
                <a:gd name="T50" fmla="*/ 276 w 395"/>
                <a:gd name="T51" fmla="*/ 62 h 183"/>
                <a:gd name="T52" fmla="*/ 327 w 395"/>
                <a:gd name="T53" fmla="*/ 162 h 183"/>
                <a:gd name="T54" fmla="*/ 303 w 395"/>
                <a:gd name="T55" fmla="*/ 71 h 183"/>
                <a:gd name="T56" fmla="*/ 299 w 395"/>
                <a:gd name="T57" fmla="*/ 61 h 183"/>
                <a:gd name="T58" fmla="*/ 323 w 395"/>
                <a:gd name="T59" fmla="*/ 72 h 183"/>
                <a:gd name="T60" fmla="*/ 380 w 395"/>
                <a:gd name="T61" fmla="*/ 86 h 183"/>
                <a:gd name="T62" fmla="*/ 317 w 395"/>
                <a:gd name="T63" fmla="*/ 58 h 183"/>
                <a:gd name="T64" fmla="*/ 288 w 395"/>
                <a:gd name="T65" fmla="*/ 34 h 183"/>
                <a:gd name="T66" fmla="*/ 279 w 395"/>
                <a:gd name="T67" fmla="*/ 12 h 183"/>
                <a:gd name="T68" fmla="*/ 336 w 395"/>
                <a:gd name="T69" fmla="*/ 28 h 183"/>
                <a:gd name="T70" fmla="*/ 395 w 395"/>
                <a:gd name="T71" fmla="*/ 62 h 183"/>
                <a:gd name="T72" fmla="*/ 360 w 395"/>
                <a:gd name="T73" fmla="*/ 17 h 183"/>
                <a:gd name="T74" fmla="*/ 354 w 395"/>
                <a:gd name="T75" fmla="*/ 13 h 183"/>
                <a:gd name="T76" fmla="*/ 329 w 395"/>
                <a:gd name="T77" fmla="*/ 0 h 183"/>
                <a:gd name="T78" fmla="*/ 112 w 395"/>
                <a:gd name="T79" fmla="*/ 0 h 183"/>
                <a:gd name="T80" fmla="*/ 106 w 395"/>
                <a:gd name="T81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95" h="183">
                  <a:moveTo>
                    <a:pt x="106" y="5"/>
                  </a:moveTo>
                  <a:cubicBezTo>
                    <a:pt x="105" y="5"/>
                    <a:pt x="105" y="5"/>
                    <a:pt x="105" y="5"/>
                  </a:cubicBezTo>
                  <a:cubicBezTo>
                    <a:pt x="99" y="10"/>
                    <a:pt x="92" y="15"/>
                    <a:pt x="85" y="21"/>
                  </a:cubicBezTo>
                  <a:cubicBezTo>
                    <a:pt x="64" y="35"/>
                    <a:pt x="46" y="62"/>
                    <a:pt x="46" y="62"/>
                  </a:cubicBezTo>
                  <a:cubicBezTo>
                    <a:pt x="46" y="62"/>
                    <a:pt x="86" y="37"/>
                    <a:pt x="105" y="28"/>
                  </a:cubicBezTo>
                  <a:cubicBezTo>
                    <a:pt x="115" y="24"/>
                    <a:pt x="138" y="17"/>
                    <a:pt x="158" y="12"/>
                  </a:cubicBezTo>
                  <a:cubicBezTo>
                    <a:pt x="149" y="29"/>
                    <a:pt x="139" y="46"/>
                    <a:pt x="127" y="61"/>
                  </a:cubicBezTo>
                  <a:cubicBezTo>
                    <a:pt x="124" y="65"/>
                    <a:pt x="120" y="69"/>
                    <a:pt x="116" y="74"/>
                  </a:cubicBezTo>
                  <a:cubicBezTo>
                    <a:pt x="102" y="77"/>
                    <a:pt x="81" y="83"/>
                    <a:pt x="70" y="87"/>
                  </a:cubicBezTo>
                  <a:cubicBezTo>
                    <a:pt x="52" y="93"/>
                    <a:pt x="18" y="113"/>
                    <a:pt x="18" y="113"/>
                  </a:cubicBezTo>
                  <a:cubicBezTo>
                    <a:pt x="18" y="113"/>
                    <a:pt x="62" y="97"/>
                    <a:pt x="85" y="93"/>
                  </a:cubicBezTo>
                  <a:cubicBezTo>
                    <a:pt x="89" y="93"/>
                    <a:pt x="94" y="92"/>
                    <a:pt x="98" y="92"/>
                  </a:cubicBezTo>
                  <a:cubicBezTo>
                    <a:pt x="56" y="131"/>
                    <a:pt x="0" y="174"/>
                    <a:pt x="0" y="174"/>
                  </a:cubicBezTo>
                  <a:cubicBezTo>
                    <a:pt x="0" y="174"/>
                    <a:pt x="91" y="128"/>
                    <a:pt x="127" y="98"/>
                  </a:cubicBezTo>
                  <a:cubicBezTo>
                    <a:pt x="145" y="84"/>
                    <a:pt x="171" y="61"/>
                    <a:pt x="194" y="40"/>
                  </a:cubicBezTo>
                  <a:cubicBezTo>
                    <a:pt x="202" y="52"/>
                    <a:pt x="209" y="66"/>
                    <a:pt x="211" y="79"/>
                  </a:cubicBezTo>
                  <a:cubicBezTo>
                    <a:pt x="218" y="112"/>
                    <a:pt x="251" y="183"/>
                    <a:pt x="251" y="183"/>
                  </a:cubicBezTo>
                  <a:cubicBezTo>
                    <a:pt x="251" y="183"/>
                    <a:pt x="239" y="135"/>
                    <a:pt x="234" y="95"/>
                  </a:cubicBezTo>
                  <a:cubicBezTo>
                    <a:pt x="240" y="98"/>
                    <a:pt x="246" y="100"/>
                    <a:pt x="250" y="102"/>
                  </a:cubicBezTo>
                  <a:cubicBezTo>
                    <a:pt x="260" y="106"/>
                    <a:pt x="283" y="110"/>
                    <a:pt x="283" y="110"/>
                  </a:cubicBezTo>
                  <a:cubicBezTo>
                    <a:pt x="283" y="110"/>
                    <a:pt x="257" y="101"/>
                    <a:pt x="246" y="94"/>
                  </a:cubicBezTo>
                  <a:cubicBezTo>
                    <a:pt x="241" y="91"/>
                    <a:pt x="237" y="87"/>
                    <a:pt x="233" y="84"/>
                  </a:cubicBezTo>
                  <a:cubicBezTo>
                    <a:pt x="233" y="76"/>
                    <a:pt x="232" y="69"/>
                    <a:pt x="233" y="63"/>
                  </a:cubicBezTo>
                  <a:cubicBezTo>
                    <a:pt x="234" y="50"/>
                    <a:pt x="237" y="38"/>
                    <a:pt x="241" y="28"/>
                  </a:cubicBezTo>
                  <a:cubicBezTo>
                    <a:pt x="242" y="28"/>
                    <a:pt x="243" y="28"/>
                    <a:pt x="243" y="28"/>
                  </a:cubicBezTo>
                  <a:cubicBezTo>
                    <a:pt x="253" y="37"/>
                    <a:pt x="265" y="49"/>
                    <a:pt x="276" y="62"/>
                  </a:cubicBezTo>
                  <a:cubicBezTo>
                    <a:pt x="298" y="92"/>
                    <a:pt x="327" y="162"/>
                    <a:pt x="327" y="162"/>
                  </a:cubicBezTo>
                  <a:cubicBezTo>
                    <a:pt x="327" y="162"/>
                    <a:pt x="315" y="99"/>
                    <a:pt x="303" y="71"/>
                  </a:cubicBezTo>
                  <a:cubicBezTo>
                    <a:pt x="302" y="68"/>
                    <a:pt x="300" y="65"/>
                    <a:pt x="299" y="61"/>
                  </a:cubicBezTo>
                  <a:cubicBezTo>
                    <a:pt x="308" y="65"/>
                    <a:pt x="317" y="69"/>
                    <a:pt x="323" y="72"/>
                  </a:cubicBezTo>
                  <a:cubicBezTo>
                    <a:pt x="341" y="79"/>
                    <a:pt x="380" y="86"/>
                    <a:pt x="380" y="86"/>
                  </a:cubicBezTo>
                  <a:cubicBezTo>
                    <a:pt x="380" y="86"/>
                    <a:pt x="336" y="70"/>
                    <a:pt x="317" y="58"/>
                  </a:cubicBezTo>
                  <a:cubicBezTo>
                    <a:pt x="304" y="49"/>
                    <a:pt x="293" y="40"/>
                    <a:pt x="288" y="34"/>
                  </a:cubicBezTo>
                  <a:cubicBezTo>
                    <a:pt x="285" y="27"/>
                    <a:pt x="282" y="20"/>
                    <a:pt x="279" y="12"/>
                  </a:cubicBezTo>
                  <a:cubicBezTo>
                    <a:pt x="298" y="17"/>
                    <a:pt x="321" y="24"/>
                    <a:pt x="336" y="28"/>
                  </a:cubicBezTo>
                  <a:cubicBezTo>
                    <a:pt x="367" y="38"/>
                    <a:pt x="395" y="62"/>
                    <a:pt x="395" y="62"/>
                  </a:cubicBezTo>
                  <a:cubicBezTo>
                    <a:pt x="395" y="62"/>
                    <a:pt x="381" y="31"/>
                    <a:pt x="360" y="17"/>
                  </a:cubicBezTo>
                  <a:cubicBezTo>
                    <a:pt x="358" y="15"/>
                    <a:pt x="356" y="14"/>
                    <a:pt x="354" y="13"/>
                  </a:cubicBezTo>
                  <a:cubicBezTo>
                    <a:pt x="347" y="8"/>
                    <a:pt x="338" y="4"/>
                    <a:pt x="329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0" y="1"/>
                    <a:pt x="108" y="3"/>
                    <a:pt x="10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0" name="Freeform 101"/>
          <p:cNvSpPr>
            <a:spLocks/>
          </p:cNvSpPr>
          <p:nvPr/>
        </p:nvSpPr>
        <p:spPr bwMode="auto">
          <a:xfrm>
            <a:off x="4456207" y="1990376"/>
            <a:ext cx="1469075" cy="1653005"/>
          </a:xfrm>
          <a:custGeom>
            <a:avLst/>
            <a:gdLst/>
            <a:ahLst/>
            <a:cxnLst>
              <a:cxn ang="0">
                <a:pos x="127" y="126"/>
              </a:cxn>
              <a:cxn ang="0">
                <a:pos x="188" y="87"/>
              </a:cxn>
              <a:cxn ang="0">
                <a:pos x="105" y="158"/>
              </a:cxn>
              <a:cxn ang="0">
                <a:pos x="37" y="37"/>
              </a:cxn>
              <a:cxn ang="0">
                <a:pos x="102" y="109"/>
              </a:cxn>
              <a:cxn ang="0">
                <a:pos x="0" y="0"/>
              </a:cxn>
              <a:cxn ang="0">
                <a:pos x="89" y="119"/>
              </a:cxn>
              <a:cxn ang="0">
                <a:pos x="92" y="127"/>
              </a:cxn>
              <a:cxn ang="0">
                <a:pos x="98" y="195"/>
              </a:cxn>
              <a:cxn ang="0">
                <a:pos x="40" y="169"/>
              </a:cxn>
              <a:cxn ang="0">
                <a:pos x="85" y="183"/>
              </a:cxn>
              <a:cxn ang="0">
                <a:pos x="15" y="163"/>
              </a:cxn>
              <a:cxn ang="0">
                <a:pos x="79" y="187"/>
              </a:cxn>
              <a:cxn ang="0">
                <a:pos x="98" y="203"/>
              </a:cxn>
              <a:cxn ang="0">
                <a:pos x="97" y="236"/>
              </a:cxn>
              <a:cxn ang="0">
                <a:pos x="103" y="238"/>
              </a:cxn>
              <a:cxn ang="0">
                <a:pos x="113" y="235"/>
              </a:cxn>
              <a:cxn ang="0">
                <a:pos x="107" y="168"/>
              </a:cxn>
              <a:cxn ang="0">
                <a:pos x="139" y="127"/>
              </a:cxn>
              <a:cxn ang="0">
                <a:pos x="221" y="69"/>
              </a:cxn>
              <a:cxn ang="0">
                <a:pos x="127" y="126"/>
              </a:cxn>
            </a:cxnLst>
            <a:rect l="0" t="0" r="r" b="b"/>
            <a:pathLst>
              <a:path w="221" h="238">
                <a:moveTo>
                  <a:pt x="127" y="126"/>
                </a:moveTo>
                <a:cubicBezTo>
                  <a:pt x="157" y="87"/>
                  <a:pt x="188" y="87"/>
                  <a:pt x="188" y="87"/>
                </a:cubicBezTo>
                <a:cubicBezTo>
                  <a:pt x="149" y="103"/>
                  <a:pt x="112" y="148"/>
                  <a:pt x="105" y="158"/>
                </a:cubicBezTo>
                <a:cubicBezTo>
                  <a:pt x="96" y="113"/>
                  <a:pt x="77" y="62"/>
                  <a:pt x="37" y="37"/>
                </a:cubicBezTo>
                <a:cubicBezTo>
                  <a:pt x="37" y="37"/>
                  <a:pt x="77" y="45"/>
                  <a:pt x="102" y="109"/>
                </a:cubicBezTo>
                <a:cubicBezTo>
                  <a:pt x="102" y="109"/>
                  <a:pt x="158" y="33"/>
                  <a:pt x="0" y="0"/>
                </a:cubicBezTo>
                <a:cubicBezTo>
                  <a:pt x="0" y="0"/>
                  <a:pt x="15" y="166"/>
                  <a:pt x="89" y="119"/>
                </a:cubicBezTo>
                <a:cubicBezTo>
                  <a:pt x="92" y="127"/>
                  <a:pt x="92" y="127"/>
                  <a:pt x="92" y="127"/>
                </a:cubicBezTo>
                <a:cubicBezTo>
                  <a:pt x="95" y="138"/>
                  <a:pt x="98" y="166"/>
                  <a:pt x="98" y="195"/>
                </a:cubicBezTo>
                <a:cubicBezTo>
                  <a:pt x="90" y="189"/>
                  <a:pt x="63" y="172"/>
                  <a:pt x="40" y="169"/>
                </a:cubicBezTo>
                <a:cubicBezTo>
                  <a:pt x="40" y="169"/>
                  <a:pt x="59" y="163"/>
                  <a:pt x="85" y="183"/>
                </a:cubicBezTo>
                <a:cubicBezTo>
                  <a:pt x="85" y="183"/>
                  <a:pt x="90" y="138"/>
                  <a:pt x="15" y="163"/>
                </a:cubicBezTo>
                <a:cubicBezTo>
                  <a:pt x="15" y="163"/>
                  <a:pt x="59" y="224"/>
                  <a:pt x="79" y="187"/>
                </a:cubicBezTo>
                <a:cubicBezTo>
                  <a:pt x="98" y="203"/>
                  <a:pt x="98" y="203"/>
                  <a:pt x="98" y="203"/>
                </a:cubicBezTo>
                <a:cubicBezTo>
                  <a:pt x="98" y="214"/>
                  <a:pt x="98" y="226"/>
                  <a:pt x="97" y="236"/>
                </a:cubicBezTo>
                <a:cubicBezTo>
                  <a:pt x="99" y="236"/>
                  <a:pt x="101" y="237"/>
                  <a:pt x="103" y="238"/>
                </a:cubicBezTo>
                <a:cubicBezTo>
                  <a:pt x="106" y="236"/>
                  <a:pt x="109" y="236"/>
                  <a:pt x="113" y="235"/>
                </a:cubicBezTo>
                <a:cubicBezTo>
                  <a:pt x="113" y="225"/>
                  <a:pt x="112" y="199"/>
                  <a:pt x="107" y="168"/>
                </a:cubicBezTo>
                <a:cubicBezTo>
                  <a:pt x="139" y="127"/>
                  <a:pt x="139" y="127"/>
                  <a:pt x="139" y="127"/>
                </a:cubicBezTo>
                <a:cubicBezTo>
                  <a:pt x="180" y="173"/>
                  <a:pt x="221" y="69"/>
                  <a:pt x="221" y="69"/>
                </a:cubicBezTo>
                <a:cubicBezTo>
                  <a:pt x="106" y="61"/>
                  <a:pt x="127" y="126"/>
                  <a:pt x="127" y="126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Freeform 101"/>
          <p:cNvSpPr>
            <a:spLocks/>
          </p:cNvSpPr>
          <p:nvPr/>
        </p:nvSpPr>
        <p:spPr bwMode="auto">
          <a:xfrm flipH="1">
            <a:off x="7104604" y="1990376"/>
            <a:ext cx="1469075" cy="1653005"/>
          </a:xfrm>
          <a:custGeom>
            <a:avLst/>
            <a:gdLst/>
            <a:ahLst/>
            <a:cxnLst>
              <a:cxn ang="0">
                <a:pos x="127" y="126"/>
              </a:cxn>
              <a:cxn ang="0">
                <a:pos x="188" y="87"/>
              </a:cxn>
              <a:cxn ang="0">
                <a:pos x="105" y="158"/>
              </a:cxn>
              <a:cxn ang="0">
                <a:pos x="37" y="37"/>
              </a:cxn>
              <a:cxn ang="0">
                <a:pos x="102" y="109"/>
              </a:cxn>
              <a:cxn ang="0">
                <a:pos x="0" y="0"/>
              </a:cxn>
              <a:cxn ang="0">
                <a:pos x="89" y="119"/>
              </a:cxn>
              <a:cxn ang="0">
                <a:pos x="92" y="127"/>
              </a:cxn>
              <a:cxn ang="0">
                <a:pos x="98" y="195"/>
              </a:cxn>
              <a:cxn ang="0">
                <a:pos x="40" y="169"/>
              </a:cxn>
              <a:cxn ang="0">
                <a:pos x="85" y="183"/>
              </a:cxn>
              <a:cxn ang="0">
                <a:pos x="15" y="163"/>
              </a:cxn>
              <a:cxn ang="0">
                <a:pos x="79" y="187"/>
              </a:cxn>
              <a:cxn ang="0">
                <a:pos x="98" y="203"/>
              </a:cxn>
              <a:cxn ang="0">
                <a:pos x="97" y="236"/>
              </a:cxn>
              <a:cxn ang="0">
                <a:pos x="103" y="238"/>
              </a:cxn>
              <a:cxn ang="0">
                <a:pos x="113" y="235"/>
              </a:cxn>
              <a:cxn ang="0">
                <a:pos x="107" y="168"/>
              </a:cxn>
              <a:cxn ang="0">
                <a:pos x="139" y="127"/>
              </a:cxn>
              <a:cxn ang="0">
                <a:pos x="221" y="69"/>
              </a:cxn>
              <a:cxn ang="0">
                <a:pos x="127" y="126"/>
              </a:cxn>
            </a:cxnLst>
            <a:rect l="0" t="0" r="r" b="b"/>
            <a:pathLst>
              <a:path w="221" h="238">
                <a:moveTo>
                  <a:pt x="127" y="126"/>
                </a:moveTo>
                <a:cubicBezTo>
                  <a:pt x="157" y="87"/>
                  <a:pt x="188" y="87"/>
                  <a:pt x="188" y="87"/>
                </a:cubicBezTo>
                <a:cubicBezTo>
                  <a:pt x="149" y="103"/>
                  <a:pt x="112" y="148"/>
                  <a:pt x="105" y="158"/>
                </a:cubicBezTo>
                <a:cubicBezTo>
                  <a:pt x="96" y="113"/>
                  <a:pt x="77" y="62"/>
                  <a:pt x="37" y="37"/>
                </a:cubicBezTo>
                <a:cubicBezTo>
                  <a:pt x="37" y="37"/>
                  <a:pt x="77" y="45"/>
                  <a:pt x="102" y="109"/>
                </a:cubicBezTo>
                <a:cubicBezTo>
                  <a:pt x="102" y="109"/>
                  <a:pt x="158" y="33"/>
                  <a:pt x="0" y="0"/>
                </a:cubicBezTo>
                <a:cubicBezTo>
                  <a:pt x="0" y="0"/>
                  <a:pt x="15" y="166"/>
                  <a:pt x="89" y="119"/>
                </a:cubicBezTo>
                <a:cubicBezTo>
                  <a:pt x="92" y="127"/>
                  <a:pt x="92" y="127"/>
                  <a:pt x="92" y="127"/>
                </a:cubicBezTo>
                <a:cubicBezTo>
                  <a:pt x="95" y="138"/>
                  <a:pt x="98" y="166"/>
                  <a:pt x="98" y="195"/>
                </a:cubicBezTo>
                <a:cubicBezTo>
                  <a:pt x="90" y="189"/>
                  <a:pt x="63" y="172"/>
                  <a:pt x="40" y="169"/>
                </a:cubicBezTo>
                <a:cubicBezTo>
                  <a:pt x="40" y="169"/>
                  <a:pt x="59" y="163"/>
                  <a:pt x="85" y="183"/>
                </a:cubicBezTo>
                <a:cubicBezTo>
                  <a:pt x="85" y="183"/>
                  <a:pt x="90" y="138"/>
                  <a:pt x="15" y="163"/>
                </a:cubicBezTo>
                <a:cubicBezTo>
                  <a:pt x="15" y="163"/>
                  <a:pt x="59" y="224"/>
                  <a:pt x="79" y="187"/>
                </a:cubicBezTo>
                <a:cubicBezTo>
                  <a:pt x="98" y="203"/>
                  <a:pt x="98" y="203"/>
                  <a:pt x="98" y="203"/>
                </a:cubicBezTo>
                <a:cubicBezTo>
                  <a:pt x="98" y="214"/>
                  <a:pt x="98" y="226"/>
                  <a:pt x="97" y="236"/>
                </a:cubicBezTo>
                <a:cubicBezTo>
                  <a:pt x="99" y="236"/>
                  <a:pt x="101" y="237"/>
                  <a:pt x="103" y="238"/>
                </a:cubicBezTo>
                <a:cubicBezTo>
                  <a:pt x="106" y="236"/>
                  <a:pt x="109" y="236"/>
                  <a:pt x="113" y="235"/>
                </a:cubicBezTo>
                <a:cubicBezTo>
                  <a:pt x="113" y="225"/>
                  <a:pt x="112" y="199"/>
                  <a:pt x="107" y="168"/>
                </a:cubicBezTo>
                <a:cubicBezTo>
                  <a:pt x="139" y="127"/>
                  <a:pt x="139" y="127"/>
                  <a:pt x="139" y="127"/>
                </a:cubicBezTo>
                <a:cubicBezTo>
                  <a:pt x="180" y="173"/>
                  <a:pt x="221" y="69"/>
                  <a:pt x="221" y="69"/>
                </a:cubicBezTo>
                <a:cubicBezTo>
                  <a:pt x="106" y="61"/>
                  <a:pt x="127" y="126"/>
                  <a:pt x="127" y="126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Freeform 101"/>
          <p:cNvSpPr>
            <a:spLocks/>
          </p:cNvSpPr>
          <p:nvPr/>
        </p:nvSpPr>
        <p:spPr bwMode="auto">
          <a:xfrm flipH="1">
            <a:off x="9709342" y="1990376"/>
            <a:ext cx="1469075" cy="1653005"/>
          </a:xfrm>
          <a:custGeom>
            <a:avLst/>
            <a:gdLst/>
            <a:ahLst/>
            <a:cxnLst>
              <a:cxn ang="0">
                <a:pos x="127" y="126"/>
              </a:cxn>
              <a:cxn ang="0">
                <a:pos x="188" y="87"/>
              </a:cxn>
              <a:cxn ang="0">
                <a:pos x="105" y="158"/>
              </a:cxn>
              <a:cxn ang="0">
                <a:pos x="37" y="37"/>
              </a:cxn>
              <a:cxn ang="0">
                <a:pos x="102" y="109"/>
              </a:cxn>
              <a:cxn ang="0">
                <a:pos x="0" y="0"/>
              </a:cxn>
              <a:cxn ang="0">
                <a:pos x="89" y="119"/>
              </a:cxn>
              <a:cxn ang="0">
                <a:pos x="92" y="127"/>
              </a:cxn>
              <a:cxn ang="0">
                <a:pos x="98" y="195"/>
              </a:cxn>
              <a:cxn ang="0">
                <a:pos x="40" y="169"/>
              </a:cxn>
              <a:cxn ang="0">
                <a:pos x="85" y="183"/>
              </a:cxn>
              <a:cxn ang="0">
                <a:pos x="15" y="163"/>
              </a:cxn>
              <a:cxn ang="0">
                <a:pos x="79" y="187"/>
              </a:cxn>
              <a:cxn ang="0">
                <a:pos x="98" y="203"/>
              </a:cxn>
              <a:cxn ang="0">
                <a:pos x="97" y="236"/>
              </a:cxn>
              <a:cxn ang="0">
                <a:pos x="103" y="238"/>
              </a:cxn>
              <a:cxn ang="0">
                <a:pos x="113" y="235"/>
              </a:cxn>
              <a:cxn ang="0">
                <a:pos x="107" y="168"/>
              </a:cxn>
              <a:cxn ang="0">
                <a:pos x="139" y="127"/>
              </a:cxn>
              <a:cxn ang="0">
                <a:pos x="221" y="69"/>
              </a:cxn>
              <a:cxn ang="0">
                <a:pos x="127" y="126"/>
              </a:cxn>
            </a:cxnLst>
            <a:rect l="0" t="0" r="r" b="b"/>
            <a:pathLst>
              <a:path w="221" h="238">
                <a:moveTo>
                  <a:pt x="127" y="126"/>
                </a:moveTo>
                <a:cubicBezTo>
                  <a:pt x="157" y="87"/>
                  <a:pt x="188" y="87"/>
                  <a:pt x="188" y="87"/>
                </a:cubicBezTo>
                <a:cubicBezTo>
                  <a:pt x="149" y="103"/>
                  <a:pt x="112" y="148"/>
                  <a:pt x="105" y="158"/>
                </a:cubicBezTo>
                <a:cubicBezTo>
                  <a:pt x="96" y="113"/>
                  <a:pt x="77" y="62"/>
                  <a:pt x="37" y="37"/>
                </a:cubicBezTo>
                <a:cubicBezTo>
                  <a:pt x="37" y="37"/>
                  <a:pt x="77" y="45"/>
                  <a:pt x="102" y="109"/>
                </a:cubicBezTo>
                <a:cubicBezTo>
                  <a:pt x="102" y="109"/>
                  <a:pt x="158" y="33"/>
                  <a:pt x="0" y="0"/>
                </a:cubicBezTo>
                <a:cubicBezTo>
                  <a:pt x="0" y="0"/>
                  <a:pt x="15" y="166"/>
                  <a:pt x="89" y="119"/>
                </a:cubicBezTo>
                <a:cubicBezTo>
                  <a:pt x="92" y="127"/>
                  <a:pt x="92" y="127"/>
                  <a:pt x="92" y="127"/>
                </a:cubicBezTo>
                <a:cubicBezTo>
                  <a:pt x="95" y="138"/>
                  <a:pt x="98" y="166"/>
                  <a:pt x="98" y="195"/>
                </a:cubicBezTo>
                <a:cubicBezTo>
                  <a:pt x="90" y="189"/>
                  <a:pt x="63" y="172"/>
                  <a:pt x="40" y="169"/>
                </a:cubicBezTo>
                <a:cubicBezTo>
                  <a:pt x="40" y="169"/>
                  <a:pt x="59" y="163"/>
                  <a:pt x="85" y="183"/>
                </a:cubicBezTo>
                <a:cubicBezTo>
                  <a:pt x="85" y="183"/>
                  <a:pt x="90" y="138"/>
                  <a:pt x="15" y="163"/>
                </a:cubicBezTo>
                <a:cubicBezTo>
                  <a:pt x="15" y="163"/>
                  <a:pt x="59" y="224"/>
                  <a:pt x="79" y="187"/>
                </a:cubicBezTo>
                <a:cubicBezTo>
                  <a:pt x="98" y="203"/>
                  <a:pt x="98" y="203"/>
                  <a:pt x="98" y="203"/>
                </a:cubicBezTo>
                <a:cubicBezTo>
                  <a:pt x="98" y="214"/>
                  <a:pt x="98" y="226"/>
                  <a:pt x="97" y="236"/>
                </a:cubicBezTo>
                <a:cubicBezTo>
                  <a:pt x="99" y="236"/>
                  <a:pt x="101" y="237"/>
                  <a:pt x="103" y="238"/>
                </a:cubicBezTo>
                <a:cubicBezTo>
                  <a:pt x="106" y="236"/>
                  <a:pt x="109" y="236"/>
                  <a:pt x="113" y="235"/>
                </a:cubicBezTo>
                <a:cubicBezTo>
                  <a:pt x="113" y="225"/>
                  <a:pt x="112" y="199"/>
                  <a:pt x="107" y="168"/>
                </a:cubicBezTo>
                <a:cubicBezTo>
                  <a:pt x="139" y="127"/>
                  <a:pt x="139" y="127"/>
                  <a:pt x="139" y="127"/>
                </a:cubicBezTo>
                <a:cubicBezTo>
                  <a:pt x="180" y="173"/>
                  <a:pt x="221" y="69"/>
                  <a:pt x="221" y="69"/>
                </a:cubicBezTo>
                <a:cubicBezTo>
                  <a:pt x="106" y="61"/>
                  <a:pt x="127" y="126"/>
                  <a:pt x="127" y="126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1174188" y="4196103"/>
            <a:ext cx="2659449" cy="1024270"/>
            <a:chOff x="1791477" y="3574345"/>
            <a:chExt cx="2521690" cy="971213"/>
          </a:xfrm>
        </p:grpSpPr>
        <p:sp>
          <p:nvSpPr>
            <p:cNvPr id="32" name="TextBox 31"/>
            <p:cNvSpPr txBox="1"/>
            <p:nvPr/>
          </p:nvSpPr>
          <p:spPr>
            <a:xfrm>
              <a:off x="2575034" y="3574345"/>
              <a:ext cx="948764" cy="333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Product</a:t>
              </a: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1791477" y="3903888"/>
              <a:ext cx="2521690" cy="6416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“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Lorem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Ipsmam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is dolor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sita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slide power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adusan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na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but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volup</a:t>
              </a:r>
              <a:endParaRPr lang="en-US" sz="126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Ande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intema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san.”</a:t>
              </a:r>
              <a:endParaRPr lang="en-US" sz="1266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3765200" y="4196103"/>
            <a:ext cx="2659449" cy="1024270"/>
            <a:chOff x="1791477" y="3574345"/>
            <a:chExt cx="2521690" cy="971213"/>
          </a:xfrm>
        </p:grpSpPr>
        <p:sp>
          <p:nvSpPr>
            <p:cNvPr id="35" name="TextBox 34"/>
            <p:cNvSpPr txBox="1"/>
            <p:nvPr/>
          </p:nvSpPr>
          <p:spPr>
            <a:xfrm>
              <a:off x="2575034" y="3574345"/>
              <a:ext cx="948764" cy="333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Product</a:t>
              </a: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1791477" y="3903888"/>
              <a:ext cx="2521690" cy="6416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“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Lorem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Ipsmam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is dolor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sita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slide power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adusan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na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but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volup</a:t>
              </a:r>
              <a:endParaRPr lang="en-US" sz="126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Ande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intema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san.”</a:t>
              </a:r>
              <a:endParaRPr lang="en-US" sz="1266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6467499" y="4196103"/>
            <a:ext cx="2659449" cy="1024270"/>
            <a:chOff x="1791477" y="3574345"/>
            <a:chExt cx="2521690" cy="971213"/>
          </a:xfrm>
        </p:grpSpPr>
        <p:sp>
          <p:nvSpPr>
            <p:cNvPr id="54" name="TextBox 53"/>
            <p:cNvSpPr txBox="1"/>
            <p:nvPr/>
          </p:nvSpPr>
          <p:spPr>
            <a:xfrm>
              <a:off x="2575034" y="3574345"/>
              <a:ext cx="948764" cy="333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Product</a:t>
              </a: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1791477" y="3903888"/>
              <a:ext cx="2521690" cy="6416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“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Lorem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Ipumam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is dolor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sita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slide power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adusan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na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but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volup</a:t>
              </a:r>
              <a:endParaRPr lang="en-US" sz="126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Ande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intema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san.”</a:t>
              </a:r>
              <a:endParaRPr lang="en-US" sz="1266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9114154" y="4196103"/>
            <a:ext cx="2659449" cy="1024270"/>
            <a:chOff x="1791477" y="3574345"/>
            <a:chExt cx="2521690" cy="971213"/>
          </a:xfrm>
        </p:grpSpPr>
        <p:sp>
          <p:nvSpPr>
            <p:cNvPr id="57" name="TextBox 56"/>
            <p:cNvSpPr txBox="1"/>
            <p:nvPr/>
          </p:nvSpPr>
          <p:spPr>
            <a:xfrm>
              <a:off x="2575034" y="3574345"/>
              <a:ext cx="948764" cy="333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Product</a:t>
              </a: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1791477" y="3903888"/>
              <a:ext cx="2521690" cy="6416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“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Lorem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Isumam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is dolor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sita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slide power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adusan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na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but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volup</a:t>
              </a:r>
              <a:endParaRPr lang="en-US" sz="126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Ande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intema</a:t>
              </a:r>
              <a:r>
                <a:rPr lang="en-US" sz="1266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san.”</a:t>
              </a:r>
              <a:endParaRPr lang="en-US" sz="1266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602883" y="5553127"/>
            <a:ext cx="9643533" cy="725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37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Lorem</a:t>
            </a:r>
            <a:r>
              <a:rPr lang="en-US" sz="137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7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stebus</a:t>
            </a:r>
            <a:r>
              <a:rPr lang="en-US" sz="137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7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danaime</a:t>
            </a:r>
            <a:r>
              <a:rPr lang="en-US" sz="137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7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lovera</a:t>
            </a:r>
            <a:r>
              <a:rPr lang="en-US" sz="137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don </a:t>
            </a:r>
            <a:r>
              <a:rPr lang="en-US" sz="137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wakamare</a:t>
            </a:r>
            <a:r>
              <a:rPr lang="en-US" sz="137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7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dimasa</a:t>
            </a:r>
            <a:r>
              <a:rPr lang="en-US" sz="137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7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quosam</a:t>
            </a:r>
            <a:r>
              <a:rPr lang="en-US" sz="137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7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santLoirem</a:t>
            </a:r>
            <a:r>
              <a:rPr lang="en-US" sz="137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7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ipsume</a:t>
            </a:r>
            <a:r>
              <a:rPr lang="en-US" sz="137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7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koler</a:t>
            </a:r>
            <a:r>
              <a:rPr lang="en-US" sz="137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sit </a:t>
            </a:r>
            <a:r>
              <a:rPr lang="en-US" sz="137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denimaOstebus</a:t>
            </a:r>
            <a:r>
              <a:rPr lang="en-US" sz="137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7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daname</a:t>
            </a:r>
            <a:r>
              <a:rPr lang="en-US" sz="137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7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lovera</a:t>
            </a:r>
            <a:r>
              <a:rPr lang="en-US" sz="137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don </a:t>
            </a:r>
            <a:r>
              <a:rPr lang="en-US" sz="137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yakamare</a:t>
            </a:r>
            <a:r>
              <a:rPr lang="en-US" sz="137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7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dimasa</a:t>
            </a:r>
            <a:r>
              <a:rPr lang="en-US" sz="137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7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qm</a:t>
            </a:r>
            <a:r>
              <a:rPr lang="en-US" sz="137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7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santLorem</a:t>
            </a:r>
            <a:r>
              <a:rPr lang="en-US" sz="137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7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ipsume</a:t>
            </a:r>
            <a:r>
              <a:rPr lang="en-US" sz="137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7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denimaOstebus</a:t>
            </a:r>
            <a:r>
              <a:rPr lang="en-US" sz="137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7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daname</a:t>
            </a:r>
            <a:r>
              <a:rPr lang="en-US" sz="137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7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lovera</a:t>
            </a:r>
            <a:r>
              <a:rPr lang="en-US" sz="137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7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dono</a:t>
            </a:r>
            <a:r>
              <a:rPr lang="en-US" sz="137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7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pakama</a:t>
            </a:r>
            <a:r>
              <a:rPr lang="en-US" sz="137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 </a:t>
            </a:r>
            <a:r>
              <a:rPr lang="en-US" sz="137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dalaman</a:t>
            </a:r>
            <a:r>
              <a:rPr lang="en-US" sz="137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rPr>
              <a:t>.</a:t>
            </a:r>
            <a:endParaRPr lang="id-ID" sz="137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 Light" panose="020B03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3477210" y="170898"/>
            <a:ext cx="9380132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1413" y="170898"/>
            <a:ext cx="254097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288981" y="170898"/>
            <a:ext cx="67661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571283" y="177189"/>
            <a:ext cx="26564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添加相关标题</a:t>
            </a:r>
            <a:endParaRPr lang="en-US" altLang="zh-CN" sz="3200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Content Placeholder 2"/>
          <p:cNvSpPr txBox="1">
            <a:spLocks/>
          </p:cNvSpPr>
          <p:nvPr/>
        </p:nvSpPr>
        <p:spPr>
          <a:xfrm>
            <a:off x="10605610" y="192575"/>
            <a:ext cx="1906380" cy="553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597" b="1">
                <a:solidFill>
                  <a:schemeClr val="bg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LOGO</a:t>
            </a:r>
            <a:endParaRPr lang="en-US" sz="3597" b="1">
              <a:solidFill>
                <a:schemeClr val="bg1"/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498412" y="729609"/>
            <a:ext cx="28022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ANNUAL WORK SUMMARY</a:t>
            </a:r>
          </a:p>
        </p:txBody>
      </p:sp>
    </p:spTree>
    <p:extLst>
      <p:ext uri="{BB962C8B-B14F-4D97-AF65-F5344CB8AC3E}">
        <p14:creationId xmlns:p14="http://schemas.microsoft.com/office/powerpoint/2010/main" val="4182940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50" grpId="0" animBg="1"/>
      <p:bldP spid="51" grpId="0" animBg="1"/>
      <p:bldP spid="52" grpId="0" animBg="1"/>
      <p:bldP spid="5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Rectangle 99"/>
          <p:cNvSpPr/>
          <p:nvPr/>
        </p:nvSpPr>
        <p:spPr>
          <a:xfrm flipV="1">
            <a:off x="3861657" y="2785662"/>
            <a:ext cx="469008" cy="469008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3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337763" y="2474956"/>
            <a:ext cx="2365317" cy="942199"/>
            <a:chOff x="937933" y="2346752"/>
            <a:chExt cx="2242794" cy="893393"/>
          </a:xfrm>
        </p:grpSpPr>
        <p:sp>
          <p:nvSpPr>
            <p:cNvPr id="112" name="Text Placeholder 2"/>
            <p:cNvSpPr txBox="1">
              <a:spLocks/>
            </p:cNvSpPr>
            <p:nvPr/>
          </p:nvSpPr>
          <p:spPr>
            <a:xfrm>
              <a:off x="1167267" y="2346752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Product</a:t>
              </a: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937933" y="2686025"/>
              <a:ext cx="2139379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Porem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, cot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adipicing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Sed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imperun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velit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laoreet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facilisis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raesent</a:t>
              </a:r>
              <a:endPara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1337763" y="4410699"/>
            <a:ext cx="2365317" cy="942199"/>
            <a:chOff x="937933" y="2346752"/>
            <a:chExt cx="2242794" cy="893393"/>
          </a:xfrm>
        </p:grpSpPr>
        <p:sp>
          <p:nvSpPr>
            <p:cNvPr id="115" name="Text Placeholder 2"/>
            <p:cNvSpPr txBox="1">
              <a:spLocks/>
            </p:cNvSpPr>
            <p:nvPr/>
          </p:nvSpPr>
          <p:spPr>
            <a:xfrm>
              <a:off x="1167267" y="2346752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687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Processis</a:t>
              </a:r>
              <a:endParaRPr lang="en-GB" sz="1687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937933" y="2686025"/>
              <a:ext cx="2139379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Porem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, cot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adipicing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Sed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imperun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velit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laoreet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facilisis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raesent</a:t>
              </a:r>
              <a:endPara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9167102" y="2474956"/>
            <a:ext cx="2335842" cy="942199"/>
            <a:chOff x="8355954" y="2190380"/>
            <a:chExt cx="2214846" cy="893393"/>
          </a:xfrm>
        </p:grpSpPr>
        <p:sp>
          <p:nvSpPr>
            <p:cNvPr id="120" name="Text Placeholder 2"/>
            <p:cNvSpPr txBox="1">
              <a:spLocks/>
            </p:cNvSpPr>
            <p:nvPr/>
          </p:nvSpPr>
          <p:spPr>
            <a:xfrm>
              <a:off x="8355954" y="2190380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Service</a:t>
              </a:r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8431421" y="2529653"/>
              <a:ext cx="2139379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Porem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, cot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adipicing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Sed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imperun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velit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laoreet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facilisis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raesent</a:t>
              </a:r>
              <a:endPara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9167102" y="4422849"/>
            <a:ext cx="2335842" cy="942199"/>
            <a:chOff x="8355954" y="2190380"/>
            <a:chExt cx="2214846" cy="893393"/>
          </a:xfrm>
        </p:grpSpPr>
        <p:sp>
          <p:nvSpPr>
            <p:cNvPr id="123" name="Text Placeholder 2"/>
            <p:cNvSpPr txBox="1">
              <a:spLocks/>
            </p:cNvSpPr>
            <p:nvPr/>
          </p:nvSpPr>
          <p:spPr>
            <a:xfrm>
              <a:off x="8355954" y="2190380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Research</a:t>
              </a:r>
            </a:p>
          </p:txBody>
        </p:sp>
        <p:sp>
          <p:nvSpPr>
            <p:cNvPr id="124" name="TextBox 123"/>
            <p:cNvSpPr txBox="1"/>
            <p:nvPr/>
          </p:nvSpPr>
          <p:spPr>
            <a:xfrm>
              <a:off x="8431421" y="2529653"/>
              <a:ext cx="2139379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Porem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, cot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adipicing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Sed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imperun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velit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laoreet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facilisis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raesent</a:t>
              </a:r>
              <a:endPara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63" name="Rectangle 62"/>
          <p:cNvSpPr/>
          <p:nvPr/>
        </p:nvSpPr>
        <p:spPr>
          <a:xfrm flipV="1">
            <a:off x="8566210" y="2785662"/>
            <a:ext cx="469008" cy="469008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8575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3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 flipV="1">
            <a:off x="3861657" y="4702085"/>
            <a:ext cx="469008" cy="469008"/>
          </a:xfrm>
          <a:prstGeom prst="rect">
            <a:avLst/>
          </a:prstGeom>
          <a:solidFill>
            <a:schemeClr val="accent3"/>
          </a:solidFill>
          <a:ln w="28575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3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Rectangle 64"/>
          <p:cNvSpPr/>
          <p:nvPr/>
        </p:nvSpPr>
        <p:spPr>
          <a:xfrm flipV="1">
            <a:off x="8567778" y="4702085"/>
            <a:ext cx="469008" cy="46900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857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3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598305" y="2057482"/>
            <a:ext cx="3697872" cy="3741785"/>
            <a:chOff x="4359779" y="1950904"/>
            <a:chExt cx="3506323" cy="3547961"/>
          </a:xfrm>
        </p:grpSpPr>
        <p:grpSp>
          <p:nvGrpSpPr>
            <p:cNvPr id="31" name="Group 30"/>
            <p:cNvGrpSpPr/>
            <p:nvPr/>
          </p:nvGrpSpPr>
          <p:grpSpPr>
            <a:xfrm>
              <a:off x="4359779" y="1950904"/>
              <a:ext cx="3506323" cy="3547961"/>
              <a:chOff x="4713288" y="2698750"/>
              <a:chExt cx="2540000" cy="2570163"/>
            </a:xfrm>
          </p:grpSpPr>
          <p:sp>
            <p:nvSpPr>
              <p:cNvPr id="32" name="Freeform 5"/>
              <p:cNvSpPr>
                <a:spLocks/>
              </p:cNvSpPr>
              <p:nvPr/>
            </p:nvSpPr>
            <p:spPr bwMode="auto">
              <a:xfrm>
                <a:off x="5930901" y="2698750"/>
                <a:ext cx="161925" cy="773113"/>
              </a:xfrm>
              <a:custGeom>
                <a:avLst/>
                <a:gdLst>
                  <a:gd name="T0" fmla="*/ 0 w 102"/>
                  <a:gd name="T1" fmla="*/ 0 h 487"/>
                  <a:gd name="T2" fmla="*/ 0 w 102"/>
                  <a:gd name="T3" fmla="*/ 404 h 487"/>
                  <a:gd name="T4" fmla="*/ 0 w 102"/>
                  <a:gd name="T5" fmla="*/ 435 h 487"/>
                  <a:gd name="T6" fmla="*/ 100 w 102"/>
                  <a:gd name="T7" fmla="*/ 487 h 487"/>
                  <a:gd name="T8" fmla="*/ 100 w 102"/>
                  <a:gd name="T9" fmla="*/ 456 h 487"/>
                  <a:gd name="T10" fmla="*/ 102 w 102"/>
                  <a:gd name="T11" fmla="*/ 36 h 487"/>
                  <a:gd name="T12" fmla="*/ 0 w 102"/>
                  <a:gd name="T13" fmla="*/ 0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" h="487">
                    <a:moveTo>
                      <a:pt x="0" y="0"/>
                    </a:moveTo>
                    <a:lnTo>
                      <a:pt x="0" y="404"/>
                    </a:lnTo>
                    <a:lnTo>
                      <a:pt x="0" y="435"/>
                    </a:lnTo>
                    <a:lnTo>
                      <a:pt x="100" y="487"/>
                    </a:lnTo>
                    <a:lnTo>
                      <a:pt x="100" y="456"/>
                    </a:lnTo>
                    <a:lnTo>
                      <a:pt x="102" y="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6"/>
              <p:cNvSpPr>
                <a:spLocks/>
              </p:cNvSpPr>
              <p:nvPr/>
            </p:nvSpPr>
            <p:spPr bwMode="auto">
              <a:xfrm>
                <a:off x="6381751" y="4056063"/>
                <a:ext cx="436563" cy="109538"/>
              </a:xfrm>
              <a:custGeom>
                <a:avLst/>
                <a:gdLst>
                  <a:gd name="T0" fmla="*/ 149 w 275"/>
                  <a:gd name="T1" fmla="*/ 0 h 69"/>
                  <a:gd name="T2" fmla="*/ 29 w 275"/>
                  <a:gd name="T3" fmla="*/ 9 h 69"/>
                  <a:gd name="T4" fmla="*/ 0 w 275"/>
                  <a:gd name="T5" fmla="*/ 12 h 69"/>
                  <a:gd name="T6" fmla="*/ 102 w 275"/>
                  <a:gd name="T7" fmla="*/ 69 h 69"/>
                  <a:gd name="T8" fmla="*/ 131 w 275"/>
                  <a:gd name="T9" fmla="*/ 64 h 69"/>
                  <a:gd name="T10" fmla="*/ 275 w 275"/>
                  <a:gd name="T11" fmla="*/ 42 h 69"/>
                  <a:gd name="T12" fmla="*/ 149 w 275"/>
                  <a:gd name="T1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" h="69">
                    <a:moveTo>
                      <a:pt x="149" y="0"/>
                    </a:moveTo>
                    <a:lnTo>
                      <a:pt x="29" y="9"/>
                    </a:lnTo>
                    <a:lnTo>
                      <a:pt x="0" y="12"/>
                    </a:lnTo>
                    <a:lnTo>
                      <a:pt x="102" y="69"/>
                    </a:lnTo>
                    <a:lnTo>
                      <a:pt x="131" y="64"/>
                    </a:lnTo>
                    <a:lnTo>
                      <a:pt x="275" y="42"/>
                    </a:lnTo>
                    <a:lnTo>
                      <a:pt x="149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" name="Freeform 7"/>
              <p:cNvSpPr>
                <a:spLocks/>
              </p:cNvSpPr>
              <p:nvPr/>
            </p:nvSpPr>
            <p:spPr bwMode="auto">
              <a:xfrm>
                <a:off x="5927726" y="4816475"/>
                <a:ext cx="157163" cy="327025"/>
              </a:xfrm>
              <a:custGeom>
                <a:avLst/>
                <a:gdLst>
                  <a:gd name="T0" fmla="*/ 99 w 99"/>
                  <a:gd name="T1" fmla="*/ 206 h 206"/>
                  <a:gd name="T2" fmla="*/ 0 w 99"/>
                  <a:gd name="T3" fmla="*/ 145 h 206"/>
                  <a:gd name="T4" fmla="*/ 0 w 99"/>
                  <a:gd name="T5" fmla="*/ 0 h 206"/>
                  <a:gd name="T6" fmla="*/ 99 w 99"/>
                  <a:gd name="T7" fmla="*/ 59 h 206"/>
                  <a:gd name="T8" fmla="*/ 99 w 99"/>
                  <a:gd name="T9" fmla="*/ 206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206">
                    <a:moveTo>
                      <a:pt x="99" y="206"/>
                    </a:moveTo>
                    <a:lnTo>
                      <a:pt x="0" y="145"/>
                    </a:lnTo>
                    <a:lnTo>
                      <a:pt x="0" y="0"/>
                    </a:lnTo>
                    <a:lnTo>
                      <a:pt x="99" y="59"/>
                    </a:lnTo>
                    <a:lnTo>
                      <a:pt x="99" y="206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8"/>
              <p:cNvSpPr>
                <a:spLocks/>
              </p:cNvSpPr>
              <p:nvPr/>
            </p:nvSpPr>
            <p:spPr bwMode="auto">
              <a:xfrm>
                <a:off x="5927726" y="4454525"/>
                <a:ext cx="436563" cy="496888"/>
              </a:xfrm>
              <a:custGeom>
                <a:avLst/>
                <a:gdLst>
                  <a:gd name="T0" fmla="*/ 115 w 116"/>
                  <a:gd name="T1" fmla="*/ 70 h 132"/>
                  <a:gd name="T2" fmla="*/ 98 w 116"/>
                  <a:gd name="T3" fmla="*/ 26 h 132"/>
                  <a:gd name="T4" fmla="*/ 75 w 116"/>
                  <a:gd name="T5" fmla="*/ 13 h 132"/>
                  <a:gd name="T6" fmla="*/ 51 w 116"/>
                  <a:gd name="T7" fmla="*/ 0 h 132"/>
                  <a:gd name="T8" fmla="*/ 63 w 116"/>
                  <a:gd name="T9" fmla="*/ 71 h 132"/>
                  <a:gd name="T10" fmla="*/ 0 w 116"/>
                  <a:gd name="T11" fmla="*/ 96 h 132"/>
                  <a:gd name="T12" fmla="*/ 42 w 116"/>
                  <a:gd name="T13" fmla="*/ 121 h 132"/>
                  <a:gd name="T14" fmla="*/ 106 w 116"/>
                  <a:gd name="T15" fmla="*/ 95 h 132"/>
                  <a:gd name="T16" fmla="*/ 106 w 116"/>
                  <a:gd name="T17" fmla="*/ 95 h 132"/>
                  <a:gd name="T18" fmla="*/ 115 w 116"/>
                  <a:gd name="T19" fmla="*/ 70 h 132"/>
                  <a:gd name="T20" fmla="*/ 115 w 116"/>
                  <a:gd name="T21" fmla="*/ 7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6" h="132">
                    <a:moveTo>
                      <a:pt x="115" y="70"/>
                    </a:moveTo>
                    <a:cubicBezTo>
                      <a:pt x="116" y="53"/>
                      <a:pt x="111" y="36"/>
                      <a:pt x="98" y="26"/>
                    </a:cubicBezTo>
                    <a:cubicBezTo>
                      <a:pt x="91" y="21"/>
                      <a:pt x="82" y="17"/>
                      <a:pt x="75" y="13"/>
                    </a:cubicBezTo>
                    <a:cubicBezTo>
                      <a:pt x="67" y="9"/>
                      <a:pt x="59" y="4"/>
                      <a:pt x="51" y="0"/>
                    </a:cubicBezTo>
                    <a:cubicBezTo>
                      <a:pt x="77" y="14"/>
                      <a:pt x="77" y="49"/>
                      <a:pt x="63" y="71"/>
                    </a:cubicBezTo>
                    <a:cubicBezTo>
                      <a:pt x="51" y="92"/>
                      <a:pt x="24" y="107"/>
                      <a:pt x="0" y="96"/>
                    </a:cubicBezTo>
                    <a:cubicBezTo>
                      <a:pt x="42" y="121"/>
                      <a:pt x="42" y="121"/>
                      <a:pt x="42" y="121"/>
                    </a:cubicBezTo>
                    <a:cubicBezTo>
                      <a:pt x="67" y="132"/>
                      <a:pt x="94" y="116"/>
                      <a:pt x="106" y="95"/>
                    </a:cubicBezTo>
                    <a:cubicBezTo>
                      <a:pt x="106" y="95"/>
                      <a:pt x="106" y="95"/>
                      <a:pt x="106" y="95"/>
                    </a:cubicBezTo>
                    <a:cubicBezTo>
                      <a:pt x="111" y="87"/>
                      <a:pt x="114" y="78"/>
                      <a:pt x="115" y="70"/>
                    </a:cubicBezTo>
                    <a:cubicBezTo>
                      <a:pt x="115" y="68"/>
                      <a:pt x="115" y="70"/>
                      <a:pt x="115" y="7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" name="Freeform 9"/>
              <p:cNvSpPr>
                <a:spLocks/>
              </p:cNvSpPr>
              <p:nvPr/>
            </p:nvSpPr>
            <p:spPr bwMode="auto">
              <a:xfrm>
                <a:off x="5897563" y="4752975"/>
                <a:ext cx="187325" cy="120650"/>
              </a:xfrm>
              <a:custGeom>
                <a:avLst/>
                <a:gdLst>
                  <a:gd name="T0" fmla="*/ 50 w 50"/>
                  <a:gd name="T1" fmla="*/ 32 h 32"/>
                  <a:gd name="T2" fmla="*/ 50 w 50"/>
                  <a:gd name="T3" fmla="*/ 32 h 32"/>
                  <a:gd name="T4" fmla="*/ 50 w 50"/>
                  <a:gd name="T5" fmla="*/ 32 h 32"/>
                  <a:gd name="T6" fmla="*/ 50 w 50"/>
                  <a:gd name="T7" fmla="*/ 32 h 32"/>
                  <a:gd name="T8" fmla="*/ 48 w 50"/>
                  <a:gd name="T9" fmla="*/ 31 h 32"/>
                  <a:gd name="T10" fmla="*/ 46 w 50"/>
                  <a:gd name="T11" fmla="*/ 29 h 32"/>
                  <a:gd name="T12" fmla="*/ 44 w 50"/>
                  <a:gd name="T13" fmla="*/ 27 h 32"/>
                  <a:gd name="T14" fmla="*/ 42 w 50"/>
                  <a:gd name="T15" fmla="*/ 25 h 32"/>
                  <a:gd name="T16" fmla="*/ 0 w 50"/>
                  <a:gd name="T17" fmla="*/ 0 h 32"/>
                  <a:gd name="T18" fmla="*/ 2 w 50"/>
                  <a:gd name="T19" fmla="*/ 2 h 32"/>
                  <a:gd name="T20" fmla="*/ 4 w 50"/>
                  <a:gd name="T21" fmla="*/ 4 h 32"/>
                  <a:gd name="T22" fmla="*/ 6 w 50"/>
                  <a:gd name="T23" fmla="*/ 5 h 32"/>
                  <a:gd name="T24" fmla="*/ 8 w 50"/>
                  <a:gd name="T25" fmla="*/ 7 h 32"/>
                  <a:gd name="T26" fmla="*/ 8 w 50"/>
                  <a:gd name="T27" fmla="*/ 7 h 32"/>
                  <a:gd name="T28" fmla="*/ 9 w 50"/>
                  <a:gd name="T29" fmla="*/ 7 h 32"/>
                  <a:gd name="T30" fmla="*/ 9 w 50"/>
                  <a:gd name="T31" fmla="*/ 7 h 32"/>
                  <a:gd name="T32" fmla="*/ 9 w 50"/>
                  <a:gd name="T33" fmla="*/ 7 h 32"/>
                  <a:gd name="T34" fmla="*/ 50 w 50"/>
                  <a:gd name="T35" fmla="*/ 32 h 32"/>
                  <a:gd name="T36" fmla="*/ 50 w 50"/>
                  <a:gd name="T3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" h="32">
                    <a:moveTo>
                      <a:pt x="50" y="32"/>
                    </a:moveTo>
                    <a:cubicBezTo>
                      <a:pt x="50" y="32"/>
                      <a:pt x="50" y="32"/>
                      <a:pt x="50" y="32"/>
                    </a:cubicBezTo>
                    <a:cubicBezTo>
                      <a:pt x="50" y="32"/>
                      <a:pt x="50" y="32"/>
                      <a:pt x="50" y="32"/>
                    </a:cubicBezTo>
                    <a:cubicBezTo>
                      <a:pt x="50" y="32"/>
                      <a:pt x="50" y="32"/>
                      <a:pt x="50" y="32"/>
                    </a:cubicBezTo>
                    <a:cubicBezTo>
                      <a:pt x="49" y="32"/>
                      <a:pt x="49" y="31"/>
                      <a:pt x="48" y="31"/>
                    </a:cubicBezTo>
                    <a:cubicBezTo>
                      <a:pt x="47" y="30"/>
                      <a:pt x="47" y="30"/>
                      <a:pt x="46" y="29"/>
                    </a:cubicBezTo>
                    <a:cubicBezTo>
                      <a:pt x="45" y="28"/>
                      <a:pt x="44" y="28"/>
                      <a:pt x="44" y="27"/>
                    </a:cubicBezTo>
                    <a:cubicBezTo>
                      <a:pt x="43" y="26"/>
                      <a:pt x="43" y="26"/>
                      <a:pt x="42" y="2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2" y="2"/>
                    </a:cubicBezTo>
                    <a:cubicBezTo>
                      <a:pt x="3" y="3"/>
                      <a:pt x="3" y="3"/>
                      <a:pt x="4" y="4"/>
                    </a:cubicBezTo>
                    <a:cubicBezTo>
                      <a:pt x="5" y="4"/>
                      <a:pt x="5" y="5"/>
                      <a:pt x="6" y="5"/>
                    </a:cubicBezTo>
                    <a:cubicBezTo>
                      <a:pt x="7" y="6"/>
                      <a:pt x="8" y="6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23" y="15"/>
                      <a:pt x="37" y="24"/>
                      <a:pt x="50" y="32"/>
                    </a:cubicBezTo>
                    <a:cubicBezTo>
                      <a:pt x="50" y="32"/>
                      <a:pt x="50" y="32"/>
                      <a:pt x="50" y="32"/>
                    </a:cubicBezTo>
                    <a:close/>
                  </a:path>
                </a:pathLst>
              </a:custGeom>
              <a:solidFill>
                <a:srgbClr val="0048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Freeform 10"/>
              <p:cNvSpPr>
                <a:spLocks/>
              </p:cNvSpPr>
              <p:nvPr/>
            </p:nvSpPr>
            <p:spPr bwMode="auto">
              <a:xfrm>
                <a:off x="6389688" y="3773488"/>
                <a:ext cx="252413" cy="346075"/>
              </a:xfrm>
              <a:custGeom>
                <a:avLst/>
                <a:gdLst>
                  <a:gd name="T0" fmla="*/ 66 w 67"/>
                  <a:gd name="T1" fmla="*/ 64 h 92"/>
                  <a:gd name="T2" fmla="*/ 47 w 67"/>
                  <a:gd name="T3" fmla="*/ 24 h 92"/>
                  <a:gd name="T4" fmla="*/ 24 w 67"/>
                  <a:gd name="T5" fmla="*/ 12 h 92"/>
                  <a:gd name="T6" fmla="*/ 0 w 67"/>
                  <a:gd name="T7" fmla="*/ 0 h 92"/>
                  <a:gd name="T8" fmla="*/ 16 w 67"/>
                  <a:gd name="T9" fmla="*/ 69 h 92"/>
                  <a:gd name="T10" fmla="*/ 59 w 67"/>
                  <a:gd name="T11" fmla="*/ 92 h 92"/>
                  <a:gd name="T12" fmla="*/ 66 w 67"/>
                  <a:gd name="T13" fmla="*/ 64 h 92"/>
                  <a:gd name="T14" fmla="*/ 66 w 67"/>
                  <a:gd name="T15" fmla="*/ 64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7" h="92">
                    <a:moveTo>
                      <a:pt x="66" y="64"/>
                    </a:moveTo>
                    <a:cubicBezTo>
                      <a:pt x="67" y="49"/>
                      <a:pt x="60" y="33"/>
                      <a:pt x="47" y="24"/>
                    </a:cubicBezTo>
                    <a:cubicBezTo>
                      <a:pt x="40" y="20"/>
                      <a:pt x="32" y="16"/>
                      <a:pt x="24" y="12"/>
                    </a:cubicBezTo>
                    <a:cubicBezTo>
                      <a:pt x="16" y="8"/>
                      <a:pt x="8" y="4"/>
                      <a:pt x="0" y="0"/>
                    </a:cubicBezTo>
                    <a:cubicBezTo>
                      <a:pt x="25" y="13"/>
                      <a:pt x="28" y="46"/>
                      <a:pt x="16" y="69"/>
                    </a:cubicBezTo>
                    <a:cubicBezTo>
                      <a:pt x="59" y="92"/>
                      <a:pt x="59" y="92"/>
                      <a:pt x="59" y="92"/>
                    </a:cubicBezTo>
                    <a:cubicBezTo>
                      <a:pt x="64" y="84"/>
                      <a:pt x="66" y="74"/>
                      <a:pt x="66" y="64"/>
                    </a:cubicBezTo>
                    <a:cubicBezTo>
                      <a:pt x="67" y="59"/>
                      <a:pt x="66" y="66"/>
                      <a:pt x="66" y="64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" name="Freeform 11"/>
              <p:cNvSpPr>
                <a:spLocks/>
              </p:cNvSpPr>
              <p:nvPr/>
            </p:nvSpPr>
            <p:spPr bwMode="auto">
              <a:xfrm>
                <a:off x="5897563" y="4462463"/>
                <a:ext cx="365125" cy="176213"/>
              </a:xfrm>
              <a:custGeom>
                <a:avLst/>
                <a:gdLst>
                  <a:gd name="T0" fmla="*/ 67 w 97"/>
                  <a:gd name="T1" fmla="*/ 27 h 47"/>
                  <a:gd name="T2" fmla="*/ 97 w 97"/>
                  <a:gd name="T3" fmla="*/ 30 h 47"/>
                  <a:gd name="T4" fmla="*/ 68 w 97"/>
                  <a:gd name="T5" fmla="*/ 13 h 47"/>
                  <a:gd name="T6" fmla="*/ 48 w 97"/>
                  <a:gd name="T7" fmla="*/ 2 h 47"/>
                  <a:gd name="T8" fmla="*/ 27 w 97"/>
                  <a:gd name="T9" fmla="*/ 3 h 47"/>
                  <a:gd name="T10" fmla="*/ 20 w 97"/>
                  <a:gd name="T11" fmla="*/ 5 h 47"/>
                  <a:gd name="T12" fmla="*/ 14 w 97"/>
                  <a:gd name="T13" fmla="*/ 9 h 47"/>
                  <a:gd name="T14" fmla="*/ 9 w 97"/>
                  <a:gd name="T15" fmla="*/ 13 h 47"/>
                  <a:gd name="T16" fmla="*/ 9 w 97"/>
                  <a:gd name="T17" fmla="*/ 13 h 47"/>
                  <a:gd name="T18" fmla="*/ 9 w 97"/>
                  <a:gd name="T19" fmla="*/ 13 h 47"/>
                  <a:gd name="T20" fmla="*/ 0 w 97"/>
                  <a:gd name="T21" fmla="*/ 23 h 47"/>
                  <a:gd name="T22" fmla="*/ 0 w 97"/>
                  <a:gd name="T23" fmla="*/ 23 h 47"/>
                  <a:gd name="T24" fmla="*/ 42 w 97"/>
                  <a:gd name="T25" fmla="*/ 47 h 47"/>
                  <a:gd name="T26" fmla="*/ 67 w 97"/>
                  <a:gd name="T27" fmla="*/ 27 h 47"/>
                  <a:gd name="T28" fmla="*/ 67 w 97"/>
                  <a:gd name="T29" fmla="*/ 2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7" h="47">
                    <a:moveTo>
                      <a:pt x="67" y="27"/>
                    </a:moveTo>
                    <a:cubicBezTo>
                      <a:pt x="77" y="24"/>
                      <a:pt x="88" y="25"/>
                      <a:pt x="97" y="30"/>
                    </a:cubicBezTo>
                    <a:cubicBezTo>
                      <a:pt x="87" y="24"/>
                      <a:pt x="78" y="19"/>
                      <a:pt x="68" y="13"/>
                    </a:cubicBezTo>
                    <a:cubicBezTo>
                      <a:pt x="62" y="10"/>
                      <a:pt x="55" y="5"/>
                      <a:pt x="48" y="2"/>
                    </a:cubicBezTo>
                    <a:cubicBezTo>
                      <a:pt x="41" y="0"/>
                      <a:pt x="34" y="1"/>
                      <a:pt x="27" y="3"/>
                    </a:cubicBezTo>
                    <a:cubicBezTo>
                      <a:pt x="24" y="3"/>
                      <a:pt x="22" y="4"/>
                      <a:pt x="20" y="5"/>
                    </a:cubicBezTo>
                    <a:cubicBezTo>
                      <a:pt x="18" y="6"/>
                      <a:pt x="15" y="9"/>
                      <a:pt x="14" y="9"/>
                    </a:cubicBezTo>
                    <a:cubicBezTo>
                      <a:pt x="12" y="10"/>
                      <a:pt x="10" y="12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5" y="16"/>
                      <a:pt x="3" y="19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48" y="38"/>
                      <a:pt x="57" y="31"/>
                      <a:pt x="67" y="27"/>
                    </a:cubicBezTo>
                    <a:cubicBezTo>
                      <a:pt x="68" y="27"/>
                      <a:pt x="65" y="28"/>
                      <a:pt x="67" y="27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" name="Freeform 12"/>
              <p:cNvSpPr>
                <a:spLocks/>
              </p:cNvSpPr>
              <p:nvPr/>
            </p:nvSpPr>
            <p:spPr bwMode="auto">
              <a:xfrm>
                <a:off x="6137276" y="3768725"/>
                <a:ext cx="398463" cy="422275"/>
              </a:xfrm>
              <a:custGeom>
                <a:avLst/>
                <a:gdLst>
                  <a:gd name="T0" fmla="*/ 93 w 106"/>
                  <a:gd name="T1" fmla="*/ 34 h 112"/>
                  <a:gd name="T2" fmla="*/ 106 w 106"/>
                  <a:gd name="T3" fmla="*/ 31 h 112"/>
                  <a:gd name="T4" fmla="*/ 63 w 106"/>
                  <a:gd name="T5" fmla="*/ 9 h 112"/>
                  <a:gd name="T6" fmla="*/ 11 w 106"/>
                  <a:gd name="T7" fmla="*/ 26 h 112"/>
                  <a:gd name="T8" fmla="*/ 8 w 106"/>
                  <a:gd name="T9" fmla="*/ 29 h 112"/>
                  <a:gd name="T10" fmla="*/ 8 w 106"/>
                  <a:gd name="T11" fmla="*/ 29 h 112"/>
                  <a:gd name="T12" fmla="*/ 8 w 106"/>
                  <a:gd name="T13" fmla="*/ 29 h 112"/>
                  <a:gd name="T14" fmla="*/ 2 w 106"/>
                  <a:gd name="T15" fmla="*/ 51 h 112"/>
                  <a:gd name="T16" fmla="*/ 2 w 106"/>
                  <a:gd name="T17" fmla="*/ 51 h 112"/>
                  <a:gd name="T18" fmla="*/ 18 w 106"/>
                  <a:gd name="T19" fmla="*/ 88 h 112"/>
                  <a:gd name="T20" fmla="*/ 61 w 106"/>
                  <a:gd name="T21" fmla="*/ 112 h 112"/>
                  <a:gd name="T22" fmla="*/ 93 w 106"/>
                  <a:gd name="T23" fmla="*/ 34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6" h="112">
                    <a:moveTo>
                      <a:pt x="93" y="34"/>
                    </a:moveTo>
                    <a:cubicBezTo>
                      <a:pt x="98" y="34"/>
                      <a:pt x="102" y="29"/>
                      <a:pt x="106" y="31"/>
                    </a:cubicBezTo>
                    <a:cubicBezTo>
                      <a:pt x="92" y="24"/>
                      <a:pt x="77" y="16"/>
                      <a:pt x="63" y="9"/>
                    </a:cubicBezTo>
                    <a:cubicBezTo>
                      <a:pt x="43" y="0"/>
                      <a:pt x="23" y="9"/>
                      <a:pt x="11" y="26"/>
                    </a:cubicBezTo>
                    <a:cubicBezTo>
                      <a:pt x="10" y="27"/>
                      <a:pt x="9" y="28"/>
                      <a:pt x="8" y="29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5" y="36"/>
                      <a:pt x="2" y="43"/>
                      <a:pt x="2" y="51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0" y="65"/>
                      <a:pt x="6" y="80"/>
                      <a:pt x="18" y="88"/>
                    </a:cubicBezTo>
                    <a:cubicBezTo>
                      <a:pt x="61" y="112"/>
                      <a:pt x="61" y="112"/>
                      <a:pt x="61" y="112"/>
                    </a:cubicBezTo>
                    <a:cubicBezTo>
                      <a:pt x="35" y="87"/>
                      <a:pt x="53" y="33"/>
                      <a:pt x="93" y="34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13"/>
              <p:cNvSpPr>
                <a:spLocks/>
              </p:cNvSpPr>
              <p:nvPr/>
            </p:nvSpPr>
            <p:spPr bwMode="auto">
              <a:xfrm>
                <a:off x="5927726" y="4141788"/>
                <a:ext cx="161925" cy="422275"/>
              </a:xfrm>
              <a:custGeom>
                <a:avLst/>
                <a:gdLst>
                  <a:gd name="T0" fmla="*/ 99 w 102"/>
                  <a:gd name="T1" fmla="*/ 266 h 266"/>
                  <a:gd name="T2" fmla="*/ 0 w 102"/>
                  <a:gd name="T3" fmla="*/ 209 h 266"/>
                  <a:gd name="T4" fmla="*/ 2 w 102"/>
                  <a:gd name="T5" fmla="*/ 0 h 266"/>
                  <a:gd name="T6" fmla="*/ 102 w 102"/>
                  <a:gd name="T7" fmla="*/ 55 h 266"/>
                  <a:gd name="T8" fmla="*/ 99 w 102"/>
                  <a:gd name="T9" fmla="*/ 266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266">
                    <a:moveTo>
                      <a:pt x="99" y="266"/>
                    </a:moveTo>
                    <a:lnTo>
                      <a:pt x="0" y="209"/>
                    </a:lnTo>
                    <a:lnTo>
                      <a:pt x="2" y="0"/>
                    </a:lnTo>
                    <a:lnTo>
                      <a:pt x="102" y="55"/>
                    </a:lnTo>
                    <a:lnTo>
                      <a:pt x="99" y="266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14"/>
              <p:cNvSpPr>
                <a:spLocks/>
              </p:cNvSpPr>
              <p:nvPr/>
            </p:nvSpPr>
            <p:spPr bwMode="auto">
              <a:xfrm>
                <a:off x="5930901" y="4100513"/>
                <a:ext cx="436563" cy="128588"/>
              </a:xfrm>
              <a:custGeom>
                <a:avLst/>
                <a:gdLst>
                  <a:gd name="T0" fmla="*/ 173 w 275"/>
                  <a:gd name="T1" fmla="*/ 0 h 81"/>
                  <a:gd name="T2" fmla="*/ 145 w 275"/>
                  <a:gd name="T3" fmla="*/ 5 h 81"/>
                  <a:gd name="T4" fmla="*/ 0 w 275"/>
                  <a:gd name="T5" fmla="*/ 26 h 81"/>
                  <a:gd name="T6" fmla="*/ 100 w 275"/>
                  <a:gd name="T7" fmla="*/ 81 h 81"/>
                  <a:gd name="T8" fmla="*/ 246 w 275"/>
                  <a:gd name="T9" fmla="*/ 59 h 81"/>
                  <a:gd name="T10" fmla="*/ 275 w 275"/>
                  <a:gd name="T11" fmla="*/ 57 h 81"/>
                  <a:gd name="T12" fmla="*/ 173 w 275"/>
                  <a:gd name="T13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" h="81">
                    <a:moveTo>
                      <a:pt x="173" y="0"/>
                    </a:moveTo>
                    <a:lnTo>
                      <a:pt x="145" y="5"/>
                    </a:lnTo>
                    <a:lnTo>
                      <a:pt x="0" y="26"/>
                    </a:lnTo>
                    <a:lnTo>
                      <a:pt x="100" y="81"/>
                    </a:lnTo>
                    <a:lnTo>
                      <a:pt x="246" y="59"/>
                    </a:lnTo>
                    <a:lnTo>
                      <a:pt x="275" y="57"/>
                    </a:lnTo>
                    <a:lnTo>
                      <a:pt x="173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15"/>
              <p:cNvSpPr>
                <a:spLocks/>
              </p:cNvSpPr>
              <p:nvPr/>
            </p:nvSpPr>
            <p:spPr bwMode="auto">
              <a:xfrm>
                <a:off x="5683251" y="4146550"/>
                <a:ext cx="371475" cy="120650"/>
              </a:xfrm>
              <a:custGeom>
                <a:avLst/>
                <a:gdLst>
                  <a:gd name="T0" fmla="*/ 100 w 234"/>
                  <a:gd name="T1" fmla="*/ 76 h 76"/>
                  <a:gd name="T2" fmla="*/ 0 w 234"/>
                  <a:gd name="T3" fmla="*/ 19 h 76"/>
                  <a:gd name="T4" fmla="*/ 135 w 234"/>
                  <a:gd name="T5" fmla="*/ 0 h 76"/>
                  <a:gd name="T6" fmla="*/ 234 w 234"/>
                  <a:gd name="T7" fmla="*/ 57 h 76"/>
                  <a:gd name="T8" fmla="*/ 100 w 234"/>
                  <a:gd name="T9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4" h="76">
                    <a:moveTo>
                      <a:pt x="100" y="76"/>
                    </a:moveTo>
                    <a:lnTo>
                      <a:pt x="0" y="19"/>
                    </a:lnTo>
                    <a:lnTo>
                      <a:pt x="135" y="0"/>
                    </a:lnTo>
                    <a:lnTo>
                      <a:pt x="234" y="57"/>
                    </a:lnTo>
                    <a:lnTo>
                      <a:pt x="100" y="76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16"/>
              <p:cNvSpPr>
                <a:spLocks/>
              </p:cNvSpPr>
              <p:nvPr/>
            </p:nvSpPr>
            <p:spPr bwMode="auto">
              <a:xfrm>
                <a:off x="5930901" y="3595688"/>
                <a:ext cx="158750" cy="598488"/>
              </a:xfrm>
              <a:custGeom>
                <a:avLst/>
                <a:gdLst>
                  <a:gd name="T0" fmla="*/ 0 w 100"/>
                  <a:gd name="T1" fmla="*/ 0 h 377"/>
                  <a:gd name="T2" fmla="*/ 0 w 100"/>
                  <a:gd name="T3" fmla="*/ 31 h 377"/>
                  <a:gd name="T4" fmla="*/ 0 w 100"/>
                  <a:gd name="T5" fmla="*/ 323 h 377"/>
                  <a:gd name="T6" fmla="*/ 100 w 100"/>
                  <a:gd name="T7" fmla="*/ 377 h 377"/>
                  <a:gd name="T8" fmla="*/ 100 w 100"/>
                  <a:gd name="T9" fmla="*/ 83 h 377"/>
                  <a:gd name="T10" fmla="*/ 100 w 100"/>
                  <a:gd name="T11" fmla="*/ 55 h 377"/>
                  <a:gd name="T12" fmla="*/ 0 w 100"/>
                  <a:gd name="T13" fmla="*/ 0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0" h="377">
                    <a:moveTo>
                      <a:pt x="0" y="0"/>
                    </a:moveTo>
                    <a:lnTo>
                      <a:pt x="0" y="31"/>
                    </a:lnTo>
                    <a:lnTo>
                      <a:pt x="0" y="323"/>
                    </a:lnTo>
                    <a:lnTo>
                      <a:pt x="100" y="377"/>
                    </a:lnTo>
                    <a:lnTo>
                      <a:pt x="100" y="83"/>
                    </a:lnTo>
                    <a:lnTo>
                      <a:pt x="100" y="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17"/>
              <p:cNvSpPr>
                <a:spLocks/>
              </p:cNvSpPr>
              <p:nvPr/>
            </p:nvSpPr>
            <p:spPr bwMode="auto">
              <a:xfrm>
                <a:off x="5419726" y="4176713"/>
                <a:ext cx="455613" cy="439738"/>
              </a:xfrm>
              <a:custGeom>
                <a:avLst/>
                <a:gdLst>
                  <a:gd name="T0" fmla="*/ 120 w 121"/>
                  <a:gd name="T1" fmla="*/ 57 h 117"/>
                  <a:gd name="T2" fmla="*/ 112 w 121"/>
                  <a:gd name="T3" fmla="*/ 24 h 117"/>
                  <a:gd name="T4" fmla="*/ 70 w 121"/>
                  <a:gd name="T5" fmla="*/ 0 h 117"/>
                  <a:gd name="T6" fmla="*/ 64 w 121"/>
                  <a:gd name="T7" fmla="*/ 68 h 117"/>
                  <a:gd name="T8" fmla="*/ 0 w 121"/>
                  <a:gd name="T9" fmla="*/ 83 h 117"/>
                  <a:gd name="T10" fmla="*/ 41 w 121"/>
                  <a:gd name="T11" fmla="*/ 107 h 117"/>
                  <a:gd name="T12" fmla="*/ 93 w 121"/>
                  <a:gd name="T13" fmla="*/ 104 h 117"/>
                  <a:gd name="T14" fmla="*/ 120 w 121"/>
                  <a:gd name="T15" fmla="*/ 57 h 117"/>
                  <a:gd name="T16" fmla="*/ 120 w 121"/>
                  <a:gd name="T17" fmla="*/ 5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" h="117">
                    <a:moveTo>
                      <a:pt x="120" y="57"/>
                    </a:moveTo>
                    <a:cubicBezTo>
                      <a:pt x="121" y="46"/>
                      <a:pt x="119" y="34"/>
                      <a:pt x="112" y="24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84" y="21"/>
                      <a:pt x="79" y="49"/>
                      <a:pt x="64" y="68"/>
                    </a:cubicBezTo>
                    <a:cubicBezTo>
                      <a:pt x="49" y="86"/>
                      <a:pt x="22" y="96"/>
                      <a:pt x="0" y="83"/>
                    </a:cubicBezTo>
                    <a:cubicBezTo>
                      <a:pt x="41" y="107"/>
                      <a:pt x="41" y="107"/>
                      <a:pt x="41" y="107"/>
                    </a:cubicBezTo>
                    <a:cubicBezTo>
                      <a:pt x="57" y="117"/>
                      <a:pt x="78" y="114"/>
                      <a:pt x="93" y="104"/>
                    </a:cubicBezTo>
                    <a:cubicBezTo>
                      <a:pt x="109" y="93"/>
                      <a:pt x="117" y="76"/>
                      <a:pt x="120" y="57"/>
                    </a:cubicBezTo>
                    <a:cubicBezTo>
                      <a:pt x="120" y="56"/>
                      <a:pt x="120" y="58"/>
                      <a:pt x="120" y="57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18"/>
              <p:cNvSpPr>
                <a:spLocks/>
              </p:cNvSpPr>
              <p:nvPr/>
            </p:nvSpPr>
            <p:spPr bwMode="auto">
              <a:xfrm>
                <a:off x="5710238" y="3671888"/>
                <a:ext cx="349250" cy="127000"/>
              </a:xfrm>
              <a:custGeom>
                <a:avLst/>
                <a:gdLst>
                  <a:gd name="T0" fmla="*/ 51 w 93"/>
                  <a:gd name="T1" fmla="*/ 0 h 34"/>
                  <a:gd name="T2" fmla="*/ 0 w 93"/>
                  <a:gd name="T3" fmla="*/ 6 h 34"/>
                  <a:gd name="T4" fmla="*/ 31 w 93"/>
                  <a:gd name="T5" fmla="*/ 22 h 34"/>
                  <a:gd name="T6" fmla="*/ 50 w 93"/>
                  <a:gd name="T7" fmla="*/ 32 h 34"/>
                  <a:gd name="T8" fmla="*/ 71 w 93"/>
                  <a:gd name="T9" fmla="*/ 33 h 34"/>
                  <a:gd name="T10" fmla="*/ 87 w 93"/>
                  <a:gd name="T11" fmla="*/ 27 h 34"/>
                  <a:gd name="T12" fmla="*/ 93 w 93"/>
                  <a:gd name="T13" fmla="*/ 23 h 34"/>
                  <a:gd name="T14" fmla="*/ 51 w 93"/>
                  <a:gd name="T1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3" h="34">
                    <a:moveTo>
                      <a:pt x="51" y="0"/>
                    </a:moveTo>
                    <a:cubicBezTo>
                      <a:pt x="36" y="11"/>
                      <a:pt x="16" y="15"/>
                      <a:pt x="0" y="6"/>
                    </a:cubicBezTo>
                    <a:cubicBezTo>
                      <a:pt x="10" y="11"/>
                      <a:pt x="21" y="17"/>
                      <a:pt x="31" y="22"/>
                    </a:cubicBezTo>
                    <a:cubicBezTo>
                      <a:pt x="37" y="26"/>
                      <a:pt x="43" y="30"/>
                      <a:pt x="50" y="32"/>
                    </a:cubicBezTo>
                    <a:cubicBezTo>
                      <a:pt x="57" y="34"/>
                      <a:pt x="64" y="34"/>
                      <a:pt x="71" y="33"/>
                    </a:cubicBezTo>
                    <a:cubicBezTo>
                      <a:pt x="76" y="32"/>
                      <a:pt x="84" y="30"/>
                      <a:pt x="87" y="27"/>
                    </a:cubicBezTo>
                    <a:cubicBezTo>
                      <a:pt x="89" y="25"/>
                      <a:pt x="91" y="24"/>
                      <a:pt x="93" y="23"/>
                    </a:cubicBezTo>
                    <a:lnTo>
                      <a:pt x="51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19"/>
              <p:cNvSpPr>
                <a:spLocks/>
              </p:cNvSpPr>
              <p:nvPr/>
            </p:nvSpPr>
            <p:spPr bwMode="auto">
              <a:xfrm>
                <a:off x="5372101" y="4176713"/>
                <a:ext cx="231775" cy="373063"/>
              </a:xfrm>
              <a:custGeom>
                <a:avLst/>
                <a:gdLst>
                  <a:gd name="T0" fmla="*/ 46 w 62"/>
                  <a:gd name="T1" fmla="*/ 86 h 99"/>
                  <a:gd name="T2" fmla="*/ 59 w 62"/>
                  <a:gd name="T3" fmla="*/ 27 h 99"/>
                  <a:gd name="T4" fmla="*/ 59 w 62"/>
                  <a:gd name="T5" fmla="*/ 27 h 99"/>
                  <a:gd name="T6" fmla="*/ 62 w 62"/>
                  <a:gd name="T7" fmla="*/ 24 h 99"/>
                  <a:gd name="T8" fmla="*/ 21 w 62"/>
                  <a:gd name="T9" fmla="*/ 0 h 99"/>
                  <a:gd name="T10" fmla="*/ 18 w 62"/>
                  <a:gd name="T11" fmla="*/ 3 h 99"/>
                  <a:gd name="T12" fmla="*/ 18 w 62"/>
                  <a:gd name="T13" fmla="*/ 3 h 99"/>
                  <a:gd name="T14" fmla="*/ 1 w 62"/>
                  <a:gd name="T15" fmla="*/ 38 h 99"/>
                  <a:gd name="T16" fmla="*/ 17 w 62"/>
                  <a:gd name="T17" fmla="*/ 74 h 99"/>
                  <a:gd name="T18" fmla="*/ 59 w 62"/>
                  <a:gd name="T19" fmla="*/ 99 h 99"/>
                  <a:gd name="T20" fmla="*/ 46 w 62"/>
                  <a:gd name="T21" fmla="*/ 86 h 99"/>
                  <a:gd name="T22" fmla="*/ 46 w 62"/>
                  <a:gd name="T23" fmla="*/ 8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2" h="99">
                    <a:moveTo>
                      <a:pt x="46" y="86"/>
                    </a:moveTo>
                    <a:cubicBezTo>
                      <a:pt x="36" y="66"/>
                      <a:pt x="43" y="41"/>
                      <a:pt x="59" y="27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60" y="26"/>
                      <a:pt x="61" y="25"/>
                      <a:pt x="62" y="24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0" y="1"/>
                      <a:pt x="19" y="2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8" y="12"/>
                      <a:pt x="1" y="24"/>
                      <a:pt x="1" y="38"/>
                    </a:cubicBezTo>
                    <a:cubicBezTo>
                      <a:pt x="0" y="52"/>
                      <a:pt x="5" y="66"/>
                      <a:pt x="17" y="74"/>
                    </a:cubicBezTo>
                    <a:cubicBezTo>
                      <a:pt x="31" y="83"/>
                      <a:pt x="45" y="91"/>
                      <a:pt x="59" y="99"/>
                    </a:cubicBezTo>
                    <a:cubicBezTo>
                      <a:pt x="54" y="96"/>
                      <a:pt x="49" y="91"/>
                      <a:pt x="46" y="86"/>
                    </a:cubicBezTo>
                    <a:cubicBezTo>
                      <a:pt x="45" y="83"/>
                      <a:pt x="48" y="89"/>
                      <a:pt x="46" y="86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 20"/>
              <p:cNvSpPr>
                <a:spLocks/>
              </p:cNvSpPr>
              <p:nvPr/>
            </p:nvSpPr>
            <p:spPr bwMode="auto">
              <a:xfrm>
                <a:off x="5653088" y="3313113"/>
                <a:ext cx="395288" cy="433388"/>
              </a:xfrm>
              <a:custGeom>
                <a:avLst/>
                <a:gdLst>
                  <a:gd name="T0" fmla="*/ 42 w 105"/>
                  <a:gd name="T1" fmla="*/ 74 h 115"/>
                  <a:gd name="T2" fmla="*/ 49 w 105"/>
                  <a:gd name="T3" fmla="*/ 54 h 115"/>
                  <a:gd name="T4" fmla="*/ 49 w 105"/>
                  <a:gd name="T5" fmla="*/ 54 h 115"/>
                  <a:gd name="T6" fmla="*/ 105 w 105"/>
                  <a:gd name="T7" fmla="*/ 32 h 115"/>
                  <a:gd name="T8" fmla="*/ 105 w 105"/>
                  <a:gd name="T9" fmla="*/ 32 h 115"/>
                  <a:gd name="T10" fmla="*/ 105 w 105"/>
                  <a:gd name="T11" fmla="*/ 32 h 115"/>
                  <a:gd name="T12" fmla="*/ 94 w 105"/>
                  <a:gd name="T13" fmla="*/ 27 h 115"/>
                  <a:gd name="T14" fmla="*/ 62 w 105"/>
                  <a:gd name="T15" fmla="*/ 11 h 115"/>
                  <a:gd name="T16" fmla="*/ 62 w 105"/>
                  <a:gd name="T17" fmla="*/ 11 h 115"/>
                  <a:gd name="T18" fmla="*/ 62 w 105"/>
                  <a:gd name="T19" fmla="*/ 11 h 115"/>
                  <a:gd name="T20" fmla="*/ 62 w 105"/>
                  <a:gd name="T21" fmla="*/ 11 h 115"/>
                  <a:gd name="T22" fmla="*/ 62 w 105"/>
                  <a:gd name="T23" fmla="*/ 11 h 115"/>
                  <a:gd name="T24" fmla="*/ 7 w 105"/>
                  <a:gd name="T25" fmla="*/ 32 h 115"/>
                  <a:gd name="T26" fmla="*/ 0 w 105"/>
                  <a:gd name="T27" fmla="*/ 56 h 115"/>
                  <a:gd name="T28" fmla="*/ 20 w 105"/>
                  <a:gd name="T29" fmla="*/ 93 h 115"/>
                  <a:gd name="T30" fmla="*/ 62 w 105"/>
                  <a:gd name="T31" fmla="*/ 115 h 115"/>
                  <a:gd name="T32" fmla="*/ 42 w 105"/>
                  <a:gd name="T33" fmla="*/ 74 h 115"/>
                  <a:gd name="T34" fmla="*/ 42 w 105"/>
                  <a:gd name="T35" fmla="*/ 74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5" h="115">
                    <a:moveTo>
                      <a:pt x="42" y="74"/>
                    </a:moveTo>
                    <a:cubicBezTo>
                      <a:pt x="43" y="67"/>
                      <a:pt x="45" y="60"/>
                      <a:pt x="49" y="54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60" y="35"/>
                      <a:pt x="84" y="2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42" y="0"/>
                      <a:pt x="18" y="13"/>
                      <a:pt x="7" y="32"/>
                    </a:cubicBezTo>
                    <a:cubicBezTo>
                      <a:pt x="3" y="39"/>
                      <a:pt x="0" y="47"/>
                      <a:pt x="0" y="56"/>
                    </a:cubicBezTo>
                    <a:cubicBezTo>
                      <a:pt x="0" y="71"/>
                      <a:pt x="6" y="86"/>
                      <a:pt x="20" y="93"/>
                    </a:cubicBezTo>
                    <a:cubicBezTo>
                      <a:pt x="62" y="115"/>
                      <a:pt x="62" y="115"/>
                      <a:pt x="62" y="115"/>
                    </a:cubicBezTo>
                    <a:cubicBezTo>
                      <a:pt x="47" y="107"/>
                      <a:pt x="40" y="90"/>
                      <a:pt x="42" y="74"/>
                    </a:cubicBezTo>
                    <a:cubicBezTo>
                      <a:pt x="42" y="73"/>
                      <a:pt x="42" y="74"/>
                      <a:pt x="42" y="74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 21"/>
              <p:cNvSpPr>
                <a:spLocks/>
              </p:cNvSpPr>
              <p:nvPr/>
            </p:nvSpPr>
            <p:spPr bwMode="auto">
              <a:xfrm>
                <a:off x="5153026" y="4221163"/>
                <a:ext cx="373063" cy="123825"/>
              </a:xfrm>
              <a:custGeom>
                <a:avLst/>
                <a:gdLst>
                  <a:gd name="T0" fmla="*/ 97 w 235"/>
                  <a:gd name="T1" fmla="*/ 78 h 78"/>
                  <a:gd name="T2" fmla="*/ 0 w 235"/>
                  <a:gd name="T3" fmla="*/ 21 h 78"/>
                  <a:gd name="T4" fmla="*/ 138 w 235"/>
                  <a:gd name="T5" fmla="*/ 0 h 78"/>
                  <a:gd name="T6" fmla="*/ 235 w 235"/>
                  <a:gd name="T7" fmla="*/ 57 h 78"/>
                  <a:gd name="T8" fmla="*/ 97 w 235"/>
                  <a:gd name="T9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5" h="78">
                    <a:moveTo>
                      <a:pt x="97" y="78"/>
                    </a:moveTo>
                    <a:lnTo>
                      <a:pt x="0" y="21"/>
                    </a:lnTo>
                    <a:lnTo>
                      <a:pt x="138" y="0"/>
                    </a:lnTo>
                    <a:lnTo>
                      <a:pt x="235" y="57"/>
                    </a:lnTo>
                    <a:lnTo>
                      <a:pt x="97" y="78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" name="Freeform 22"/>
              <p:cNvSpPr>
                <a:spLocks/>
              </p:cNvSpPr>
              <p:nvPr/>
            </p:nvSpPr>
            <p:spPr bwMode="auto">
              <a:xfrm>
                <a:off x="5153026" y="4254500"/>
                <a:ext cx="158750" cy="1014413"/>
              </a:xfrm>
              <a:custGeom>
                <a:avLst/>
                <a:gdLst>
                  <a:gd name="T0" fmla="*/ 100 w 100"/>
                  <a:gd name="T1" fmla="*/ 639 h 639"/>
                  <a:gd name="T2" fmla="*/ 5 w 100"/>
                  <a:gd name="T3" fmla="*/ 577 h 639"/>
                  <a:gd name="T4" fmla="*/ 0 w 100"/>
                  <a:gd name="T5" fmla="*/ 0 h 639"/>
                  <a:gd name="T6" fmla="*/ 97 w 100"/>
                  <a:gd name="T7" fmla="*/ 57 h 639"/>
                  <a:gd name="T8" fmla="*/ 100 w 100"/>
                  <a:gd name="T9" fmla="*/ 639 h 6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639">
                    <a:moveTo>
                      <a:pt x="100" y="639"/>
                    </a:moveTo>
                    <a:lnTo>
                      <a:pt x="5" y="577"/>
                    </a:lnTo>
                    <a:lnTo>
                      <a:pt x="0" y="0"/>
                    </a:lnTo>
                    <a:lnTo>
                      <a:pt x="97" y="57"/>
                    </a:lnTo>
                    <a:lnTo>
                      <a:pt x="100" y="639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" name="Freeform 23"/>
              <p:cNvSpPr>
                <a:spLocks/>
              </p:cNvSpPr>
              <p:nvPr/>
            </p:nvSpPr>
            <p:spPr bwMode="auto">
              <a:xfrm>
                <a:off x="5153026" y="4048125"/>
                <a:ext cx="153988" cy="263525"/>
              </a:xfrm>
              <a:custGeom>
                <a:avLst/>
                <a:gdLst>
                  <a:gd name="T0" fmla="*/ 97 w 97"/>
                  <a:gd name="T1" fmla="*/ 166 h 166"/>
                  <a:gd name="T2" fmla="*/ 0 w 97"/>
                  <a:gd name="T3" fmla="*/ 109 h 166"/>
                  <a:gd name="T4" fmla="*/ 0 w 97"/>
                  <a:gd name="T5" fmla="*/ 0 h 166"/>
                  <a:gd name="T6" fmla="*/ 95 w 97"/>
                  <a:gd name="T7" fmla="*/ 57 h 166"/>
                  <a:gd name="T8" fmla="*/ 97 w 97"/>
                  <a:gd name="T9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166">
                    <a:moveTo>
                      <a:pt x="97" y="166"/>
                    </a:moveTo>
                    <a:lnTo>
                      <a:pt x="0" y="109"/>
                    </a:lnTo>
                    <a:lnTo>
                      <a:pt x="0" y="0"/>
                    </a:lnTo>
                    <a:lnTo>
                      <a:pt x="95" y="57"/>
                    </a:lnTo>
                    <a:lnTo>
                      <a:pt x="97" y="166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" name="Freeform 24"/>
              <p:cNvSpPr>
                <a:spLocks/>
              </p:cNvSpPr>
              <p:nvPr/>
            </p:nvSpPr>
            <p:spPr bwMode="auto">
              <a:xfrm>
                <a:off x="5526088" y="2703513"/>
                <a:ext cx="533400" cy="508000"/>
              </a:xfrm>
              <a:custGeom>
                <a:avLst/>
                <a:gdLst>
                  <a:gd name="T0" fmla="*/ 97 w 336"/>
                  <a:gd name="T1" fmla="*/ 320 h 320"/>
                  <a:gd name="T2" fmla="*/ 0 w 336"/>
                  <a:gd name="T3" fmla="*/ 268 h 320"/>
                  <a:gd name="T4" fmla="*/ 236 w 336"/>
                  <a:gd name="T5" fmla="*/ 0 h 320"/>
                  <a:gd name="T6" fmla="*/ 336 w 336"/>
                  <a:gd name="T7" fmla="*/ 35 h 320"/>
                  <a:gd name="T8" fmla="*/ 97 w 336"/>
                  <a:gd name="T9" fmla="*/ 320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6" h="320">
                    <a:moveTo>
                      <a:pt x="97" y="320"/>
                    </a:moveTo>
                    <a:lnTo>
                      <a:pt x="0" y="268"/>
                    </a:lnTo>
                    <a:lnTo>
                      <a:pt x="236" y="0"/>
                    </a:lnTo>
                    <a:lnTo>
                      <a:pt x="336" y="35"/>
                    </a:lnTo>
                    <a:lnTo>
                      <a:pt x="97" y="32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" name="Freeform 25"/>
              <p:cNvSpPr>
                <a:spLocks/>
              </p:cNvSpPr>
              <p:nvPr/>
            </p:nvSpPr>
            <p:spPr bwMode="auto">
              <a:xfrm>
                <a:off x="4713288" y="3438525"/>
                <a:ext cx="706438" cy="763588"/>
              </a:xfrm>
              <a:custGeom>
                <a:avLst/>
                <a:gdLst>
                  <a:gd name="T0" fmla="*/ 83 w 445"/>
                  <a:gd name="T1" fmla="*/ 481 h 481"/>
                  <a:gd name="T2" fmla="*/ 0 w 445"/>
                  <a:gd name="T3" fmla="*/ 424 h 481"/>
                  <a:gd name="T4" fmla="*/ 348 w 445"/>
                  <a:gd name="T5" fmla="*/ 0 h 481"/>
                  <a:gd name="T6" fmla="*/ 445 w 445"/>
                  <a:gd name="T7" fmla="*/ 52 h 481"/>
                  <a:gd name="T8" fmla="*/ 83 w 445"/>
                  <a:gd name="T9" fmla="*/ 481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5" h="481">
                    <a:moveTo>
                      <a:pt x="83" y="481"/>
                    </a:moveTo>
                    <a:lnTo>
                      <a:pt x="0" y="424"/>
                    </a:lnTo>
                    <a:lnTo>
                      <a:pt x="348" y="0"/>
                    </a:lnTo>
                    <a:lnTo>
                      <a:pt x="445" y="52"/>
                    </a:lnTo>
                    <a:lnTo>
                      <a:pt x="83" y="481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" name="Freeform 26"/>
              <p:cNvSpPr>
                <a:spLocks/>
              </p:cNvSpPr>
              <p:nvPr/>
            </p:nvSpPr>
            <p:spPr bwMode="auto">
              <a:xfrm>
                <a:off x="5262563" y="2947988"/>
                <a:ext cx="157163" cy="573088"/>
              </a:xfrm>
              <a:custGeom>
                <a:avLst/>
                <a:gdLst>
                  <a:gd name="T0" fmla="*/ 99 w 99"/>
                  <a:gd name="T1" fmla="*/ 361 h 361"/>
                  <a:gd name="T2" fmla="*/ 2 w 99"/>
                  <a:gd name="T3" fmla="*/ 309 h 361"/>
                  <a:gd name="T4" fmla="*/ 0 w 99"/>
                  <a:gd name="T5" fmla="*/ 0 h 361"/>
                  <a:gd name="T6" fmla="*/ 97 w 99"/>
                  <a:gd name="T7" fmla="*/ 38 h 361"/>
                  <a:gd name="T8" fmla="*/ 99 w 99"/>
                  <a:gd name="T9" fmla="*/ 361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361">
                    <a:moveTo>
                      <a:pt x="99" y="361"/>
                    </a:moveTo>
                    <a:lnTo>
                      <a:pt x="2" y="309"/>
                    </a:lnTo>
                    <a:lnTo>
                      <a:pt x="0" y="0"/>
                    </a:lnTo>
                    <a:lnTo>
                      <a:pt x="97" y="38"/>
                    </a:lnTo>
                    <a:lnTo>
                      <a:pt x="99" y="361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" name="Freeform 27"/>
              <p:cNvSpPr>
                <a:spLocks/>
              </p:cNvSpPr>
              <p:nvPr/>
            </p:nvSpPr>
            <p:spPr bwMode="auto">
              <a:xfrm>
                <a:off x="5262563" y="2914650"/>
                <a:ext cx="417513" cy="93663"/>
              </a:xfrm>
              <a:custGeom>
                <a:avLst/>
                <a:gdLst>
                  <a:gd name="T0" fmla="*/ 97 w 263"/>
                  <a:gd name="T1" fmla="*/ 59 h 59"/>
                  <a:gd name="T2" fmla="*/ 0 w 263"/>
                  <a:gd name="T3" fmla="*/ 21 h 59"/>
                  <a:gd name="T4" fmla="*/ 163 w 263"/>
                  <a:gd name="T5" fmla="*/ 0 h 59"/>
                  <a:gd name="T6" fmla="*/ 263 w 263"/>
                  <a:gd name="T7" fmla="*/ 38 h 59"/>
                  <a:gd name="T8" fmla="*/ 97 w 263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3" h="59">
                    <a:moveTo>
                      <a:pt x="97" y="59"/>
                    </a:moveTo>
                    <a:lnTo>
                      <a:pt x="0" y="21"/>
                    </a:lnTo>
                    <a:lnTo>
                      <a:pt x="163" y="0"/>
                    </a:lnTo>
                    <a:lnTo>
                      <a:pt x="263" y="38"/>
                    </a:lnTo>
                    <a:lnTo>
                      <a:pt x="97" y="59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28"/>
              <p:cNvSpPr>
                <a:spLocks/>
              </p:cNvSpPr>
              <p:nvPr/>
            </p:nvSpPr>
            <p:spPr bwMode="auto">
              <a:xfrm>
                <a:off x="6084888" y="3870325"/>
                <a:ext cx="733425" cy="1273175"/>
              </a:xfrm>
              <a:custGeom>
                <a:avLst/>
                <a:gdLst>
                  <a:gd name="T0" fmla="*/ 99 w 195"/>
                  <a:gd name="T1" fmla="*/ 1 h 338"/>
                  <a:gd name="T2" fmla="*/ 115 w 195"/>
                  <a:gd name="T3" fmla="*/ 2 h 338"/>
                  <a:gd name="T4" fmla="*/ 128 w 195"/>
                  <a:gd name="T5" fmla="*/ 10 h 338"/>
                  <a:gd name="T6" fmla="*/ 136 w 195"/>
                  <a:gd name="T7" fmla="*/ 23 h 338"/>
                  <a:gd name="T8" fmla="*/ 139 w 195"/>
                  <a:gd name="T9" fmla="*/ 39 h 338"/>
                  <a:gd name="T10" fmla="*/ 139 w 195"/>
                  <a:gd name="T11" fmla="*/ 47 h 338"/>
                  <a:gd name="T12" fmla="*/ 137 w 195"/>
                  <a:gd name="T13" fmla="*/ 54 h 338"/>
                  <a:gd name="T14" fmla="*/ 134 w 195"/>
                  <a:gd name="T15" fmla="*/ 61 h 338"/>
                  <a:gd name="T16" fmla="*/ 122 w 195"/>
                  <a:gd name="T17" fmla="*/ 78 h 338"/>
                  <a:gd name="T18" fmla="*/ 195 w 195"/>
                  <a:gd name="T19" fmla="*/ 67 h 338"/>
                  <a:gd name="T20" fmla="*/ 193 w 195"/>
                  <a:gd name="T21" fmla="*/ 307 h 338"/>
                  <a:gd name="T22" fmla="*/ 0 w 195"/>
                  <a:gd name="T23" fmla="*/ 338 h 338"/>
                  <a:gd name="T24" fmla="*/ 0 w 195"/>
                  <a:gd name="T25" fmla="*/ 276 h 338"/>
                  <a:gd name="T26" fmla="*/ 6 w 195"/>
                  <a:gd name="T27" fmla="*/ 278 h 338"/>
                  <a:gd name="T28" fmla="*/ 11 w 195"/>
                  <a:gd name="T29" fmla="*/ 280 h 338"/>
                  <a:gd name="T30" fmla="*/ 18 w 195"/>
                  <a:gd name="T31" fmla="*/ 280 h 338"/>
                  <a:gd name="T32" fmla="*/ 24 w 195"/>
                  <a:gd name="T33" fmla="*/ 279 h 338"/>
                  <a:gd name="T34" fmla="*/ 43 w 195"/>
                  <a:gd name="T35" fmla="*/ 272 h 338"/>
                  <a:gd name="T36" fmla="*/ 58 w 195"/>
                  <a:gd name="T37" fmla="*/ 259 h 338"/>
                  <a:gd name="T38" fmla="*/ 69 w 195"/>
                  <a:gd name="T39" fmla="*/ 240 h 338"/>
                  <a:gd name="T40" fmla="*/ 73 w 195"/>
                  <a:gd name="T41" fmla="*/ 219 h 338"/>
                  <a:gd name="T42" fmla="*/ 69 w 195"/>
                  <a:gd name="T43" fmla="*/ 199 h 338"/>
                  <a:gd name="T44" fmla="*/ 59 w 195"/>
                  <a:gd name="T45" fmla="*/ 184 h 338"/>
                  <a:gd name="T46" fmla="*/ 43 w 195"/>
                  <a:gd name="T47" fmla="*/ 175 h 338"/>
                  <a:gd name="T48" fmla="*/ 24 w 195"/>
                  <a:gd name="T49" fmla="*/ 174 h 338"/>
                  <a:gd name="T50" fmla="*/ 0 w 195"/>
                  <a:gd name="T51" fmla="*/ 184 h 338"/>
                  <a:gd name="T52" fmla="*/ 1 w 195"/>
                  <a:gd name="T53" fmla="*/ 95 h 338"/>
                  <a:gd name="T54" fmla="*/ 75 w 195"/>
                  <a:gd name="T55" fmla="*/ 85 h 338"/>
                  <a:gd name="T56" fmla="*/ 66 w 195"/>
                  <a:gd name="T57" fmla="*/ 77 h 338"/>
                  <a:gd name="T58" fmla="*/ 63 w 195"/>
                  <a:gd name="T59" fmla="*/ 71 h 338"/>
                  <a:gd name="T60" fmla="*/ 60 w 195"/>
                  <a:gd name="T61" fmla="*/ 65 h 338"/>
                  <a:gd name="T62" fmla="*/ 58 w 195"/>
                  <a:gd name="T63" fmla="*/ 59 h 338"/>
                  <a:gd name="T64" fmla="*/ 58 w 195"/>
                  <a:gd name="T65" fmla="*/ 51 h 338"/>
                  <a:gd name="T66" fmla="*/ 61 w 195"/>
                  <a:gd name="T67" fmla="*/ 33 h 338"/>
                  <a:gd name="T68" fmla="*/ 70 w 195"/>
                  <a:gd name="T69" fmla="*/ 18 h 338"/>
                  <a:gd name="T70" fmla="*/ 83 w 195"/>
                  <a:gd name="T71" fmla="*/ 7 h 338"/>
                  <a:gd name="T72" fmla="*/ 99 w 195"/>
                  <a:gd name="T73" fmla="*/ 1 h 338"/>
                  <a:gd name="T74" fmla="*/ 99 w 195"/>
                  <a:gd name="T75" fmla="*/ 1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5" h="338">
                    <a:moveTo>
                      <a:pt x="99" y="1"/>
                    </a:moveTo>
                    <a:cubicBezTo>
                      <a:pt x="105" y="0"/>
                      <a:pt x="110" y="1"/>
                      <a:pt x="115" y="2"/>
                    </a:cubicBezTo>
                    <a:cubicBezTo>
                      <a:pt x="120" y="4"/>
                      <a:pt x="124" y="6"/>
                      <a:pt x="128" y="10"/>
                    </a:cubicBezTo>
                    <a:cubicBezTo>
                      <a:pt x="131" y="13"/>
                      <a:pt x="134" y="18"/>
                      <a:pt x="136" y="23"/>
                    </a:cubicBezTo>
                    <a:cubicBezTo>
                      <a:pt x="138" y="28"/>
                      <a:pt x="139" y="33"/>
                      <a:pt x="139" y="39"/>
                    </a:cubicBezTo>
                    <a:cubicBezTo>
                      <a:pt x="139" y="42"/>
                      <a:pt x="139" y="44"/>
                      <a:pt x="139" y="47"/>
                    </a:cubicBezTo>
                    <a:cubicBezTo>
                      <a:pt x="138" y="49"/>
                      <a:pt x="138" y="52"/>
                      <a:pt x="137" y="54"/>
                    </a:cubicBezTo>
                    <a:cubicBezTo>
                      <a:pt x="136" y="57"/>
                      <a:pt x="135" y="59"/>
                      <a:pt x="134" y="61"/>
                    </a:cubicBezTo>
                    <a:cubicBezTo>
                      <a:pt x="131" y="67"/>
                      <a:pt x="127" y="73"/>
                      <a:pt x="122" y="78"/>
                    </a:cubicBezTo>
                    <a:cubicBezTo>
                      <a:pt x="147" y="74"/>
                      <a:pt x="171" y="71"/>
                      <a:pt x="195" y="67"/>
                    </a:cubicBezTo>
                    <a:cubicBezTo>
                      <a:pt x="193" y="307"/>
                      <a:pt x="193" y="307"/>
                      <a:pt x="193" y="307"/>
                    </a:cubicBezTo>
                    <a:cubicBezTo>
                      <a:pt x="0" y="338"/>
                      <a:pt x="0" y="338"/>
                      <a:pt x="0" y="338"/>
                    </a:cubicBezTo>
                    <a:cubicBezTo>
                      <a:pt x="0" y="276"/>
                      <a:pt x="0" y="276"/>
                      <a:pt x="0" y="276"/>
                    </a:cubicBezTo>
                    <a:cubicBezTo>
                      <a:pt x="2" y="277"/>
                      <a:pt x="4" y="278"/>
                      <a:pt x="6" y="278"/>
                    </a:cubicBezTo>
                    <a:cubicBezTo>
                      <a:pt x="7" y="279"/>
                      <a:pt x="9" y="279"/>
                      <a:pt x="11" y="280"/>
                    </a:cubicBezTo>
                    <a:cubicBezTo>
                      <a:pt x="13" y="280"/>
                      <a:pt x="15" y="280"/>
                      <a:pt x="18" y="280"/>
                    </a:cubicBezTo>
                    <a:cubicBezTo>
                      <a:pt x="20" y="280"/>
                      <a:pt x="22" y="280"/>
                      <a:pt x="24" y="279"/>
                    </a:cubicBezTo>
                    <a:cubicBezTo>
                      <a:pt x="31" y="278"/>
                      <a:pt x="37" y="276"/>
                      <a:pt x="43" y="272"/>
                    </a:cubicBezTo>
                    <a:cubicBezTo>
                      <a:pt x="49" y="269"/>
                      <a:pt x="54" y="264"/>
                      <a:pt x="58" y="259"/>
                    </a:cubicBezTo>
                    <a:cubicBezTo>
                      <a:pt x="63" y="253"/>
                      <a:pt x="66" y="247"/>
                      <a:pt x="69" y="240"/>
                    </a:cubicBezTo>
                    <a:cubicBezTo>
                      <a:pt x="71" y="234"/>
                      <a:pt x="73" y="226"/>
                      <a:pt x="73" y="219"/>
                    </a:cubicBezTo>
                    <a:cubicBezTo>
                      <a:pt x="73" y="212"/>
                      <a:pt x="72" y="205"/>
                      <a:pt x="69" y="199"/>
                    </a:cubicBezTo>
                    <a:cubicBezTo>
                      <a:pt x="67" y="193"/>
                      <a:pt x="63" y="188"/>
                      <a:pt x="59" y="184"/>
                    </a:cubicBezTo>
                    <a:cubicBezTo>
                      <a:pt x="54" y="180"/>
                      <a:pt x="49" y="177"/>
                      <a:pt x="43" y="175"/>
                    </a:cubicBezTo>
                    <a:cubicBezTo>
                      <a:pt x="37" y="174"/>
                      <a:pt x="31" y="173"/>
                      <a:pt x="24" y="174"/>
                    </a:cubicBezTo>
                    <a:cubicBezTo>
                      <a:pt x="16" y="175"/>
                      <a:pt x="7" y="179"/>
                      <a:pt x="0" y="184"/>
                    </a:cubicBezTo>
                    <a:cubicBezTo>
                      <a:pt x="1" y="95"/>
                      <a:pt x="1" y="95"/>
                      <a:pt x="1" y="95"/>
                    </a:cubicBezTo>
                    <a:cubicBezTo>
                      <a:pt x="25" y="92"/>
                      <a:pt x="50" y="88"/>
                      <a:pt x="75" y="85"/>
                    </a:cubicBezTo>
                    <a:cubicBezTo>
                      <a:pt x="72" y="82"/>
                      <a:pt x="69" y="80"/>
                      <a:pt x="66" y="77"/>
                    </a:cubicBezTo>
                    <a:cubicBezTo>
                      <a:pt x="65" y="75"/>
                      <a:pt x="64" y="73"/>
                      <a:pt x="63" y="71"/>
                    </a:cubicBezTo>
                    <a:cubicBezTo>
                      <a:pt x="62" y="70"/>
                      <a:pt x="61" y="67"/>
                      <a:pt x="60" y="65"/>
                    </a:cubicBezTo>
                    <a:cubicBezTo>
                      <a:pt x="59" y="63"/>
                      <a:pt x="59" y="61"/>
                      <a:pt x="58" y="59"/>
                    </a:cubicBezTo>
                    <a:cubicBezTo>
                      <a:pt x="58" y="56"/>
                      <a:pt x="58" y="54"/>
                      <a:pt x="58" y="51"/>
                    </a:cubicBezTo>
                    <a:cubicBezTo>
                      <a:pt x="58" y="45"/>
                      <a:pt x="59" y="39"/>
                      <a:pt x="61" y="33"/>
                    </a:cubicBezTo>
                    <a:cubicBezTo>
                      <a:pt x="63" y="28"/>
                      <a:pt x="66" y="23"/>
                      <a:pt x="70" y="18"/>
                    </a:cubicBezTo>
                    <a:cubicBezTo>
                      <a:pt x="74" y="13"/>
                      <a:pt x="78" y="10"/>
                      <a:pt x="83" y="7"/>
                    </a:cubicBezTo>
                    <a:cubicBezTo>
                      <a:pt x="88" y="4"/>
                      <a:pt x="93" y="2"/>
                      <a:pt x="99" y="1"/>
                    </a:cubicBezTo>
                    <a:cubicBezTo>
                      <a:pt x="105" y="0"/>
                      <a:pt x="93" y="2"/>
                      <a:pt x="99" y="1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" name="Freeform 29"/>
              <p:cNvSpPr>
                <a:spLocks/>
              </p:cNvSpPr>
              <p:nvPr/>
            </p:nvSpPr>
            <p:spPr bwMode="auto">
              <a:xfrm>
                <a:off x="6103938" y="3889375"/>
                <a:ext cx="695325" cy="1231900"/>
              </a:xfrm>
              <a:custGeom>
                <a:avLst/>
                <a:gdLst>
                  <a:gd name="T0" fmla="*/ 0 w 185"/>
                  <a:gd name="T1" fmla="*/ 278 h 327"/>
                  <a:gd name="T2" fmla="*/ 6 w 185"/>
                  <a:gd name="T3" fmla="*/ 279 h 327"/>
                  <a:gd name="T4" fmla="*/ 12 w 185"/>
                  <a:gd name="T5" fmla="*/ 280 h 327"/>
                  <a:gd name="T6" fmla="*/ 13 w 185"/>
                  <a:gd name="T7" fmla="*/ 280 h 327"/>
                  <a:gd name="T8" fmla="*/ 20 w 185"/>
                  <a:gd name="T9" fmla="*/ 279 h 327"/>
                  <a:gd name="T10" fmla="*/ 40 w 185"/>
                  <a:gd name="T11" fmla="*/ 271 h 327"/>
                  <a:gd name="T12" fmla="*/ 57 w 185"/>
                  <a:gd name="T13" fmla="*/ 256 h 327"/>
                  <a:gd name="T14" fmla="*/ 68 w 185"/>
                  <a:gd name="T15" fmla="*/ 237 h 327"/>
                  <a:gd name="T16" fmla="*/ 73 w 185"/>
                  <a:gd name="T17" fmla="*/ 214 h 327"/>
                  <a:gd name="T18" fmla="*/ 69 w 185"/>
                  <a:gd name="T19" fmla="*/ 193 h 327"/>
                  <a:gd name="T20" fmla="*/ 57 w 185"/>
                  <a:gd name="T21" fmla="*/ 176 h 327"/>
                  <a:gd name="T22" fmla="*/ 40 w 185"/>
                  <a:gd name="T23" fmla="*/ 166 h 327"/>
                  <a:gd name="T24" fmla="*/ 26 w 185"/>
                  <a:gd name="T25" fmla="*/ 164 h 327"/>
                  <a:gd name="T26" fmla="*/ 19 w 185"/>
                  <a:gd name="T27" fmla="*/ 164 h 327"/>
                  <a:gd name="T28" fmla="*/ 0 w 185"/>
                  <a:gd name="T29" fmla="*/ 171 h 327"/>
                  <a:gd name="T30" fmla="*/ 0 w 185"/>
                  <a:gd name="T31" fmla="*/ 94 h 327"/>
                  <a:gd name="T32" fmla="*/ 83 w 185"/>
                  <a:gd name="T33" fmla="*/ 82 h 327"/>
                  <a:gd name="T34" fmla="*/ 72 w 185"/>
                  <a:gd name="T35" fmla="*/ 76 h 327"/>
                  <a:gd name="T36" fmla="*/ 65 w 185"/>
                  <a:gd name="T37" fmla="*/ 69 h 327"/>
                  <a:gd name="T38" fmla="*/ 62 w 185"/>
                  <a:gd name="T39" fmla="*/ 64 h 327"/>
                  <a:gd name="T40" fmla="*/ 60 w 185"/>
                  <a:gd name="T41" fmla="*/ 59 h 327"/>
                  <a:gd name="T42" fmla="*/ 58 w 185"/>
                  <a:gd name="T43" fmla="*/ 53 h 327"/>
                  <a:gd name="T44" fmla="*/ 58 w 185"/>
                  <a:gd name="T45" fmla="*/ 46 h 327"/>
                  <a:gd name="T46" fmla="*/ 61 w 185"/>
                  <a:gd name="T47" fmla="*/ 30 h 327"/>
                  <a:gd name="T48" fmla="*/ 69 w 185"/>
                  <a:gd name="T49" fmla="*/ 16 h 327"/>
                  <a:gd name="T50" fmla="*/ 81 w 185"/>
                  <a:gd name="T51" fmla="*/ 6 h 327"/>
                  <a:gd name="T52" fmla="*/ 95 w 185"/>
                  <a:gd name="T53" fmla="*/ 1 h 327"/>
                  <a:gd name="T54" fmla="*/ 99 w 185"/>
                  <a:gd name="T55" fmla="*/ 0 h 327"/>
                  <a:gd name="T56" fmla="*/ 108 w 185"/>
                  <a:gd name="T57" fmla="*/ 2 h 327"/>
                  <a:gd name="T58" fmla="*/ 120 w 185"/>
                  <a:gd name="T59" fmla="*/ 8 h 327"/>
                  <a:gd name="T60" fmla="*/ 127 w 185"/>
                  <a:gd name="T61" fmla="*/ 19 h 327"/>
                  <a:gd name="T62" fmla="*/ 130 w 185"/>
                  <a:gd name="T63" fmla="*/ 34 h 327"/>
                  <a:gd name="T64" fmla="*/ 129 w 185"/>
                  <a:gd name="T65" fmla="*/ 41 h 327"/>
                  <a:gd name="T66" fmla="*/ 128 w 185"/>
                  <a:gd name="T67" fmla="*/ 48 h 327"/>
                  <a:gd name="T68" fmla="*/ 125 w 185"/>
                  <a:gd name="T69" fmla="*/ 54 h 327"/>
                  <a:gd name="T70" fmla="*/ 114 w 185"/>
                  <a:gd name="T71" fmla="*/ 69 h 327"/>
                  <a:gd name="T72" fmla="*/ 103 w 185"/>
                  <a:gd name="T73" fmla="*/ 79 h 327"/>
                  <a:gd name="T74" fmla="*/ 185 w 185"/>
                  <a:gd name="T75" fmla="*/ 67 h 327"/>
                  <a:gd name="T76" fmla="*/ 183 w 185"/>
                  <a:gd name="T77" fmla="*/ 298 h 327"/>
                  <a:gd name="T78" fmla="*/ 0 w 185"/>
                  <a:gd name="T79" fmla="*/ 327 h 327"/>
                  <a:gd name="T80" fmla="*/ 0 w 185"/>
                  <a:gd name="T81" fmla="*/ 278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85" h="327">
                    <a:moveTo>
                      <a:pt x="0" y="278"/>
                    </a:moveTo>
                    <a:cubicBezTo>
                      <a:pt x="2" y="279"/>
                      <a:pt x="4" y="279"/>
                      <a:pt x="6" y="279"/>
                    </a:cubicBezTo>
                    <a:cubicBezTo>
                      <a:pt x="8" y="279"/>
                      <a:pt x="10" y="280"/>
                      <a:pt x="12" y="280"/>
                    </a:cubicBezTo>
                    <a:cubicBezTo>
                      <a:pt x="13" y="280"/>
                      <a:pt x="13" y="280"/>
                      <a:pt x="13" y="280"/>
                    </a:cubicBezTo>
                    <a:cubicBezTo>
                      <a:pt x="15" y="280"/>
                      <a:pt x="17" y="279"/>
                      <a:pt x="20" y="279"/>
                    </a:cubicBezTo>
                    <a:cubicBezTo>
                      <a:pt x="27" y="278"/>
                      <a:pt x="34" y="275"/>
                      <a:pt x="40" y="271"/>
                    </a:cubicBezTo>
                    <a:cubicBezTo>
                      <a:pt x="47" y="267"/>
                      <a:pt x="52" y="262"/>
                      <a:pt x="57" y="256"/>
                    </a:cubicBezTo>
                    <a:cubicBezTo>
                      <a:pt x="62" y="251"/>
                      <a:pt x="66" y="244"/>
                      <a:pt x="68" y="237"/>
                    </a:cubicBezTo>
                    <a:cubicBezTo>
                      <a:pt x="71" y="229"/>
                      <a:pt x="73" y="222"/>
                      <a:pt x="73" y="214"/>
                    </a:cubicBezTo>
                    <a:cubicBezTo>
                      <a:pt x="73" y="207"/>
                      <a:pt x="71" y="199"/>
                      <a:pt x="69" y="193"/>
                    </a:cubicBezTo>
                    <a:cubicBezTo>
                      <a:pt x="66" y="186"/>
                      <a:pt x="62" y="180"/>
                      <a:pt x="57" y="176"/>
                    </a:cubicBezTo>
                    <a:cubicBezTo>
                      <a:pt x="52" y="171"/>
                      <a:pt x="46" y="168"/>
                      <a:pt x="40" y="166"/>
                    </a:cubicBezTo>
                    <a:cubicBezTo>
                      <a:pt x="35" y="165"/>
                      <a:pt x="31" y="164"/>
                      <a:pt x="26" y="164"/>
                    </a:cubicBezTo>
                    <a:cubicBezTo>
                      <a:pt x="24" y="164"/>
                      <a:pt x="21" y="164"/>
                      <a:pt x="19" y="164"/>
                    </a:cubicBezTo>
                    <a:cubicBezTo>
                      <a:pt x="12" y="165"/>
                      <a:pt x="6" y="168"/>
                      <a:pt x="0" y="171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83" y="82"/>
                      <a:pt x="83" y="82"/>
                      <a:pt x="83" y="82"/>
                    </a:cubicBezTo>
                    <a:cubicBezTo>
                      <a:pt x="72" y="76"/>
                      <a:pt x="72" y="76"/>
                      <a:pt x="72" y="76"/>
                    </a:cubicBezTo>
                    <a:cubicBezTo>
                      <a:pt x="69" y="74"/>
                      <a:pt x="67" y="72"/>
                      <a:pt x="65" y="69"/>
                    </a:cubicBezTo>
                    <a:cubicBezTo>
                      <a:pt x="64" y="68"/>
                      <a:pt x="63" y="66"/>
                      <a:pt x="62" y="64"/>
                    </a:cubicBezTo>
                    <a:cubicBezTo>
                      <a:pt x="61" y="63"/>
                      <a:pt x="60" y="61"/>
                      <a:pt x="60" y="59"/>
                    </a:cubicBezTo>
                    <a:cubicBezTo>
                      <a:pt x="59" y="57"/>
                      <a:pt x="58" y="55"/>
                      <a:pt x="58" y="53"/>
                    </a:cubicBezTo>
                    <a:cubicBezTo>
                      <a:pt x="58" y="51"/>
                      <a:pt x="58" y="48"/>
                      <a:pt x="58" y="46"/>
                    </a:cubicBezTo>
                    <a:cubicBezTo>
                      <a:pt x="58" y="41"/>
                      <a:pt x="59" y="35"/>
                      <a:pt x="61" y="30"/>
                    </a:cubicBezTo>
                    <a:cubicBezTo>
                      <a:pt x="63" y="25"/>
                      <a:pt x="65" y="20"/>
                      <a:pt x="69" y="16"/>
                    </a:cubicBezTo>
                    <a:cubicBezTo>
                      <a:pt x="72" y="12"/>
                      <a:pt x="76" y="8"/>
                      <a:pt x="81" y="6"/>
                    </a:cubicBezTo>
                    <a:cubicBezTo>
                      <a:pt x="85" y="3"/>
                      <a:pt x="90" y="1"/>
                      <a:pt x="95" y="1"/>
                    </a:cubicBezTo>
                    <a:cubicBezTo>
                      <a:pt x="96" y="0"/>
                      <a:pt x="98" y="0"/>
                      <a:pt x="99" y="0"/>
                    </a:cubicBezTo>
                    <a:cubicBezTo>
                      <a:pt x="102" y="0"/>
                      <a:pt x="106" y="1"/>
                      <a:pt x="108" y="2"/>
                    </a:cubicBezTo>
                    <a:cubicBezTo>
                      <a:pt x="113" y="3"/>
                      <a:pt x="116" y="5"/>
                      <a:pt x="120" y="8"/>
                    </a:cubicBezTo>
                    <a:cubicBezTo>
                      <a:pt x="123" y="11"/>
                      <a:pt x="125" y="15"/>
                      <a:pt x="127" y="19"/>
                    </a:cubicBezTo>
                    <a:cubicBezTo>
                      <a:pt x="129" y="24"/>
                      <a:pt x="130" y="29"/>
                      <a:pt x="130" y="34"/>
                    </a:cubicBezTo>
                    <a:cubicBezTo>
                      <a:pt x="130" y="37"/>
                      <a:pt x="130" y="39"/>
                      <a:pt x="129" y="41"/>
                    </a:cubicBezTo>
                    <a:cubicBezTo>
                      <a:pt x="129" y="43"/>
                      <a:pt x="128" y="46"/>
                      <a:pt x="128" y="48"/>
                    </a:cubicBezTo>
                    <a:cubicBezTo>
                      <a:pt x="127" y="50"/>
                      <a:pt x="126" y="52"/>
                      <a:pt x="125" y="54"/>
                    </a:cubicBezTo>
                    <a:cubicBezTo>
                      <a:pt x="122" y="60"/>
                      <a:pt x="119" y="65"/>
                      <a:pt x="114" y="69"/>
                    </a:cubicBezTo>
                    <a:cubicBezTo>
                      <a:pt x="103" y="79"/>
                      <a:pt x="103" y="79"/>
                      <a:pt x="103" y="79"/>
                    </a:cubicBezTo>
                    <a:cubicBezTo>
                      <a:pt x="185" y="67"/>
                      <a:pt x="185" y="67"/>
                      <a:pt x="185" y="67"/>
                    </a:cubicBezTo>
                    <a:cubicBezTo>
                      <a:pt x="183" y="298"/>
                      <a:pt x="183" y="298"/>
                      <a:pt x="183" y="298"/>
                    </a:cubicBezTo>
                    <a:cubicBezTo>
                      <a:pt x="0" y="327"/>
                      <a:pt x="0" y="327"/>
                      <a:pt x="0" y="327"/>
                    </a:cubicBezTo>
                    <a:lnTo>
                      <a:pt x="0" y="278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" name="Freeform 30"/>
              <p:cNvSpPr>
                <a:spLocks/>
              </p:cNvSpPr>
              <p:nvPr/>
            </p:nvSpPr>
            <p:spPr bwMode="auto">
              <a:xfrm>
                <a:off x="5307013" y="4237038"/>
                <a:ext cx="1022350" cy="1031875"/>
              </a:xfrm>
              <a:custGeom>
                <a:avLst/>
                <a:gdLst>
                  <a:gd name="T0" fmla="*/ 199 w 272"/>
                  <a:gd name="T1" fmla="*/ 0 h 274"/>
                  <a:gd name="T2" fmla="*/ 199 w 272"/>
                  <a:gd name="T3" fmla="*/ 107 h 274"/>
                  <a:gd name="T4" fmla="*/ 213 w 272"/>
                  <a:gd name="T5" fmla="*/ 93 h 274"/>
                  <a:gd name="T6" fmla="*/ 219 w 272"/>
                  <a:gd name="T7" fmla="*/ 90 h 274"/>
                  <a:gd name="T8" fmla="*/ 225 w 272"/>
                  <a:gd name="T9" fmla="*/ 87 h 274"/>
                  <a:gd name="T10" fmla="*/ 231 w 272"/>
                  <a:gd name="T11" fmla="*/ 86 h 274"/>
                  <a:gd name="T12" fmla="*/ 247 w 272"/>
                  <a:gd name="T13" fmla="*/ 87 h 274"/>
                  <a:gd name="T14" fmla="*/ 260 w 272"/>
                  <a:gd name="T15" fmla="*/ 94 h 274"/>
                  <a:gd name="T16" fmla="*/ 269 w 272"/>
                  <a:gd name="T17" fmla="*/ 107 h 274"/>
                  <a:gd name="T18" fmla="*/ 272 w 272"/>
                  <a:gd name="T19" fmla="*/ 123 h 274"/>
                  <a:gd name="T20" fmla="*/ 269 w 272"/>
                  <a:gd name="T21" fmla="*/ 141 h 274"/>
                  <a:gd name="T22" fmla="*/ 260 w 272"/>
                  <a:gd name="T23" fmla="*/ 156 h 274"/>
                  <a:gd name="T24" fmla="*/ 247 w 272"/>
                  <a:gd name="T25" fmla="*/ 168 h 274"/>
                  <a:gd name="T26" fmla="*/ 231 w 272"/>
                  <a:gd name="T27" fmla="*/ 174 h 274"/>
                  <a:gd name="T28" fmla="*/ 224 w 272"/>
                  <a:gd name="T29" fmla="*/ 174 h 274"/>
                  <a:gd name="T30" fmla="*/ 218 w 272"/>
                  <a:gd name="T31" fmla="*/ 173 h 274"/>
                  <a:gd name="T32" fmla="*/ 212 w 272"/>
                  <a:gd name="T33" fmla="*/ 172 h 274"/>
                  <a:gd name="T34" fmla="*/ 207 w 272"/>
                  <a:gd name="T35" fmla="*/ 169 h 274"/>
                  <a:gd name="T36" fmla="*/ 199 w 272"/>
                  <a:gd name="T37" fmla="*/ 162 h 274"/>
                  <a:gd name="T38" fmla="*/ 199 w 272"/>
                  <a:gd name="T39" fmla="*/ 242 h 274"/>
                  <a:gd name="T40" fmla="*/ 1 w 272"/>
                  <a:gd name="T41" fmla="*/ 274 h 274"/>
                  <a:gd name="T42" fmla="*/ 0 w 272"/>
                  <a:gd name="T43" fmla="*/ 29 h 274"/>
                  <a:gd name="T44" fmla="*/ 58 w 272"/>
                  <a:gd name="T45" fmla="*/ 20 h 274"/>
                  <a:gd name="T46" fmla="*/ 55 w 272"/>
                  <a:gd name="T47" fmla="*/ 27 h 274"/>
                  <a:gd name="T48" fmla="*/ 52 w 272"/>
                  <a:gd name="T49" fmla="*/ 35 h 274"/>
                  <a:gd name="T50" fmla="*/ 51 w 272"/>
                  <a:gd name="T51" fmla="*/ 43 h 274"/>
                  <a:gd name="T52" fmla="*/ 50 w 272"/>
                  <a:gd name="T53" fmla="*/ 51 h 274"/>
                  <a:gd name="T54" fmla="*/ 54 w 272"/>
                  <a:gd name="T55" fmla="*/ 71 h 274"/>
                  <a:gd name="T56" fmla="*/ 65 w 272"/>
                  <a:gd name="T57" fmla="*/ 87 h 274"/>
                  <a:gd name="T58" fmla="*/ 81 w 272"/>
                  <a:gd name="T59" fmla="*/ 96 h 274"/>
                  <a:gd name="T60" fmla="*/ 100 w 272"/>
                  <a:gd name="T61" fmla="*/ 97 h 274"/>
                  <a:gd name="T62" fmla="*/ 120 w 272"/>
                  <a:gd name="T63" fmla="*/ 90 h 274"/>
                  <a:gd name="T64" fmla="*/ 136 w 272"/>
                  <a:gd name="T65" fmla="*/ 76 h 274"/>
                  <a:gd name="T66" fmla="*/ 146 w 272"/>
                  <a:gd name="T67" fmla="*/ 57 h 274"/>
                  <a:gd name="T68" fmla="*/ 150 w 272"/>
                  <a:gd name="T69" fmla="*/ 36 h 274"/>
                  <a:gd name="T70" fmla="*/ 142 w 272"/>
                  <a:gd name="T71" fmla="*/ 8 h 274"/>
                  <a:gd name="T72" fmla="*/ 199 w 272"/>
                  <a:gd name="T73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72" h="274">
                    <a:moveTo>
                      <a:pt x="199" y="0"/>
                    </a:moveTo>
                    <a:cubicBezTo>
                      <a:pt x="199" y="35"/>
                      <a:pt x="199" y="71"/>
                      <a:pt x="199" y="107"/>
                    </a:cubicBezTo>
                    <a:cubicBezTo>
                      <a:pt x="203" y="102"/>
                      <a:pt x="207" y="97"/>
                      <a:pt x="213" y="93"/>
                    </a:cubicBezTo>
                    <a:cubicBezTo>
                      <a:pt x="215" y="92"/>
                      <a:pt x="217" y="91"/>
                      <a:pt x="219" y="90"/>
                    </a:cubicBezTo>
                    <a:cubicBezTo>
                      <a:pt x="221" y="89"/>
                      <a:pt x="223" y="88"/>
                      <a:pt x="225" y="87"/>
                    </a:cubicBezTo>
                    <a:cubicBezTo>
                      <a:pt x="227" y="87"/>
                      <a:pt x="229" y="86"/>
                      <a:pt x="231" y="86"/>
                    </a:cubicBezTo>
                    <a:cubicBezTo>
                      <a:pt x="237" y="85"/>
                      <a:pt x="242" y="85"/>
                      <a:pt x="247" y="87"/>
                    </a:cubicBezTo>
                    <a:cubicBezTo>
                      <a:pt x="252" y="88"/>
                      <a:pt x="256" y="91"/>
                      <a:pt x="260" y="94"/>
                    </a:cubicBezTo>
                    <a:cubicBezTo>
                      <a:pt x="264" y="98"/>
                      <a:pt x="267" y="102"/>
                      <a:pt x="269" y="107"/>
                    </a:cubicBezTo>
                    <a:cubicBezTo>
                      <a:pt x="271" y="112"/>
                      <a:pt x="272" y="117"/>
                      <a:pt x="272" y="123"/>
                    </a:cubicBezTo>
                    <a:cubicBezTo>
                      <a:pt x="272" y="129"/>
                      <a:pt x="271" y="135"/>
                      <a:pt x="269" y="141"/>
                    </a:cubicBezTo>
                    <a:cubicBezTo>
                      <a:pt x="266" y="147"/>
                      <a:pt x="263" y="152"/>
                      <a:pt x="260" y="156"/>
                    </a:cubicBezTo>
                    <a:cubicBezTo>
                      <a:pt x="256" y="161"/>
                      <a:pt x="252" y="165"/>
                      <a:pt x="247" y="168"/>
                    </a:cubicBezTo>
                    <a:cubicBezTo>
                      <a:pt x="242" y="171"/>
                      <a:pt x="237" y="173"/>
                      <a:pt x="231" y="174"/>
                    </a:cubicBezTo>
                    <a:cubicBezTo>
                      <a:pt x="229" y="174"/>
                      <a:pt x="227" y="174"/>
                      <a:pt x="224" y="174"/>
                    </a:cubicBezTo>
                    <a:cubicBezTo>
                      <a:pt x="222" y="174"/>
                      <a:pt x="220" y="174"/>
                      <a:pt x="218" y="173"/>
                    </a:cubicBezTo>
                    <a:cubicBezTo>
                      <a:pt x="216" y="173"/>
                      <a:pt x="214" y="172"/>
                      <a:pt x="212" y="172"/>
                    </a:cubicBezTo>
                    <a:cubicBezTo>
                      <a:pt x="211" y="171"/>
                      <a:pt x="209" y="170"/>
                      <a:pt x="207" y="169"/>
                    </a:cubicBezTo>
                    <a:cubicBezTo>
                      <a:pt x="204" y="167"/>
                      <a:pt x="201" y="165"/>
                      <a:pt x="199" y="162"/>
                    </a:cubicBezTo>
                    <a:cubicBezTo>
                      <a:pt x="199" y="189"/>
                      <a:pt x="199" y="215"/>
                      <a:pt x="199" y="242"/>
                    </a:cubicBezTo>
                    <a:cubicBezTo>
                      <a:pt x="1" y="274"/>
                      <a:pt x="1" y="274"/>
                      <a:pt x="1" y="274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57" y="22"/>
                      <a:pt x="56" y="25"/>
                      <a:pt x="55" y="27"/>
                    </a:cubicBezTo>
                    <a:cubicBezTo>
                      <a:pt x="54" y="30"/>
                      <a:pt x="53" y="32"/>
                      <a:pt x="52" y="35"/>
                    </a:cubicBezTo>
                    <a:cubicBezTo>
                      <a:pt x="51" y="38"/>
                      <a:pt x="51" y="40"/>
                      <a:pt x="51" y="43"/>
                    </a:cubicBezTo>
                    <a:cubicBezTo>
                      <a:pt x="50" y="45"/>
                      <a:pt x="50" y="48"/>
                      <a:pt x="50" y="51"/>
                    </a:cubicBezTo>
                    <a:cubicBezTo>
                      <a:pt x="50" y="58"/>
                      <a:pt x="51" y="65"/>
                      <a:pt x="54" y="71"/>
                    </a:cubicBezTo>
                    <a:cubicBezTo>
                      <a:pt x="57" y="77"/>
                      <a:pt x="60" y="82"/>
                      <a:pt x="65" y="87"/>
                    </a:cubicBezTo>
                    <a:cubicBezTo>
                      <a:pt x="69" y="91"/>
                      <a:pt x="75" y="94"/>
                      <a:pt x="81" y="96"/>
                    </a:cubicBezTo>
                    <a:cubicBezTo>
                      <a:pt x="87" y="97"/>
                      <a:pt x="93" y="98"/>
                      <a:pt x="100" y="97"/>
                    </a:cubicBezTo>
                    <a:cubicBezTo>
                      <a:pt x="107" y="96"/>
                      <a:pt x="114" y="93"/>
                      <a:pt x="120" y="90"/>
                    </a:cubicBezTo>
                    <a:cubicBezTo>
                      <a:pt x="126" y="86"/>
                      <a:pt x="131" y="81"/>
                      <a:pt x="136" y="76"/>
                    </a:cubicBezTo>
                    <a:cubicBezTo>
                      <a:pt x="140" y="70"/>
                      <a:pt x="144" y="64"/>
                      <a:pt x="146" y="57"/>
                    </a:cubicBezTo>
                    <a:cubicBezTo>
                      <a:pt x="149" y="51"/>
                      <a:pt x="150" y="43"/>
                      <a:pt x="150" y="36"/>
                    </a:cubicBezTo>
                    <a:cubicBezTo>
                      <a:pt x="150" y="26"/>
                      <a:pt x="147" y="16"/>
                      <a:pt x="142" y="8"/>
                    </a:cubicBezTo>
                    <a:lnTo>
                      <a:pt x="199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31"/>
              <p:cNvSpPr>
                <a:spLocks/>
              </p:cNvSpPr>
              <p:nvPr/>
            </p:nvSpPr>
            <p:spPr bwMode="auto">
              <a:xfrm>
                <a:off x="5322888" y="4254500"/>
                <a:ext cx="987425" cy="995363"/>
              </a:xfrm>
              <a:custGeom>
                <a:avLst/>
                <a:gdLst>
                  <a:gd name="T0" fmla="*/ 0 w 263"/>
                  <a:gd name="T1" fmla="*/ 28 h 264"/>
                  <a:gd name="T2" fmla="*/ 46 w 263"/>
                  <a:gd name="T3" fmla="*/ 21 h 264"/>
                  <a:gd name="T4" fmla="*/ 44 w 263"/>
                  <a:gd name="T5" fmla="*/ 29 h 264"/>
                  <a:gd name="T6" fmla="*/ 42 w 263"/>
                  <a:gd name="T7" fmla="*/ 37 h 264"/>
                  <a:gd name="T8" fmla="*/ 41 w 263"/>
                  <a:gd name="T9" fmla="*/ 46 h 264"/>
                  <a:gd name="T10" fmla="*/ 46 w 263"/>
                  <a:gd name="T11" fmla="*/ 68 h 264"/>
                  <a:gd name="T12" fmla="*/ 58 w 263"/>
                  <a:gd name="T13" fmla="*/ 85 h 264"/>
                  <a:gd name="T14" fmla="*/ 75 w 263"/>
                  <a:gd name="T15" fmla="*/ 95 h 264"/>
                  <a:gd name="T16" fmla="*/ 89 w 263"/>
                  <a:gd name="T17" fmla="*/ 97 h 264"/>
                  <a:gd name="T18" fmla="*/ 89 w 263"/>
                  <a:gd name="T19" fmla="*/ 97 h 264"/>
                  <a:gd name="T20" fmla="*/ 97 w 263"/>
                  <a:gd name="T21" fmla="*/ 96 h 264"/>
                  <a:gd name="T22" fmla="*/ 118 w 263"/>
                  <a:gd name="T23" fmla="*/ 89 h 264"/>
                  <a:gd name="T24" fmla="*/ 135 w 263"/>
                  <a:gd name="T25" fmla="*/ 74 h 264"/>
                  <a:gd name="T26" fmla="*/ 147 w 263"/>
                  <a:gd name="T27" fmla="*/ 54 h 264"/>
                  <a:gd name="T28" fmla="*/ 151 w 263"/>
                  <a:gd name="T29" fmla="*/ 31 h 264"/>
                  <a:gd name="T30" fmla="*/ 145 w 263"/>
                  <a:gd name="T31" fmla="*/ 7 h 264"/>
                  <a:gd name="T32" fmla="*/ 191 w 263"/>
                  <a:gd name="T33" fmla="*/ 0 h 264"/>
                  <a:gd name="T34" fmla="*/ 190 w 263"/>
                  <a:gd name="T35" fmla="*/ 118 h 264"/>
                  <a:gd name="T36" fmla="*/ 199 w 263"/>
                  <a:gd name="T37" fmla="*/ 105 h 264"/>
                  <a:gd name="T38" fmla="*/ 211 w 263"/>
                  <a:gd name="T39" fmla="*/ 92 h 264"/>
                  <a:gd name="T40" fmla="*/ 217 w 263"/>
                  <a:gd name="T41" fmla="*/ 89 h 264"/>
                  <a:gd name="T42" fmla="*/ 222 w 263"/>
                  <a:gd name="T43" fmla="*/ 87 h 264"/>
                  <a:gd name="T44" fmla="*/ 228 w 263"/>
                  <a:gd name="T45" fmla="*/ 85 h 264"/>
                  <a:gd name="T46" fmla="*/ 233 w 263"/>
                  <a:gd name="T47" fmla="*/ 85 h 264"/>
                  <a:gd name="T48" fmla="*/ 242 w 263"/>
                  <a:gd name="T49" fmla="*/ 86 h 264"/>
                  <a:gd name="T50" fmla="*/ 253 w 263"/>
                  <a:gd name="T51" fmla="*/ 93 h 264"/>
                  <a:gd name="T52" fmla="*/ 260 w 263"/>
                  <a:gd name="T53" fmla="*/ 104 h 264"/>
                  <a:gd name="T54" fmla="*/ 263 w 263"/>
                  <a:gd name="T55" fmla="*/ 118 h 264"/>
                  <a:gd name="T56" fmla="*/ 260 w 263"/>
                  <a:gd name="T57" fmla="*/ 134 h 264"/>
                  <a:gd name="T58" fmla="*/ 252 w 263"/>
                  <a:gd name="T59" fmla="*/ 148 h 264"/>
                  <a:gd name="T60" fmla="*/ 240 w 263"/>
                  <a:gd name="T61" fmla="*/ 159 h 264"/>
                  <a:gd name="T62" fmla="*/ 226 w 263"/>
                  <a:gd name="T63" fmla="*/ 164 h 264"/>
                  <a:gd name="T64" fmla="*/ 221 w 263"/>
                  <a:gd name="T65" fmla="*/ 164 h 264"/>
                  <a:gd name="T66" fmla="*/ 220 w 263"/>
                  <a:gd name="T67" fmla="*/ 164 h 264"/>
                  <a:gd name="T68" fmla="*/ 215 w 263"/>
                  <a:gd name="T69" fmla="*/ 164 h 264"/>
                  <a:gd name="T70" fmla="*/ 210 w 263"/>
                  <a:gd name="T71" fmla="*/ 162 h 264"/>
                  <a:gd name="T72" fmla="*/ 206 w 263"/>
                  <a:gd name="T73" fmla="*/ 160 h 264"/>
                  <a:gd name="T74" fmla="*/ 199 w 263"/>
                  <a:gd name="T75" fmla="*/ 154 h 264"/>
                  <a:gd name="T76" fmla="*/ 190 w 263"/>
                  <a:gd name="T77" fmla="*/ 144 h 264"/>
                  <a:gd name="T78" fmla="*/ 190 w 263"/>
                  <a:gd name="T79" fmla="*/ 233 h 264"/>
                  <a:gd name="T80" fmla="*/ 2 w 263"/>
                  <a:gd name="T81" fmla="*/ 264 h 264"/>
                  <a:gd name="T82" fmla="*/ 0 w 263"/>
                  <a:gd name="T83" fmla="*/ 28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3" h="264">
                    <a:moveTo>
                      <a:pt x="0" y="28"/>
                    </a:moveTo>
                    <a:cubicBezTo>
                      <a:pt x="46" y="21"/>
                      <a:pt x="46" y="21"/>
                      <a:pt x="46" y="21"/>
                    </a:cubicBezTo>
                    <a:cubicBezTo>
                      <a:pt x="45" y="24"/>
                      <a:pt x="44" y="26"/>
                      <a:pt x="44" y="29"/>
                    </a:cubicBezTo>
                    <a:cubicBezTo>
                      <a:pt x="43" y="31"/>
                      <a:pt x="42" y="34"/>
                      <a:pt x="42" y="37"/>
                    </a:cubicBezTo>
                    <a:cubicBezTo>
                      <a:pt x="42" y="40"/>
                      <a:pt x="41" y="43"/>
                      <a:pt x="41" y="46"/>
                    </a:cubicBezTo>
                    <a:cubicBezTo>
                      <a:pt x="41" y="54"/>
                      <a:pt x="43" y="61"/>
                      <a:pt x="46" y="68"/>
                    </a:cubicBezTo>
                    <a:cubicBezTo>
                      <a:pt x="49" y="75"/>
                      <a:pt x="53" y="80"/>
                      <a:pt x="58" y="85"/>
                    </a:cubicBezTo>
                    <a:cubicBezTo>
                      <a:pt x="63" y="90"/>
                      <a:pt x="69" y="93"/>
                      <a:pt x="75" y="95"/>
                    </a:cubicBezTo>
                    <a:cubicBezTo>
                      <a:pt x="80" y="96"/>
                      <a:pt x="85" y="97"/>
                      <a:pt x="89" y="97"/>
                    </a:cubicBezTo>
                    <a:cubicBezTo>
                      <a:pt x="89" y="97"/>
                      <a:pt x="89" y="97"/>
                      <a:pt x="89" y="97"/>
                    </a:cubicBezTo>
                    <a:cubicBezTo>
                      <a:pt x="92" y="97"/>
                      <a:pt x="94" y="97"/>
                      <a:pt x="97" y="96"/>
                    </a:cubicBezTo>
                    <a:cubicBezTo>
                      <a:pt x="104" y="95"/>
                      <a:pt x="111" y="93"/>
                      <a:pt x="118" y="89"/>
                    </a:cubicBezTo>
                    <a:cubicBezTo>
                      <a:pt x="124" y="85"/>
                      <a:pt x="130" y="80"/>
                      <a:pt x="135" y="74"/>
                    </a:cubicBezTo>
                    <a:cubicBezTo>
                      <a:pt x="140" y="68"/>
                      <a:pt x="144" y="61"/>
                      <a:pt x="147" y="54"/>
                    </a:cubicBezTo>
                    <a:cubicBezTo>
                      <a:pt x="149" y="47"/>
                      <a:pt x="151" y="39"/>
                      <a:pt x="151" y="31"/>
                    </a:cubicBezTo>
                    <a:cubicBezTo>
                      <a:pt x="151" y="22"/>
                      <a:pt x="149" y="14"/>
                      <a:pt x="145" y="7"/>
                    </a:cubicBezTo>
                    <a:cubicBezTo>
                      <a:pt x="191" y="0"/>
                      <a:pt x="191" y="0"/>
                      <a:pt x="191" y="0"/>
                    </a:cubicBezTo>
                    <a:cubicBezTo>
                      <a:pt x="190" y="118"/>
                      <a:pt x="190" y="118"/>
                      <a:pt x="190" y="118"/>
                    </a:cubicBezTo>
                    <a:cubicBezTo>
                      <a:pt x="199" y="105"/>
                      <a:pt x="199" y="105"/>
                      <a:pt x="199" y="105"/>
                    </a:cubicBezTo>
                    <a:cubicBezTo>
                      <a:pt x="202" y="100"/>
                      <a:pt x="207" y="96"/>
                      <a:pt x="211" y="92"/>
                    </a:cubicBezTo>
                    <a:cubicBezTo>
                      <a:pt x="213" y="91"/>
                      <a:pt x="215" y="90"/>
                      <a:pt x="217" y="89"/>
                    </a:cubicBezTo>
                    <a:cubicBezTo>
                      <a:pt x="218" y="88"/>
                      <a:pt x="220" y="87"/>
                      <a:pt x="222" y="87"/>
                    </a:cubicBezTo>
                    <a:cubicBezTo>
                      <a:pt x="224" y="86"/>
                      <a:pt x="226" y="86"/>
                      <a:pt x="228" y="85"/>
                    </a:cubicBezTo>
                    <a:cubicBezTo>
                      <a:pt x="230" y="85"/>
                      <a:pt x="231" y="85"/>
                      <a:pt x="233" y="85"/>
                    </a:cubicBezTo>
                    <a:cubicBezTo>
                      <a:pt x="236" y="85"/>
                      <a:pt x="239" y="85"/>
                      <a:pt x="242" y="86"/>
                    </a:cubicBezTo>
                    <a:cubicBezTo>
                      <a:pt x="246" y="88"/>
                      <a:pt x="250" y="90"/>
                      <a:pt x="253" y="93"/>
                    </a:cubicBezTo>
                    <a:cubicBezTo>
                      <a:pt x="256" y="96"/>
                      <a:pt x="259" y="99"/>
                      <a:pt x="260" y="104"/>
                    </a:cubicBezTo>
                    <a:cubicBezTo>
                      <a:pt x="262" y="108"/>
                      <a:pt x="263" y="113"/>
                      <a:pt x="263" y="118"/>
                    </a:cubicBezTo>
                    <a:cubicBezTo>
                      <a:pt x="263" y="124"/>
                      <a:pt x="262" y="129"/>
                      <a:pt x="260" y="134"/>
                    </a:cubicBezTo>
                    <a:cubicBezTo>
                      <a:pt x="258" y="139"/>
                      <a:pt x="256" y="144"/>
                      <a:pt x="252" y="148"/>
                    </a:cubicBezTo>
                    <a:cubicBezTo>
                      <a:pt x="249" y="153"/>
                      <a:pt x="245" y="156"/>
                      <a:pt x="240" y="159"/>
                    </a:cubicBezTo>
                    <a:cubicBezTo>
                      <a:pt x="236" y="161"/>
                      <a:pt x="231" y="163"/>
                      <a:pt x="226" y="164"/>
                    </a:cubicBezTo>
                    <a:cubicBezTo>
                      <a:pt x="224" y="164"/>
                      <a:pt x="223" y="164"/>
                      <a:pt x="221" y="164"/>
                    </a:cubicBezTo>
                    <a:cubicBezTo>
                      <a:pt x="220" y="164"/>
                      <a:pt x="220" y="164"/>
                      <a:pt x="220" y="164"/>
                    </a:cubicBezTo>
                    <a:cubicBezTo>
                      <a:pt x="219" y="164"/>
                      <a:pt x="217" y="164"/>
                      <a:pt x="215" y="164"/>
                    </a:cubicBezTo>
                    <a:cubicBezTo>
                      <a:pt x="213" y="164"/>
                      <a:pt x="212" y="163"/>
                      <a:pt x="210" y="162"/>
                    </a:cubicBezTo>
                    <a:cubicBezTo>
                      <a:pt x="209" y="162"/>
                      <a:pt x="207" y="161"/>
                      <a:pt x="206" y="160"/>
                    </a:cubicBezTo>
                    <a:cubicBezTo>
                      <a:pt x="203" y="159"/>
                      <a:pt x="201" y="157"/>
                      <a:pt x="199" y="154"/>
                    </a:cubicBezTo>
                    <a:cubicBezTo>
                      <a:pt x="190" y="144"/>
                      <a:pt x="190" y="144"/>
                      <a:pt x="190" y="144"/>
                    </a:cubicBezTo>
                    <a:cubicBezTo>
                      <a:pt x="190" y="233"/>
                      <a:pt x="190" y="233"/>
                      <a:pt x="190" y="233"/>
                    </a:cubicBezTo>
                    <a:cubicBezTo>
                      <a:pt x="2" y="264"/>
                      <a:pt x="2" y="264"/>
                      <a:pt x="2" y="264"/>
                    </a:cubicBezTo>
                    <a:lnTo>
                      <a:pt x="0" y="2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" name="Freeform 32"/>
              <p:cNvSpPr>
                <a:spLocks/>
              </p:cNvSpPr>
              <p:nvPr/>
            </p:nvSpPr>
            <p:spPr bwMode="auto">
              <a:xfrm>
                <a:off x="5811838" y="2755900"/>
                <a:ext cx="1441450" cy="1438275"/>
              </a:xfrm>
              <a:custGeom>
                <a:avLst/>
                <a:gdLst>
                  <a:gd name="T0" fmla="*/ 75 w 384"/>
                  <a:gd name="T1" fmla="*/ 0 h 382"/>
                  <a:gd name="T2" fmla="*/ 384 w 384"/>
                  <a:gd name="T3" fmla="*/ 293 h 382"/>
                  <a:gd name="T4" fmla="*/ 269 w 384"/>
                  <a:gd name="T5" fmla="*/ 309 h 382"/>
                  <a:gd name="T6" fmla="*/ 268 w 384"/>
                  <a:gd name="T7" fmla="*/ 354 h 382"/>
                  <a:gd name="T8" fmla="*/ 213 w 384"/>
                  <a:gd name="T9" fmla="*/ 362 h 382"/>
                  <a:gd name="T10" fmla="*/ 216 w 384"/>
                  <a:gd name="T11" fmla="*/ 356 h 382"/>
                  <a:gd name="T12" fmla="*/ 219 w 384"/>
                  <a:gd name="T13" fmla="*/ 349 h 382"/>
                  <a:gd name="T14" fmla="*/ 220 w 384"/>
                  <a:gd name="T15" fmla="*/ 342 h 382"/>
                  <a:gd name="T16" fmla="*/ 220 w 384"/>
                  <a:gd name="T17" fmla="*/ 334 h 382"/>
                  <a:gd name="T18" fmla="*/ 217 w 384"/>
                  <a:gd name="T19" fmla="*/ 314 h 382"/>
                  <a:gd name="T20" fmla="*/ 207 w 384"/>
                  <a:gd name="T21" fmla="*/ 299 h 382"/>
                  <a:gd name="T22" fmla="*/ 191 w 384"/>
                  <a:gd name="T23" fmla="*/ 290 h 382"/>
                  <a:gd name="T24" fmla="*/ 172 w 384"/>
                  <a:gd name="T25" fmla="*/ 288 h 382"/>
                  <a:gd name="T26" fmla="*/ 153 w 384"/>
                  <a:gd name="T27" fmla="*/ 295 h 382"/>
                  <a:gd name="T28" fmla="*/ 137 w 384"/>
                  <a:gd name="T29" fmla="*/ 309 h 382"/>
                  <a:gd name="T30" fmla="*/ 127 w 384"/>
                  <a:gd name="T31" fmla="*/ 327 h 382"/>
                  <a:gd name="T32" fmla="*/ 123 w 384"/>
                  <a:gd name="T33" fmla="*/ 348 h 382"/>
                  <a:gd name="T34" fmla="*/ 130 w 384"/>
                  <a:gd name="T35" fmla="*/ 374 h 382"/>
                  <a:gd name="T36" fmla="*/ 74 w 384"/>
                  <a:gd name="T37" fmla="*/ 382 h 382"/>
                  <a:gd name="T38" fmla="*/ 74 w 384"/>
                  <a:gd name="T39" fmla="*/ 246 h 382"/>
                  <a:gd name="T40" fmla="*/ 60 w 384"/>
                  <a:gd name="T41" fmla="*/ 260 h 382"/>
                  <a:gd name="T42" fmla="*/ 54 w 384"/>
                  <a:gd name="T43" fmla="*/ 263 h 382"/>
                  <a:gd name="T44" fmla="*/ 48 w 384"/>
                  <a:gd name="T45" fmla="*/ 266 h 382"/>
                  <a:gd name="T46" fmla="*/ 42 w 384"/>
                  <a:gd name="T47" fmla="*/ 267 h 382"/>
                  <a:gd name="T48" fmla="*/ 25 w 384"/>
                  <a:gd name="T49" fmla="*/ 266 h 382"/>
                  <a:gd name="T50" fmla="*/ 12 w 384"/>
                  <a:gd name="T51" fmla="*/ 258 h 382"/>
                  <a:gd name="T52" fmla="*/ 3 w 384"/>
                  <a:gd name="T53" fmla="*/ 245 h 382"/>
                  <a:gd name="T54" fmla="*/ 0 w 384"/>
                  <a:gd name="T55" fmla="*/ 228 h 382"/>
                  <a:gd name="T56" fmla="*/ 3 w 384"/>
                  <a:gd name="T57" fmla="*/ 210 h 382"/>
                  <a:gd name="T58" fmla="*/ 12 w 384"/>
                  <a:gd name="T59" fmla="*/ 194 h 382"/>
                  <a:gd name="T60" fmla="*/ 25 w 384"/>
                  <a:gd name="T61" fmla="*/ 183 h 382"/>
                  <a:gd name="T62" fmla="*/ 42 w 384"/>
                  <a:gd name="T63" fmla="*/ 177 h 382"/>
                  <a:gd name="T64" fmla="*/ 48 w 384"/>
                  <a:gd name="T65" fmla="*/ 177 h 382"/>
                  <a:gd name="T66" fmla="*/ 55 w 384"/>
                  <a:gd name="T67" fmla="*/ 178 h 382"/>
                  <a:gd name="T68" fmla="*/ 61 w 384"/>
                  <a:gd name="T69" fmla="*/ 179 h 382"/>
                  <a:gd name="T70" fmla="*/ 66 w 384"/>
                  <a:gd name="T71" fmla="*/ 182 h 382"/>
                  <a:gd name="T72" fmla="*/ 74 w 384"/>
                  <a:gd name="T73" fmla="*/ 190 h 382"/>
                  <a:gd name="T74" fmla="*/ 75 w 384"/>
                  <a:gd name="T75" fmla="*/ 4 h 382"/>
                  <a:gd name="T76" fmla="*/ 75 w 384"/>
                  <a:gd name="T7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84" h="382">
                    <a:moveTo>
                      <a:pt x="75" y="0"/>
                    </a:moveTo>
                    <a:cubicBezTo>
                      <a:pt x="384" y="293"/>
                      <a:pt x="384" y="293"/>
                      <a:pt x="384" y="293"/>
                    </a:cubicBezTo>
                    <a:cubicBezTo>
                      <a:pt x="269" y="309"/>
                      <a:pt x="269" y="309"/>
                      <a:pt x="269" y="309"/>
                    </a:cubicBezTo>
                    <a:cubicBezTo>
                      <a:pt x="268" y="354"/>
                      <a:pt x="268" y="354"/>
                      <a:pt x="268" y="354"/>
                    </a:cubicBezTo>
                    <a:cubicBezTo>
                      <a:pt x="213" y="362"/>
                      <a:pt x="213" y="362"/>
                      <a:pt x="213" y="362"/>
                    </a:cubicBezTo>
                    <a:cubicBezTo>
                      <a:pt x="215" y="360"/>
                      <a:pt x="216" y="358"/>
                      <a:pt x="216" y="356"/>
                    </a:cubicBezTo>
                    <a:cubicBezTo>
                      <a:pt x="217" y="353"/>
                      <a:pt x="218" y="351"/>
                      <a:pt x="219" y="349"/>
                    </a:cubicBezTo>
                    <a:cubicBezTo>
                      <a:pt x="219" y="346"/>
                      <a:pt x="220" y="344"/>
                      <a:pt x="220" y="342"/>
                    </a:cubicBezTo>
                    <a:cubicBezTo>
                      <a:pt x="220" y="339"/>
                      <a:pt x="220" y="337"/>
                      <a:pt x="220" y="334"/>
                    </a:cubicBezTo>
                    <a:cubicBezTo>
                      <a:pt x="221" y="327"/>
                      <a:pt x="219" y="320"/>
                      <a:pt x="217" y="314"/>
                    </a:cubicBezTo>
                    <a:cubicBezTo>
                      <a:pt x="214" y="308"/>
                      <a:pt x="211" y="303"/>
                      <a:pt x="207" y="299"/>
                    </a:cubicBezTo>
                    <a:cubicBezTo>
                      <a:pt x="202" y="295"/>
                      <a:pt x="197" y="291"/>
                      <a:pt x="191" y="290"/>
                    </a:cubicBezTo>
                    <a:cubicBezTo>
                      <a:pt x="185" y="288"/>
                      <a:pt x="179" y="287"/>
                      <a:pt x="172" y="288"/>
                    </a:cubicBezTo>
                    <a:cubicBezTo>
                      <a:pt x="165" y="289"/>
                      <a:pt x="159" y="291"/>
                      <a:pt x="153" y="295"/>
                    </a:cubicBezTo>
                    <a:cubicBezTo>
                      <a:pt x="147" y="298"/>
                      <a:pt x="142" y="303"/>
                      <a:pt x="137" y="309"/>
                    </a:cubicBezTo>
                    <a:cubicBezTo>
                      <a:pt x="133" y="314"/>
                      <a:pt x="129" y="320"/>
                      <a:pt x="127" y="327"/>
                    </a:cubicBezTo>
                    <a:cubicBezTo>
                      <a:pt x="124" y="334"/>
                      <a:pt x="123" y="341"/>
                      <a:pt x="123" y="348"/>
                    </a:cubicBezTo>
                    <a:cubicBezTo>
                      <a:pt x="123" y="357"/>
                      <a:pt x="125" y="366"/>
                      <a:pt x="130" y="374"/>
                    </a:cubicBezTo>
                    <a:cubicBezTo>
                      <a:pt x="74" y="382"/>
                      <a:pt x="74" y="382"/>
                      <a:pt x="74" y="382"/>
                    </a:cubicBezTo>
                    <a:cubicBezTo>
                      <a:pt x="74" y="337"/>
                      <a:pt x="74" y="291"/>
                      <a:pt x="74" y="246"/>
                    </a:cubicBezTo>
                    <a:cubicBezTo>
                      <a:pt x="70" y="251"/>
                      <a:pt x="66" y="256"/>
                      <a:pt x="60" y="260"/>
                    </a:cubicBezTo>
                    <a:cubicBezTo>
                      <a:pt x="58" y="261"/>
                      <a:pt x="57" y="262"/>
                      <a:pt x="54" y="263"/>
                    </a:cubicBezTo>
                    <a:cubicBezTo>
                      <a:pt x="52" y="264"/>
                      <a:pt x="50" y="265"/>
                      <a:pt x="48" y="266"/>
                    </a:cubicBezTo>
                    <a:cubicBezTo>
                      <a:pt x="46" y="266"/>
                      <a:pt x="44" y="267"/>
                      <a:pt x="42" y="267"/>
                    </a:cubicBezTo>
                    <a:cubicBezTo>
                      <a:pt x="36" y="268"/>
                      <a:pt x="30" y="267"/>
                      <a:pt x="25" y="266"/>
                    </a:cubicBezTo>
                    <a:cubicBezTo>
                      <a:pt x="20" y="264"/>
                      <a:pt x="16" y="262"/>
                      <a:pt x="12" y="258"/>
                    </a:cubicBezTo>
                    <a:cubicBezTo>
                      <a:pt x="8" y="254"/>
                      <a:pt x="5" y="250"/>
                      <a:pt x="3" y="245"/>
                    </a:cubicBezTo>
                    <a:cubicBezTo>
                      <a:pt x="1" y="240"/>
                      <a:pt x="0" y="234"/>
                      <a:pt x="0" y="228"/>
                    </a:cubicBezTo>
                    <a:cubicBezTo>
                      <a:pt x="0" y="222"/>
                      <a:pt x="1" y="215"/>
                      <a:pt x="3" y="210"/>
                    </a:cubicBezTo>
                    <a:cubicBezTo>
                      <a:pt x="5" y="204"/>
                      <a:pt x="8" y="199"/>
                      <a:pt x="12" y="194"/>
                    </a:cubicBezTo>
                    <a:cubicBezTo>
                      <a:pt x="16" y="190"/>
                      <a:pt x="20" y="186"/>
                      <a:pt x="25" y="183"/>
                    </a:cubicBezTo>
                    <a:cubicBezTo>
                      <a:pt x="30" y="180"/>
                      <a:pt x="36" y="178"/>
                      <a:pt x="42" y="177"/>
                    </a:cubicBezTo>
                    <a:cubicBezTo>
                      <a:pt x="44" y="177"/>
                      <a:pt x="46" y="177"/>
                      <a:pt x="48" y="177"/>
                    </a:cubicBezTo>
                    <a:cubicBezTo>
                      <a:pt x="51" y="177"/>
                      <a:pt x="53" y="177"/>
                      <a:pt x="55" y="178"/>
                    </a:cubicBezTo>
                    <a:cubicBezTo>
                      <a:pt x="57" y="178"/>
                      <a:pt x="59" y="179"/>
                      <a:pt x="61" y="179"/>
                    </a:cubicBezTo>
                    <a:cubicBezTo>
                      <a:pt x="62" y="180"/>
                      <a:pt x="64" y="181"/>
                      <a:pt x="66" y="182"/>
                    </a:cubicBezTo>
                    <a:cubicBezTo>
                      <a:pt x="69" y="184"/>
                      <a:pt x="72" y="187"/>
                      <a:pt x="74" y="190"/>
                    </a:cubicBezTo>
                    <a:cubicBezTo>
                      <a:pt x="74" y="128"/>
                      <a:pt x="75" y="66"/>
                      <a:pt x="75" y="4"/>
                    </a:cubicBezTo>
                    <a:cubicBezTo>
                      <a:pt x="75" y="3"/>
                      <a:pt x="75" y="1"/>
                      <a:pt x="75" y="0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" name="Freeform 33"/>
              <p:cNvSpPr>
                <a:spLocks/>
              </p:cNvSpPr>
              <p:nvPr/>
            </p:nvSpPr>
            <p:spPr bwMode="auto">
              <a:xfrm>
                <a:off x="5829301" y="2797175"/>
                <a:ext cx="1382713" cy="1379538"/>
              </a:xfrm>
              <a:custGeom>
                <a:avLst/>
                <a:gdLst>
                  <a:gd name="T0" fmla="*/ 74 w 368"/>
                  <a:gd name="T1" fmla="*/ 219 h 366"/>
                  <a:gd name="T2" fmla="*/ 65 w 368"/>
                  <a:gd name="T3" fmla="*/ 232 h 366"/>
                  <a:gd name="T4" fmla="*/ 53 w 368"/>
                  <a:gd name="T5" fmla="*/ 245 h 366"/>
                  <a:gd name="T6" fmla="*/ 47 w 368"/>
                  <a:gd name="T7" fmla="*/ 248 h 366"/>
                  <a:gd name="T8" fmla="*/ 42 w 368"/>
                  <a:gd name="T9" fmla="*/ 250 h 366"/>
                  <a:gd name="T10" fmla="*/ 36 w 368"/>
                  <a:gd name="T11" fmla="*/ 252 h 366"/>
                  <a:gd name="T12" fmla="*/ 31 w 368"/>
                  <a:gd name="T13" fmla="*/ 252 h 366"/>
                  <a:gd name="T14" fmla="*/ 22 w 368"/>
                  <a:gd name="T15" fmla="*/ 250 h 366"/>
                  <a:gd name="T16" fmla="*/ 10 w 368"/>
                  <a:gd name="T17" fmla="*/ 244 h 366"/>
                  <a:gd name="T18" fmla="*/ 2 w 368"/>
                  <a:gd name="T19" fmla="*/ 232 h 366"/>
                  <a:gd name="T20" fmla="*/ 0 w 368"/>
                  <a:gd name="T21" fmla="*/ 217 h 366"/>
                  <a:gd name="T22" fmla="*/ 3 w 368"/>
                  <a:gd name="T23" fmla="*/ 200 h 366"/>
                  <a:gd name="T24" fmla="*/ 11 w 368"/>
                  <a:gd name="T25" fmla="*/ 186 h 366"/>
                  <a:gd name="T26" fmla="*/ 23 w 368"/>
                  <a:gd name="T27" fmla="*/ 176 h 366"/>
                  <a:gd name="T28" fmla="*/ 37 w 368"/>
                  <a:gd name="T29" fmla="*/ 171 h 366"/>
                  <a:gd name="T30" fmla="*/ 42 w 368"/>
                  <a:gd name="T31" fmla="*/ 170 h 366"/>
                  <a:gd name="T32" fmla="*/ 43 w 368"/>
                  <a:gd name="T33" fmla="*/ 170 h 366"/>
                  <a:gd name="T34" fmla="*/ 49 w 368"/>
                  <a:gd name="T35" fmla="*/ 171 h 366"/>
                  <a:gd name="T36" fmla="*/ 54 w 368"/>
                  <a:gd name="T37" fmla="*/ 173 h 366"/>
                  <a:gd name="T38" fmla="*/ 58 w 368"/>
                  <a:gd name="T39" fmla="*/ 175 h 366"/>
                  <a:gd name="T40" fmla="*/ 66 w 368"/>
                  <a:gd name="T41" fmla="*/ 182 h 366"/>
                  <a:gd name="T42" fmla="*/ 74 w 368"/>
                  <a:gd name="T43" fmla="*/ 192 h 366"/>
                  <a:gd name="T44" fmla="*/ 74 w 368"/>
                  <a:gd name="T45" fmla="*/ 0 h 366"/>
                  <a:gd name="T46" fmla="*/ 368 w 368"/>
                  <a:gd name="T47" fmla="*/ 279 h 366"/>
                  <a:gd name="T48" fmla="*/ 259 w 368"/>
                  <a:gd name="T49" fmla="*/ 294 h 366"/>
                  <a:gd name="T50" fmla="*/ 259 w 368"/>
                  <a:gd name="T51" fmla="*/ 339 h 366"/>
                  <a:gd name="T52" fmla="*/ 216 w 368"/>
                  <a:gd name="T53" fmla="*/ 345 h 366"/>
                  <a:gd name="T54" fmla="*/ 218 w 368"/>
                  <a:gd name="T55" fmla="*/ 339 h 366"/>
                  <a:gd name="T56" fmla="*/ 220 w 368"/>
                  <a:gd name="T57" fmla="*/ 331 h 366"/>
                  <a:gd name="T58" fmla="*/ 220 w 368"/>
                  <a:gd name="T59" fmla="*/ 323 h 366"/>
                  <a:gd name="T60" fmla="*/ 216 w 368"/>
                  <a:gd name="T61" fmla="*/ 301 h 366"/>
                  <a:gd name="T62" fmla="*/ 205 w 368"/>
                  <a:gd name="T63" fmla="*/ 284 h 366"/>
                  <a:gd name="T64" fmla="*/ 188 w 368"/>
                  <a:gd name="T65" fmla="*/ 274 h 366"/>
                  <a:gd name="T66" fmla="*/ 173 w 368"/>
                  <a:gd name="T67" fmla="*/ 272 h 366"/>
                  <a:gd name="T68" fmla="*/ 166 w 368"/>
                  <a:gd name="T69" fmla="*/ 272 h 366"/>
                  <a:gd name="T70" fmla="*/ 146 w 368"/>
                  <a:gd name="T71" fmla="*/ 280 h 366"/>
                  <a:gd name="T72" fmla="*/ 129 w 368"/>
                  <a:gd name="T73" fmla="*/ 295 h 366"/>
                  <a:gd name="T74" fmla="*/ 117 w 368"/>
                  <a:gd name="T75" fmla="*/ 314 h 366"/>
                  <a:gd name="T76" fmla="*/ 113 w 368"/>
                  <a:gd name="T77" fmla="*/ 337 h 366"/>
                  <a:gd name="T78" fmla="*/ 117 w 368"/>
                  <a:gd name="T79" fmla="*/ 360 h 366"/>
                  <a:gd name="T80" fmla="*/ 73 w 368"/>
                  <a:gd name="T81" fmla="*/ 366 h 366"/>
                  <a:gd name="T82" fmla="*/ 74 w 368"/>
                  <a:gd name="T83" fmla="*/ 219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68" h="366">
                    <a:moveTo>
                      <a:pt x="74" y="219"/>
                    </a:moveTo>
                    <a:cubicBezTo>
                      <a:pt x="65" y="232"/>
                      <a:pt x="65" y="232"/>
                      <a:pt x="65" y="232"/>
                    </a:cubicBezTo>
                    <a:cubicBezTo>
                      <a:pt x="62" y="237"/>
                      <a:pt x="58" y="241"/>
                      <a:pt x="53" y="245"/>
                    </a:cubicBezTo>
                    <a:cubicBezTo>
                      <a:pt x="51" y="246"/>
                      <a:pt x="49" y="247"/>
                      <a:pt x="47" y="248"/>
                    </a:cubicBezTo>
                    <a:cubicBezTo>
                      <a:pt x="46" y="249"/>
                      <a:pt x="44" y="250"/>
                      <a:pt x="42" y="250"/>
                    </a:cubicBezTo>
                    <a:cubicBezTo>
                      <a:pt x="40" y="251"/>
                      <a:pt x="38" y="251"/>
                      <a:pt x="36" y="252"/>
                    </a:cubicBezTo>
                    <a:cubicBezTo>
                      <a:pt x="34" y="252"/>
                      <a:pt x="33" y="252"/>
                      <a:pt x="31" y="252"/>
                    </a:cubicBezTo>
                    <a:cubicBezTo>
                      <a:pt x="28" y="252"/>
                      <a:pt x="25" y="251"/>
                      <a:pt x="22" y="250"/>
                    </a:cubicBezTo>
                    <a:cubicBezTo>
                      <a:pt x="17" y="249"/>
                      <a:pt x="14" y="247"/>
                      <a:pt x="10" y="244"/>
                    </a:cubicBezTo>
                    <a:cubicBezTo>
                      <a:pt x="7" y="240"/>
                      <a:pt x="4" y="237"/>
                      <a:pt x="2" y="232"/>
                    </a:cubicBezTo>
                    <a:cubicBezTo>
                      <a:pt x="0" y="227"/>
                      <a:pt x="0" y="222"/>
                      <a:pt x="0" y="217"/>
                    </a:cubicBezTo>
                    <a:cubicBezTo>
                      <a:pt x="0" y="211"/>
                      <a:pt x="1" y="206"/>
                      <a:pt x="3" y="200"/>
                    </a:cubicBezTo>
                    <a:cubicBezTo>
                      <a:pt x="4" y="195"/>
                      <a:pt x="7" y="190"/>
                      <a:pt x="11" y="186"/>
                    </a:cubicBezTo>
                    <a:cubicBezTo>
                      <a:pt x="14" y="182"/>
                      <a:pt x="18" y="178"/>
                      <a:pt x="23" y="176"/>
                    </a:cubicBezTo>
                    <a:cubicBezTo>
                      <a:pt x="27" y="173"/>
                      <a:pt x="32" y="171"/>
                      <a:pt x="37" y="171"/>
                    </a:cubicBezTo>
                    <a:cubicBezTo>
                      <a:pt x="39" y="170"/>
                      <a:pt x="40" y="170"/>
                      <a:pt x="42" y="170"/>
                    </a:cubicBezTo>
                    <a:cubicBezTo>
                      <a:pt x="42" y="170"/>
                      <a:pt x="43" y="170"/>
                      <a:pt x="43" y="170"/>
                    </a:cubicBezTo>
                    <a:cubicBezTo>
                      <a:pt x="45" y="170"/>
                      <a:pt x="47" y="171"/>
                      <a:pt x="49" y="171"/>
                    </a:cubicBezTo>
                    <a:cubicBezTo>
                      <a:pt x="50" y="171"/>
                      <a:pt x="52" y="172"/>
                      <a:pt x="54" y="173"/>
                    </a:cubicBezTo>
                    <a:cubicBezTo>
                      <a:pt x="55" y="173"/>
                      <a:pt x="57" y="174"/>
                      <a:pt x="58" y="175"/>
                    </a:cubicBezTo>
                    <a:cubicBezTo>
                      <a:pt x="61" y="177"/>
                      <a:pt x="64" y="179"/>
                      <a:pt x="66" y="182"/>
                    </a:cubicBezTo>
                    <a:cubicBezTo>
                      <a:pt x="74" y="192"/>
                      <a:pt x="74" y="192"/>
                      <a:pt x="74" y="192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368" y="279"/>
                      <a:pt x="368" y="279"/>
                      <a:pt x="368" y="279"/>
                    </a:cubicBezTo>
                    <a:cubicBezTo>
                      <a:pt x="259" y="294"/>
                      <a:pt x="259" y="294"/>
                      <a:pt x="259" y="294"/>
                    </a:cubicBezTo>
                    <a:cubicBezTo>
                      <a:pt x="259" y="339"/>
                      <a:pt x="259" y="339"/>
                      <a:pt x="259" y="339"/>
                    </a:cubicBezTo>
                    <a:cubicBezTo>
                      <a:pt x="216" y="345"/>
                      <a:pt x="216" y="345"/>
                      <a:pt x="216" y="345"/>
                    </a:cubicBezTo>
                    <a:cubicBezTo>
                      <a:pt x="217" y="343"/>
                      <a:pt x="217" y="341"/>
                      <a:pt x="218" y="339"/>
                    </a:cubicBezTo>
                    <a:cubicBezTo>
                      <a:pt x="219" y="336"/>
                      <a:pt x="219" y="334"/>
                      <a:pt x="220" y="331"/>
                    </a:cubicBezTo>
                    <a:cubicBezTo>
                      <a:pt x="220" y="329"/>
                      <a:pt x="220" y="326"/>
                      <a:pt x="220" y="323"/>
                    </a:cubicBezTo>
                    <a:cubicBezTo>
                      <a:pt x="220" y="316"/>
                      <a:pt x="219" y="308"/>
                      <a:pt x="216" y="301"/>
                    </a:cubicBezTo>
                    <a:cubicBezTo>
                      <a:pt x="213" y="295"/>
                      <a:pt x="210" y="289"/>
                      <a:pt x="205" y="284"/>
                    </a:cubicBezTo>
                    <a:cubicBezTo>
                      <a:pt x="200" y="280"/>
                      <a:pt x="194" y="276"/>
                      <a:pt x="188" y="274"/>
                    </a:cubicBezTo>
                    <a:cubicBezTo>
                      <a:pt x="183" y="273"/>
                      <a:pt x="178" y="272"/>
                      <a:pt x="173" y="272"/>
                    </a:cubicBezTo>
                    <a:cubicBezTo>
                      <a:pt x="171" y="272"/>
                      <a:pt x="169" y="272"/>
                      <a:pt x="166" y="272"/>
                    </a:cubicBezTo>
                    <a:cubicBezTo>
                      <a:pt x="159" y="273"/>
                      <a:pt x="152" y="276"/>
                      <a:pt x="146" y="280"/>
                    </a:cubicBezTo>
                    <a:cubicBezTo>
                      <a:pt x="139" y="284"/>
                      <a:pt x="134" y="289"/>
                      <a:pt x="129" y="295"/>
                    </a:cubicBezTo>
                    <a:cubicBezTo>
                      <a:pt x="124" y="301"/>
                      <a:pt x="120" y="307"/>
                      <a:pt x="117" y="314"/>
                    </a:cubicBezTo>
                    <a:cubicBezTo>
                      <a:pt x="115" y="322"/>
                      <a:pt x="113" y="330"/>
                      <a:pt x="113" y="337"/>
                    </a:cubicBezTo>
                    <a:cubicBezTo>
                      <a:pt x="113" y="345"/>
                      <a:pt x="115" y="353"/>
                      <a:pt x="117" y="360"/>
                    </a:cubicBezTo>
                    <a:cubicBezTo>
                      <a:pt x="73" y="366"/>
                      <a:pt x="73" y="366"/>
                      <a:pt x="73" y="366"/>
                    </a:cubicBezTo>
                    <a:lnTo>
                      <a:pt x="74" y="219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" name="Freeform 34"/>
              <p:cNvSpPr>
                <a:spLocks/>
              </p:cNvSpPr>
              <p:nvPr/>
            </p:nvSpPr>
            <p:spPr bwMode="auto">
              <a:xfrm>
                <a:off x="4845051" y="2759075"/>
                <a:ext cx="1214438" cy="1812925"/>
              </a:xfrm>
              <a:custGeom>
                <a:avLst/>
                <a:gdLst>
                  <a:gd name="T0" fmla="*/ 323 w 323"/>
                  <a:gd name="T1" fmla="*/ 0 h 481"/>
                  <a:gd name="T2" fmla="*/ 323 w 323"/>
                  <a:gd name="T3" fmla="*/ 171 h 481"/>
                  <a:gd name="T4" fmla="*/ 317 w 323"/>
                  <a:gd name="T5" fmla="*/ 168 h 481"/>
                  <a:gd name="T6" fmla="*/ 311 w 323"/>
                  <a:gd name="T7" fmla="*/ 167 h 481"/>
                  <a:gd name="T8" fmla="*/ 305 w 323"/>
                  <a:gd name="T9" fmla="*/ 167 h 481"/>
                  <a:gd name="T10" fmla="*/ 299 w 323"/>
                  <a:gd name="T11" fmla="*/ 167 h 481"/>
                  <a:gd name="T12" fmla="*/ 279 w 323"/>
                  <a:gd name="T13" fmla="*/ 174 h 481"/>
                  <a:gd name="T14" fmla="*/ 263 w 323"/>
                  <a:gd name="T15" fmla="*/ 188 h 481"/>
                  <a:gd name="T16" fmla="*/ 252 w 323"/>
                  <a:gd name="T17" fmla="*/ 206 h 481"/>
                  <a:gd name="T18" fmla="*/ 248 w 323"/>
                  <a:gd name="T19" fmla="*/ 228 h 481"/>
                  <a:gd name="T20" fmla="*/ 252 w 323"/>
                  <a:gd name="T21" fmla="*/ 248 h 481"/>
                  <a:gd name="T22" fmla="*/ 263 w 323"/>
                  <a:gd name="T23" fmla="*/ 264 h 481"/>
                  <a:gd name="T24" fmla="*/ 279 w 323"/>
                  <a:gd name="T25" fmla="*/ 274 h 481"/>
                  <a:gd name="T26" fmla="*/ 299 w 323"/>
                  <a:gd name="T27" fmla="*/ 275 h 481"/>
                  <a:gd name="T28" fmla="*/ 323 w 323"/>
                  <a:gd name="T29" fmla="*/ 265 h 481"/>
                  <a:gd name="T30" fmla="*/ 322 w 323"/>
                  <a:gd name="T31" fmla="*/ 383 h 481"/>
                  <a:gd name="T32" fmla="*/ 244 w 323"/>
                  <a:gd name="T33" fmla="*/ 394 h 481"/>
                  <a:gd name="T34" fmla="*/ 254 w 323"/>
                  <a:gd name="T35" fmla="*/ 401 h 481"/>
                  <a:gd name="T36" fmla="*/ 259 w 323"/>
                  <a:gd name="T37" fmla="*/ 407 h 481"/>
                  <a:gd name="T38" fmla="*/ 262 w 323"/>
                  <a:gd name="T39" fmla="*/ 414 h 481"/>
                  <a:gd name="T40" fmla="*/ 264 w 323"/>
                  <a:gd name="T41" fmla="*/ 421 h 481"/>
                  <a:gd name="T42" fmla="*/ 265 w 323"/>
                  <a:gd name="T43" fmla="*/ 429 h 481"/>
                  <a:gd name="T44" fmla="*/ 262 w 323"/>
                  <a:gd name="T45" fmla="*/ 447 h 481"/>
                  <a:gd name="T46" fmla="*/ 253 w 323"/>
                  <a:gd name="T47" fmla="*/ 463 h 481"/>
                  <a:gd name="T48" fmla="*/ 239 w 323"/>
                  <a:gd name="T49" fmla="*/ 474 h 481"/>
                  <a:gd name="T50" fmla="*/ 223 w 323"/>
                  <a:gd name="T51" fmla="*/ 480 h 481"/>
                  <a:gd name="T52" fmla="*/ 207 w 323"/>
                  <a:gd name="T53" fmla="*/ 479 h 481"/>
                  <a:gd name="T54" fmla="*/ 194 w 323"/>
                  <a:gd name="T55" fmla="*/ 471 h 481"/>
                  <a:gd name="T56" fmla="*/ 185 w 323"/>
                  <a:gd name="T57" fmla="*/ 459 h 481"/>
                  <a:gd name="T58" fmla="*/ 181 w 323"/>
                  <a:gd name="T59" fmla="*/ 442 h 481"/>
                  <a:gd name="T60" fmla="*/ 182 w 323"/>
                  <a:gd name="T61" fmla="*/ 433 h 481"/>
                  <a:gd name="T62" fmla="*/ 184 w 323"/>
                  <a:gd name="T63" fmla="*/ 425 h 481"/>
                  <a:gd name="T64" fmla="*/ 187 w 323"/>
                  <a:gd name="T65" fmla="*/ 418 h 481"/>
                  <a:gd name="T66" fmla="*/ 192 w 323"/>
                  <a:gd name="T67" fmla="*/ 411 h 481"/>
                  <a:gd name="T68" fmla="*/ 202 w 323"/>
                  <a:gd name="T69" fmla="*/ 400 h 481"/>
                  <a:gd name="T70" fmla="*/ 123 w 323"/>
                  <a:gd name="T71" fmla="*/ 412 h 481"/>
                  <a:gd name="T72" fmla="*/ 122 w 323"/>
                  <a:gd name="T73" fmla="*/ 366 h 481"/>
                  <a:gd name="T74" fmla="*/ 0 w 323"/>
                  <a:gd name="T75" fmla="*/ 383 h 481"/>
                  <a:gd name="T76" fmla="*/ 153 w 323"/>
                  <a:gd name="T77" fmla="*/ 202 h 481"/>
                  <a:gd name="T78" fmla="*/ 152 w 323"/>
                  <a:gd name="T79" fmla="*/ 66 h 481"/>
                  <a:gd name="T80" fmla="*/ 222 w 323"/>
                  <a:gd name="T81" fmla="*/ 57 h 481"/>
                  <a:gd name="T82" fmla="*/ 222 w 323"/>
                  <a:gd name="T83" fmla="*/ 120 h 481"/>
                  <a:gd name="T84" fmla="*/ 323 w 323"/>
                  <a:gd name="T85" fmla="*/ 0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23" h="481">
                    <a:moveTo>
                      <a:pt x="323" y="0"/>
                    </a:moveTo>
                    <a:cubicBezTo>
                      <a:pt x="323" y="171"/>
                      <a:pt x="323" y="171"/>
                      <a:pt x="323" y="171"/>
                    </a:cubicBezTo>
                    <a:cubicBezTo>
                      <a:pt x="321" y="170"/>
                      <a:pt x="319" y="169"/>
                      <a:pt x="317" y="168"/>
                    </a:cubicBezTo>
                    <a:cubicBezTo>
                      <a:pt x="315" y="168"/>
                      <a:pt x="313" y="167"/>
                      <a:pt x="311" y="167"/>
                    </a:cubicBezTo>
                    <a:cubicBezTo>
                      <a:pt x="309" y="167"/>
                      <a:pt x="307" y="167"/>
                      <a:pt x="305" y="167"/>
                    </a:cubicBezTo>
                    <a:cubicBezTo>
                      <a:pt x="303" y="167"/>
                      <a:pt x="301" y="167"/>
                      <a:pt x="299" y="167"/>
                    </a:cubicBezTo>
                    <a:cubicBezTo>
                      <a:pt x="292" y="168"/>
                      <a:pt x="285" y="170"/>
                      <a:pt x="279" y="174"/>
                    </a:cubicBezTo>
                    <a:cubicBezTo>
                      <a:pt x="273" y="177"/>
                      <a:pt x="268" y="182"/>
                      <a:pt x="263" y="188"/>
                    </a:cubicBezTo>
                    <a:cubicBezTo>
                      <a:pt x="259" y="193"/>
                      <a:pt x="255" y="199"/>
                      <a:pt x="252" y="206"/>
                    </a:cubicBezTo>
                    <a:cubicBezTo>
                      <a:pt x="250" y="213"/>
                      <a:pt x="248" y="220"/>
                      <a:pt x="248" y="228"/>
                    </a:cubicBezTo>
                    <a:cubicBezTo>
                      <a:pt x="248" y="235"/>
                      <a:pt x="250" y="242"/>
                      <a:pt x="252" y="248"/>
                    </a:cubicBezTo>
                    <a:cubicBezTo>
                      <a:pt x="255" y="255"/>
                      <a:pt x="259" y="260"/>
                      <a:pt x="263" y="264"/>
                    </a:cubicBezTo>
                    <a:cubicBezTo>
                      <a:pt x="268" y="268"/>
                      <a:pt x="273" y="272"/>
                      <a:pt x="279" y="274"/>
                    </a:cubicBezTo>
                    <a:cubicBezTo>
                      <a:pt x="285" y="275"/>
                      <a:pt x="292" y="276"/>
                      <a:pt x="299" y="275"/>
                    </a:cubicBezTo>
                    <a:cubicBezTo>
                      <a:pt x="307" y="274"/>
                      <a:pt x="316" y="270"/>
                      <a:pt x="323" y="265"/>
                    </a:cubicBezTo>
                    <a:cubicBezTo>
                      <a:pt x="322" y="383"/>
                      <a:pt x="322" y="383"/>
                      <a:pt x="322" y="383"/>
                    </a:cubicBezTo>
                    <a:cubicBezTo>
                      <a:pt x="296" y="386"/>
                      <a:pt x="270" y="390"/>
                      <a:pt x="244" y="394"/>
                    </a:cubicBezTo>
                    <a:cubicBezTo>
                      <a:pt x="248" y="396"/>
                      <a:pt x="252" y="398"/>
                      <a:pt x="254" y="401"/>
                    </a:cubicBezTo>
                    <a:cubicBezTo>
                      <a:pt x="256" y="403"/>
                      <a:pt x="258" y="405"/>
                      <a:pt x="259" y="407"/>
                    </a:cubicBezTo>
                    <a:cubicBezTo>
                      <a:pt x="260" y="409"/>
                      <a:pt x="261" y="411"/>
                      <a:pt x="262" y="414"/>
                    </a:cubicBezTo>
                    <a:cubicBezTo>
                      <a:pt x="263" y="416"/>
                      <a:pt x="264" y="419"/>
                      <a:pt x="264" y="421"/>
                    </a:cubicBezTo>
                    <a:cubicBezTo>
                      <a:pt x="265" y="424"/>
                      <a:pt x="265" y="427"/>
                      <a:pt x="265" y="429"/>
                    </a:cubicBezTo>
                    <a:cubicBezTo>
                      <a:pt x="265" y="435"/>
                      <a:pt x="264" y="441"/>
                      <a:pt x="262" y="447"/>
                    </a:cubicBezTo>
                    <a:cubicBezTo>
                      <a:pt x="259" y="453"/>
                      <a:pt x="256" y="458"/>
                      <a:pt x="253" y="463"/>
                    </a:cubicBezTo>
                    <a:cubicBezTo>
                      <a:pt x="249" y="467"/>
                      <a:pt x="244" y="471"/>
                      <a:pt x="239" y="474"/>
                    </a:cubicBezTo>
                    <a:cubicBezTo>
                      <a:pt x="234" y="477"/>
                      <a:pt x="229" y="479"/>
                      <a:pt x="223" y="480"/>
                    </a:cubicBezTo>
                    <a:cubicBezTo>
                      <a:pt x="218" y="481"/>
                      <a:pt x="212" y="480"/>
                      <a:pt x="207" y="479"/>
                    </a:cubicBezTo>
                    <a:cubicBezTo>
                      <a:pt x="202" y="477"/>
                      <a:pt x="198" y="475"/>
                      <a:pt x="194" y="471"/>
                    </a:cubicBezTo>
                    <a:cubicBezTo>
                      <a:pt x="190" y="468"/>
                      <a:pt x="187" y="464"/>
                      <a:pt x="185" y="459"/>
                    </a:cubicBezTo>
                    <a:cubicBezTo>
                      <a:pt x="183" y="454"/>
                      <a:pt x="181" y="448"/>
                      <a:pt x="181" y="442"/>
                    </a:cubicBezTo>
                    <a:cubicBezTo>
                      <a:pt x="181" y="439"/>
                      <a:pt x="182" y="436"/>
                      <a:pt x="182" y="433"/>
                    </a:cubicBezTo>
                    <a:cubicBezTo>
                      <a:pt x="183" y="431"/>
                      <a:pt x="183" y="428"/>
                      <a:pt x="184" y="425"/>
                    </a:cubicBezTo>
                    <a:cubicBezTo>
                      <a:pt x="185" y="423"/>
                      <a:pt x="186" y="420"/>
                      <a:pt x="187" y="418"/>
                    </a:cubicBezTo>
                    <a:cubicBezTo>
                      <a:pt x="189" y="415"/>
                      <a:pt x="190" y="413"/>
                      <a:pt x="192" y="411"/>
                    </a:cubicBezTo>
                    <a:cubicBezTo>
                      <a:pt x="195" y="407"/>
                      <a:pt x="198" y="403"/>
                      <a:pt x="202" y="400"/>
                    </a:cubicBezTo>
                    <a:cubicBezTo>
                      <a:pt x="176" y="404"/>
                      <a:pt x="149" y="408"/>
                      <a:pt x="123" y="412"/>
                    </a:cubicBezTo>
                    <a:cubicBezTo>
                      <a:pt x="122" y="366"/>
                      <a:pt x="122" y="366"/>
                      <a:pt x="122" y="366"/>
                    </a:cubicBezTo>
                    <a:cubicBezTo>
                      <a:pt x="0" y="383"/>
                      <a:pt x="0" y="383"/>
                      <a:pt x="0" y="383"/>
                    </a:cubicBezTo>
                    <a:cubicBezTo>
                      <a:pt x="153" y="202"/>
                      <a:pt x="153" y="202"/>
                      <a:pt x="153" y="202"/>
                    </a:cubicBezTo>
                    <a:cubicBezTo>
                      <a:pt x="152" y="66"/>
                      <a:pt x="152" y="66"/>
                      <a:pt x="152" y="66"/>
                    </a:cubicBezTo>
                    <a:cubicBezTo>
                      <a:pt x="222" y="57"/>
                      <a:pt x="222" y="57"/>
                      <a:pt x="222" y="57"/>
                    </a:cubicBezTo>
                    <a:cubicBezTo>
                      <a:pt x="222" y="120"/>
                      <a:pt x="222" y="120"/>
                      <a:pt x="222" y="120"/>
                    </a:cubicBezTo>
                    <a:lnTo>
                      <a:pt x="323" y="0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35"/>
              <p:cNvSpPr>
                <a:spLocks/>
              </p:cNvSpPr>
              <p:nvPr/>
            </p:nvSpPr>
            <p:spPr bwMode="auto">
              <a:xfrm>
                <a:off x="4886326" y="2808288"/>
                <a:ext cx="1157288" cy="1744663"/>
              </a:xfrm>
              <a:custGeom>
                <a:avLst/>
                <a:gdLst>
                  <a:gd name="T0" fmla="*/ 206 w 308"/>
                  <a:gd name="T1" fmla="*/ 463 h 463"/>
                  <a:gd name="T2" fmla="*/ 197 w 308"/>
                  <a:gd name="T3" fmla="*/ 461 h 463"/>
                  <a:gd name="T4" fmla="*/ 186 w 308"/>
                  <a:gd name="T5" fmla="*/ 455 h 463"/>
                  <a:gd name="T6" fmla="*/ 178 w 308"/>
                  <a:gd name="T7" fmla="*/ 444 h 463"/>
                  <a:gd name="T8" fmla="*/ 175 w 308"/>
                  <a:gd name="T9" fmla="*/ 429 h 463"/>
                  <a:gd name="T10" fmla="*/ 176 w 308"/>
                  <a:gd name="T11" fmla="*/ 421 h 463"/>
                  <a:gd name="T12" fmla="*/ 178 w 308"/>
                  <a:gd name="T13" fmla="*/ 414 h 463"/>
                  <a:gd name="T14" fmla="*/ 181 w 308"/>
                  <a:gd name="T15" fmla="*/ 407 h 463"/>
                  <a:gd name="T16" fmla="*/ 185 w 308"/>
                  <a:gd name="T17" fmla="*/ 400 h 463"/>
                  <a:gd name="T18" fmla="*/ 194 w 308"/>
                  <a:gd name="T19" fmla="*/ 391 h 463"/>
                  <a:gd name="T20" fmla="*/ 208 w 308"/>
                  <a:gd name="T21" fmla="*/ 380 h 463"/>
                  <a:gd name="T22" fmla="*/ 116 w 308"/>
                  <a:gd name="T23" fmla="*/ 393 h 463"/>
                  <a:gd name="T24" fmla="*/ 116 w 308"/>
                  <a:gd name="T25" fmla="*/ 347 h 463"/>
                  <a:gd name="T26" fmla="*/ 0 w 308"/>
                  <a:gd name="T27" fmla="*/ 364 h 463"/>
                  <a:gd name="T28" fmla="*/ 147 w 308"/>
                  <a:gd name="T29" fmla="*/ 190 h 463"/>
                  <a:gd name="T30" fmla="*/ 146 w 308"/>
                  <a:gd name="T31" fmla="*/ 57 h 463"/>
                  <a:gd name="T32" fmla="*/ 206 w 308"/>
                  <a:gd name="T33" fmla="*/ 49 h 463"/>
                  <a:gd name="T34" fmla="*/ 207 w 308"/>
                  <a:gd name="T35" fmla="*/ 119 h 463"/>
                  <a:gd name="T36" fmla="*/ 308 w 308"/>
                  <a:gd name="T37" fmla="*/ 0 h 463"/>
                  <a:gd name="T38" fmla="*/ 307 w 308"/>
                  <a:gd name="T39" fmla="*/ 151 h 463"/>
                  <a:gd name="T40" fmla="*/ 301 w 308"/>
                  <a:gd name="T41" fmla="*/ 149 h 463"/>
                  <a:gd name="T42" fmla="*/ 294 w 308"/>
                  <a:gd name="T43" fmla="*/ 149 h 463"/>
                  <a:gd name="T44" fmla="*/ 294 w 308"/>
                  <a:gd name="T45" fmla="*/ 149 h 463"/>
                  <a:gd name="T46" fmla="*/ 287 w 308"/>
                  <a:gd name="T47" fmla="*/ 149 h 463"/>
                  <a:gd name="T48" fmla="*/ 266 w 308"/>
                  <a:gd name="T49" fmla="*/ 157 h 463"/>
                  <a:gd name="T50" fmla="*/ 249 w 308"/>
                  <a:gd name="T51" fmla="*/ 172 h 463"/>
                  <a:gd name="T52" fmla="*/ 237 w 308"/>
                  <a:gd name="T53" fmla="*/ 192 h 463"/>
                  <a:gd name="T54" fmla="*/ 233 w 308"/>
                  <a:gd name="T55" fmla="*/ 215 h 463"/>
                  <a:gd name="T56" fmla="*/ 237 w 308"/>
                  <a:gd name="T57" fmla="*/ 237 h 463"/>
                  <a:gd name="T58" fmla="*/ 249 w 308"/>
                  <a:gd name="T59" fmla="*/ 255 h 463"/>
                  <a:gd name="T60" fmla="*/ 267 w 308"/>
                  <a:gd name="T61" fmla="*/ 265 h 463"/>
                  <a:gd name="T62" fmla="*/ 281 w 308"/>
                  <a:gd name="T63" fmla="*/ 267 h 463"/>
                  <a:gd name="T64" fmla="*/ 288 w 308"/>
                  <a:gd name="T65" fmla="*/ 267 h 463"/>
                  <a:gd name="T66" fmla="*/ 307 w 308"/>
                  <a:gd name="T67" fmla="*/ 260 h 463"/>
                  <a:gd name="T68" fmla="*/ 307 w 308"/>
                  <a:gd name="T69" fmla="*/ 366 h 463"/>
                  <a:gd name="T70" fmla="*/ 218 w 308"/>
                  <a:gd name="T71" fmla="*/ 379 h 463"/>
                  <a:gd name="T72" fmla="*/ 231 w 308"/>
                  <a:gd name="T73" fmla="*/ 385 h 463"/>
                  <a:gd name="T74" fmla="*/ 240 w 308"/>
                  <a:gd name="T75" fmla="*/ 392 h 463"/>
                  <a:gd name="T76" fmla="*/ 244 w 308"/>
                  <a:gd name="T77" fmla="*/ 397 h 463"/>
                  <a:gd name="T78" fmla="*/ 247 w 308"/>
                  <a:gd name="T79" fmla="*/ 402 h 463"/>
                  <a:gd name="T80" fmla="*/ 249 w 308"/>
                  <a:gd name="T81" fmla="*/ 409 h 463"/>
                  <a:gd name="T82" fmla="*/ 249 w 308"/>
                  <a:gd name="T83" fmla="*/ 416 h 463"/>
                  <a:gd name="T84" fmla="*/ 246 w 308"/>
                  <a:gd name="T85" fmla="*/ 432 h 463"/>
                  <a:gd name="T86" fmla="*/ 238 w 308"/>
                  <a:gd name="T87" fmla="*/ 447 h 463"/>
                  <a:gd name="T88" fmla="*/ 226 w 308"/>
                  <a:gd name="T89" fmla="*/ 457 h 463"/>
                  <a:gd name="T90" fmla="*/ 212 w 308"/>
                  <a:gd name="T91" fmla="*/ 462 h 463"/>
                  <a:gd name="T92" fmla="*/ 206 w 308"/>
                  <a:gd name="T93" fmla="*/ 463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08" h="463">
                    <a:moveTo>
                      <a:pt x="206" y="463"/>
                    </a:moveTo>
                    <a:cubicBezTo>
                      <a:pt x="203" y="463"/>
                      <a:pt x="200" y="462"/>
                      <a:pt x="197" y="461"/>
                    </a:cubicBezTo>
                    <a:cubicBezTo>
                      <a:pt x="193" y="460"/>
                      <a:pt x="189" y="458"/>
                      <a:pt x="186" y="455"/>
                    </a:cubicBezTo>
                    <a:cubicBezTo>
                      <a:pt x="183" y="452"/>
                      <a:pt x="180" y="448"/>
                      <a:pt x="178" y="444"/>
                    </a:cubicBezTo>
                    <a:cubicBezTo>
                      <a:pt x="176" y="439"/>
                      <a:pt x="175" y="434"/>
                      <a:pt x="175" y="429"/>
                    </a:cubicBezTo>
                    <a:cubicBezTo>
                      <a:pt x="175" y="426"/>
                      <a:pt x="175" y="424"/>
                      <a:pt x="176" y="421"/>
                    </a:cubicBezTo>
                    <a:cubicBezTo>
                      <a:pt x="176" y="419"/>
                      <a:pt x="177" y="416"/>
                      <a:pt x="178" y="414"/>
                    </a:cubicBezTo>
                    <a:cubicBezTo>
                      <a:pt x="178" y="411"/>
                      <a:pt x="179" y="409"/>
                      <a:pt x="181" y="407"/>
                    </a:cubicBezTo>
                    <a:cubicBezTo>
                      <a:pt x="182" y="405"/>
                      <a:pt x="183" y="402"/>
                      <a:pt x="185" y="400"/>
                    </a:cubicBezTo>
                    <a:cubicBezTo>
                      <a:pt x="187" y="397"/>
                      <a:pt x="190" y="394"/>
                      <a:pt x="194" y="391"/>
                    </a:cubicBezTo>
                    <a:cubicBezTo>
                      <a:pt x="208" y="380"/>
                      <a:pt x="208" y="380"/>
                      <a:pt x="208" y="380"/>
                    </a:cubicBezTo>
                    <a:cubicBezTo>
                      <a:pt x="116" y="393"/>
                      <a:pt x="116" y="393"/>
                      <a:pt x="116" y="393"/>
                    </a:cubicBezTo>
                    <a:cubicBezTo>
                      <a:pt x="116" y="347"/>
                      <a:pt x="116" y="347"/>
                      <a:pt x="116" y="347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147" y="190"/>
                      <a:pt x="147" y="190"/>
                      <a:pt x="147" y="190"/>
                    </a:cubicBezTo>
                    <a:cubicBezTo>
                      <a:pt x="146" y="57"/>
                      <a:pt x="146" y="57"/>
                      <a:pt x="146" y="57"/>
                    </a:cubicBezTo>
                    <a:cubicBezTo>
                      <a:pt x="206" y="49"/>
                      <a:pt x="206" y="49"/>
                      <a:pt x="206" y="49"/>
                    </a:cubicBezTo>
                    <a:cubicBezTo>
                      <a:pt x="207" y="119"/>
                      <a:pt x="207" y="119"/>
                      <a:pt x="207" y="119"/>
                    </a:cubicBezTo>
                    <a:cubicBezTo>
                      <a:pt x="308" y="0"/>
                      <a:pt x="308" y="0"/>
                      <a:pt x="308" y="0"/>
                    </a:cubicBezTo>
                    <a:cubicBezTo>
                      <a:pt x="307" y="151"/>
                      <a:pt x="307" y="151"/>
                      <a:pt x="307" y="151"/>
                    </a:cubicBezTo>
                    <a:cubicBezTo>
                      <a:pt x="305" y="150"/>
                      <a:pt x="303" y="150"/>
                      <a:pt x="301" y="149"/>
                    </a:cubicBezTo>
                    <a:cubicBezTo>
                      <a:pt x="299" y="149"/>
                      <a:pt x="297" y="149"/>
                      <a:pt x="294" y="149"/>
                    </a:cubicBezTo>
                    <a:cubicBezTo>
                      <a:pt x="294" y="149"/>
                      <a:pt x="294" y="149"/>
                      <a:pt x="294" y="149"/>
                    </a:cubicBezTo>
                    <a:cubicBezTo>
                      <a:pt x="291" y="149"/>
                      <a:pt x="289" y="149"/>
                      <a:pt x="287" y="149"/>
                    </a:cubicBezTo>
                    <a:cubicBezTo>
                      <a:pt x="280" y="150"/>
                      <a:pt x="273" y="153"/>
                      <a:pt x="266" y="157"/>
                    </a:cubicBezTo>
                    <a:cubicBezTo>
                      <a:pt x="259" y="161"/>
                      <a:pt x="254" y="166"/>
                      <a:pt x="249" y="172"/>
                    </a:cubicBezTo>
                    <a:cubicBezTo>
                      <a:pt x="244" y="178"/>
                      <a:pt x="240" y="184"/>
                      <a:pt x="237" y="192"/>
                    </a:cubicBezTo>
                    <a:cubicBezTo>
                      <a:pt x="234" y="199"/>
                      <a:pt x="233" y="207"/>
                      <a:pt x="233" y="215"/>
                    </a:cubicBezTo>
                    <a:cubicBezTo>
                      <a:pt x="233" y="223"/>
                      <a:pt x="234" y="230"/>
                      <a:pt x="237" y="237"/>
                    </a:cubicBezTo>
                    <a:cubicBezTo>
                      <a:pt x="240" y="244"/>
                      <a:pt x="244" y="250"/>
                      <a:pt x="249" y="255"/>
                    </a:cubicBezTo>
                    <a:cubicBezTo>
                      <a:pt x="254" y="259"/>
                      <a:pt x="260" y="263"/>
                      <a:pt x="267" y="265"/>
                    </a:cubicBezTo>
                    <a:cubicBezTo>
                      <a:pt x="271" y="266"/>
                      <a:pt x="276" y="267"/>
                      <a:pt x="281" y="267"/>
                    </a:cubicBezTo>
                    <a:cubicBezTo>
                      <a:pt x="283" y="267"/>
                      <a:pt x="286" y="267"/>
                      <a:pt x="288" y="267"/>
                    </a:cubicBezTo>
                    <a:cubicBezTo>
                      <a:pt x="295" y="266"/>
                      <a:pt x="301" y="264"/>
                      <a:pt x="307" y="260"/>
                    </a:cubicBezTo>
                    <a:cubicBezTo>
                      <a:pt x="307" y="366"/>
                      <a:pt x="307" y="366"/>
                      <a:pt x="307" y="366"/>
                    </a:cubicBezTo>
                    <a:cubicBezTo>
                      <a:pt x="218" y="379"/>
                      <a:pt x="218" y="379"/>
                      <a:pt x="218" y="379"/>
                    </a:cubicBezTo>
                    <a:cubicBezTo>
                      <a:pt x="231" y="385"/>
                      <a:pt x="231" y="385"/>
                      <a:pt x="231" y="385"/>
                    </a:cubicBezTo>
                    <a:cubicBezTo>
                      <a:pt x="235" y="387"/>
                      <a:pt x="238" y="389"/>
                      <a:pt x="240" y="392"/>
                    </a:cubicBezTo>
                    <a:cubicBezTo>
                      <a:pt x="241" y="393"/>
                      <a:pt x="243" y="395"/>
                      <a:pt x="244" y="397"/>
                    </a:cubicBezTo>
                    <a:cubicBezTo>
                      <a:pt x="245" y="398"/>
                      <a:pt x="246" y="400"/>
                      <a:pt x="247" y="402"/>
                    </a:cubicBezTo>
                    <a:cubicBezTo>
                      <a:pt x="248" y="405"/>
                      <a:pt x="248" y="407"/>
                      <a:pt x="249" y="409"/>
                    </a:cubicBezTo>
                    <a:cubicBezTo>
                      <a:pt x="249" y="411"/>
                      <a:pt x="249" y="414"/>
                      <a:pt x="249" y="416"/>
                    </a:cubicBezTo>
                    <a:cubicBezTo>
                      <a:pt x="249" y="422"/>
                      <a:pt x="248" y="427"/>
                      <a:pt x="246" y="432"/>
                    </a:cubicBezTo>
                    <a:cubicBezTo>
                      <a:pt x="244" y="438"/>
                      <a:pt x="242" y="442"/>
                      <a:pt x="238" y="447"/>
                    </a:cubicBezTo>
                    <a:cubicBezTo>
                      <a:pt x="235" y="451"/>
                      <a:pt x="231" y="454"/>
                      <a:pt x="226" y="457"/>
                    </a:cubicBezTo>
                    <a:cubicBezTo>
                      <a:pt x="221" y="460"/>
                      <a:pt x="217" y="462"/>
                      <a:pt x="212" y="462"/>
                    </a:cubicBezTo>
                    <a:cubicBezTo>
                      <a:pt x="210" y="463"/>
                      <a:pt x="208" y="463"/>
                      <a:pt x="206" y="463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6" name="Group 486"/>
            <p:cNvGrpSpPr>
              <a:grpSpLocks/>
            </p:cNvGrpSpPr>
            <p:nvPr/>
          </p:nvGrpSpPr>
          <p:grpSpPr bwMode="auto">
            <a:xfrm>
              <a:off x="5343630" y="3425899"/>
              <a:ext cx="573671" cy="492929"/>
              <a:chOff x="0" y="0"/>
              <a:chExt cx="576" cy="495"/>
            </a:xfrm>
            <a:solidFill>
              <a:schemeClr val="bg1"/>
            </a:solidFill>
          </p:grpSpPr>
          <p:sp>
            <p:nvSpPr>
              <p:cNvPr id="67" name="AutoShape 484"/>
              <p:cNvSpPr>
                <a:spLocks/>
              </p:cNvSpPr>
              <p:nvPr/>
            </p:nvSpPr>
            <p:spPr bwMode="auto">
              <a:xfrm>
                <a:off x="0" y="0"/>
                <a:ext cx="495" cy="49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600" h="21600">
                    <a:moveTo>
                      <a:pt x="18899" y="18001"/>
                    </a:moveTo>
                    <a:cubicBezTo>
                      <a:pt x="18899" y="18497"/>
                      <a:pt x="18494" y="18901"/>
                      <a:pt x="17999" y="18901"/>
                    </a:cubicBezTo>
                    <a:lnTo>
                      <a:pt x="3601" y="18901"/>
                    </a:lnTo>
                    <a:cubicBezTo>
                      <a:pt x="3105" y="18901"/>
                      <a:pt x="2701" y="18497"/>
                      <a:pt x="2701" y="18001"/>
                    </a:cubicBezTo>
                    <a:lnTo>
                      <a:pt x="2701" y="3598"/>
                    </a:lnTo>
                    <a:cubicBezTo>
                      <a:pt x="2701" y="3102"/>
                      <a:pt x="3105" y="2699"/>
                      <a:pt x="3601" y="2699"/>
                    </a:cubicBezTo>
                    <a:lnTo>
                      <a:pt x="16077" y="2699"/>
                    </a:lnTo>
                    <a:lnTo>
                      <a:pt x="18707" y="70"/>
                    </a:lnTo>
                    <a:cubicBezTo>
                      <a:pt x="18478" y="25"/>
                      <a:pt x="18241" y="0"/>
                      <a:pt x="17999" y="0"/>
                    </a:cubicBezTo>
                    <a:lnTo>
                      <a:pt x="3601" y="0"/>
                    </a:lnTo>
                    <a:cubicBezTo>
                      <a:pt x="1612" y="0"/>
                      <a:pt x="0" y="1611"/>
                      <a:pt x="0" y="3598"/>
                    </a:cubicBezTo>
                    <a:lnTo>
                      <a:pt x="0" y="18001"/>
                    </a:lnTo>
                    <a:cubicBezTo>
                      <a:pt x="0" y="19989"/>
                      <a:pt x="1612" y="21600"/>
                      <a:pt x="3601" y="21600"/>
                    </a:cubicBezTo>
                    <a:lnTo>
                      <a:pt x="17999" y="21600"/>
                    </a:lnTo>
                    <a:cubicBezTo>
                      <a:pt x="19988" y="21600"/>
                      <a:pt x="21600" y="19989"/>
                      <a:pt x="21600" y="18001"/>
                    </a:cubicBezTo>
                    <a:lnTo>
                      <a:pt x="21600" y="10014"/>
                    </a:lnTo>
                    <a:lnTo>
                      <a:pt x="18899" y="12712"/>
                    </a:lnTo>
                    <a:lnTo>
                      <a:pt x="18899" y="18001"/>
                    </a:lnTo>
                    <a:close/>
                    <a:moveTo>
                      <a:pt x="18899" y="1800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253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8" name="AutoShape 485"/>
              <p:cNvSpPr>
                <a:spLocks/>
              </p:cNvSpPr>
              <p:nvPr/>
            </p:nvSpPr>
            <p:spPr bwMode="auto">
              <a:xfrm>
                <a:off x="208" y="0"/>
                <a:ext cx="368" cy="36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1600" h="21600">
                    <a:moveTo>
                      <a:pt x="2496" y="13916"/>
                    </a:moveTo>
                    <a:lnTo>
                      <a:pt x="2496" y="13917"/>
                    </a:lnTo>
                    <a:lnTo>
                      <a:pt x="2495" y="13919"/>
                    </a:lnTo>
                    <a:lnTo>
                      <a:pt x="2496" y="13919"/>
                    </a:lnTo>
                    <a:lnTo>
                      <a:pt x="0" y="21600"/>
                    </a:lnTo>
                    <a:lnTo>
                      <a:pt x="7681" y="19104"/>
                    </a:lnTo>
                    <a:lnTo>
                      <a:pt x="7684" y="19103"/>
                    </a:lnTo>
                    <a:lnTo>
                      <a:pt x="7683" y="19102"/>
                    </a:lnTo>
                    <a:lnTo>
                      <a:pt x="21600" y="5186"/>
                    </a:lnTo>
                    <a:lnTo>
                      <a:pt x="16414" y="0"/>
                    </a:lnTo>
                    <a:lnTo>
                      <a:pt x="2498" y="13916"/>
                    </a:lnTo>
                    <a:lnTo>
                      <a:pt x="2496" y="13916"/>
                    </a:lnTo>
                    <a:close/>
                    <a:moveTo>
                      <a:pt x="7041" y="18061"/>
                    </a:moveTo>
                    <a:lnTo>
                      <a:pt x="1855" y="19745"/>
                    </a:lnTo>
                    <a:lnTo>
                      <a:pt x="3540" y="14559"/>
                    </a:lnTo>
                    <a:lnTo>
                      <a:pt x="7041" y="18061"/>
                    </a:lnTo>
                    <a:close/>
                    <a:moveTo>
                      <a:pt x="7041" y="1806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253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9" name="Group 68"/>
            <p:cNvGrpSpPr/>
            <p:nvPr/>
          </p:nvGrpSpPr>
          <p:grpSpPr>
            <a:xfrm>
              <a:off x="6430205" y="2698061"/>
              <a:ext cx="544710" cy="544710"/>
              <a:chOff x="2522538" y="2108200"/>
              <a:chExt cx="376238" cy="376238"/>
            </a:xfrm>
            <a:solidFill>
              <a:schemeClr val="bg1"/>
            </a:solidFill>
          </p:grpSpPr>
          <p:sp>
            <p:nvSpPr>
              <p:cNvPr id="70" name="Freeform 54"/>
              <p:cNvSpPr>
                <a:spLocks/>
              </p:cNvSpPr>
              <p:nvPr/>
            </p:nvSpPr>
            <p:spPr bwMode="auto">
              <a:xfrm>
                <a:off x="2522538" y="2319338"/>
                <a:ext cx="163513" cy="71438"/>
              </a:xfrm>
              <a:custGeom>
                <a:avLst/>
                <a:gdLst>
                  <a:gd name="T0" fmla="*/ 3 w 28"/>
                  <a:gd name="T1" fmla="*/ 10 h 12"/>
                  <a:gd name="T2" fmla="*/ 10 w 28"/>
                  <a:gd name="T3" fmla="*/ 12 h 12"/>
                  <a:gd name="T4" fmla="*/ 28 w 28"/>
                  <a:gd name="T5" fmla="*/ 8 h 12"/>
                  <a:gd name="T6" fmla="*/ 5 w 28"/>
                  <a:gd name="T7" fmla="*/ 1 h 12"/>
                  <a:gd name="T8" fmla="*/ 2 w 28"/>
                  <a:gd name="T9" fmla="*/ 1 h 12"/>
                  <a:gd name="T10" fmla="*/ 0 w 28"/>
                  <a:gd name="T11" fmla="*/ 5 h 12"/>
                  <a:gd name="T12" fmla="*/ 0 w 28"/>
                  <a:gd name="T13" fmla="*/ 6 h 12"/>
                  <a:gd name="T14" fmla="*/ 3 w 28"/>
                  <a:gd name="T15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2">
                    <a:moveTo>
                      <a:pt x="3" y="10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1" y="9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" name="Freeform 55"/>
              <p:cNvSpPr>
                <a:spLocks/>
              </p:cNvSpPr>
              <p:nvPr/>
            </p:nvSpPr>
            <p:spPr bwMode="auto">
              <a:xfrm>
                <a:off x="2774950" y="2425700"/>
                <a:ext cx="123825" cy="58738"/>
              </a:xfrm>
              <a:custGeom>
                <a:avLst/>
                <a:gdLst>
                  <a:gd name="T0" fmla="*/ 18 w 21"/>
                  <a:gd name="T1" fmla="*/ 0 h 10"/>
                  <a:gd name="T2" fmla="*/ 18 w 21"/>
                  <a:gd name="T3" fmla="*/ 0 h 10"/>
                  <a:gd name="T4" fmla="*/ 0 w 21"/>
                  <a:gd name="T5" fmla="*/ 5 h 10"/>
                  <a:gd name="T6" fmla="*/ 16 w 21"/>
                  <a:gd name="T7" fmla="*/ 10 h 10"/>
                  <a:gd name="T8" fmla="*/ 19 w 21"/>
                  <a:gd name="T9" fmla="*/ 9 h 10"/>
                  <a:gd name="T10" fmla="*/ 21 w 21"/>
                  <a:gd name="T11" fmla="*/ 6 h 10"/>
                  <a:gd name="T12" fmla="*/ 21 w 21"/>
                  <a:gd name="T13" fmla="*/ 4 h 10"/>
                  <a:gd name="T14" fmla="*/ 18 w 21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0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10"/>
                      <a:pt x="18" y="10"/>
                      <a:pt x="19" y="9"/>
                    </a:cubicBezTo>
                    <a:cubicBezTo>
                      <a:pt x="20" y="8"/>
                      <a:pt x="21" y="7"/>
                      <a:pt x="21" y="6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2"/>
                      <a:pt x="20" y="1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" name="Freeform 56"/>
              <p:cNvSpPr>
                <a:spLocks/>
              </p:cNvSpPr>
              <p:nvPr/>
            </p:nvSpPr>
            <p:spPr bwMode="auto">
              <a:xfrm>
                <a:off x="2522538" y="2343150"/>
                <a:ext cx="376238" cy="141288"/>
              </a:xfrm>
              <a:custGeom>
                <a:avLst/>
                <a:gdLst>
                  <a:gd name="T0" fmla="*/ 62 w 64"/>
                  <a:gd name="T1" fmla="*/ 1 h 24"/>
                  <a:gd name="T2" fmla="*/ 60 w 64"/>
                  <a:gd name="T3" fmla="*/ 0 h 24"/>
                  <a:gd name="T4" fmla="*/ 59 w 64"/>
                  <a:gd name="T5" fmla="*/ 0 h 24"/>
                  <a:gd name="T6" fmla="*/ 3 w 64"/>
                  <a:gd name="T7" fmla="*/ 14 h 24"/>
                  <a:gd name="T8" fmla="*/ 0 w 64"/>
                  <a:gd name="T9" fmla="*/ 18 h 24"/>
                  <a:gd name="T10" fmla="*/ 0 w 64"/>
                  <a:gd name="T11" fmla="*/ 20 h 24"/>
                  <a:gd name="T12" fmla="*/ 2 w 64"/>
                  <a:gd name="T13" fmla="*/ 23 h 24"/>
                  <a:gd name="T14" fmla="*/ 4 w 64"/>
                  <a:gd name="T15" fmla="*/ 24 h 24"/>
                  <a:gd name="T16" fmla="*/ 5 w 64"/>
                  <a:gd name="T17" fmla="*/ 24 h 24"/>
                  <a:gd name="T18" fmla="*/ 61 w 64"/>
                  <a:gd name="T19" fmla="*/ 10 h 24"/>
                  <a:gd name="T20" fmla="*/ 64 w 64"/>
                  <a:gd name="T21" fmla="*/ 6 h 24"/>
                  <a:gd name="T22" fmla="*/ 64 w 64"/>
                  <a:gd name="T23" fmla="*/ 4 h 24"/>
                  <a:gd name="T24" fmla="*/ 62 w 64"/>
                  <a:gd name="T25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24">
                    <a:moveTo>
                      <a:pt x="62" y="1"/>
                    </a:moveTo>
                    <a:cubicBezTo>
                      <a:pt x="62" y="1"/>
                      <a:pt x="61" y="0"/>
                      <a:pt x="60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1" y="15"/>
                      <a:pt x="0" y="16"/>
                      <a:pt x="0" y="1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2"/>
                      <a:pt x="2" y="23"/>
                    </a:cubicBezTo>
                    <a:cubicBezTo>
                      <a:pt x="2" y="24"/>
                      <a:pt x="3" y="24"/>
                      <a:pt x="4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3" y="9"/>
                      <a:pt x="64" y="8"/>
                      <a:pt x="64" y="6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3"/>
                      <a:pt x="63" y="2"/>
                      <a:pt x="6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3" name="Freeform 57"/>
              <p:cNvSpPr>
                <a:spLocks noEditPoints="1"/>
              </p:cNvSpPr>
              <p:nvPr/>
            </p:nvSpPr>
            <p:spPr bwMode="auto">
              <a:xfrm>
                <a:off x="2605088" y="2108200"/>
                <a:ext cx="217488" cy="258763"/>
              </a:xfrm>
              <a:custGeom>
                <a:avLst/>
                <a:gdLst>
                  <a:gd name="T0" fmla="*/ 8 w 37"/>
                  <a:gd name="T1" fmla="*/ 32 h 44"/>
                  <a:gd name="T2" fmla="*/ 31 w 37"/>
                  <a:gd name="T3" fmla="*/ 35 h 44"/>
                  <a:gd name="T4" fmla="*/ 20 w 37"/>
                  <a:gd name="T5" fmla="*/ 0 h 44"/>
                  <a:gd name="T6" fmla="*/ 8 w 37"/>
                  <a:gd name="T7" fmla="*/ 32 h 44"/>
                  <a:gd name="T8" fmla="*/ 15 w 37"/>
                  <a:gd name="T9" fmla="*/ 28 h 44"/>
                  <a:gd name="T10" fmla="*/ 21 w 37"/>
                  <a:gd name="T11" fmla="*/ 16 h 44"/>
                  <a:gd name="T12" fmla="*/ 20 w 37"/>
                  <a:gd name="T13" fmla="*/ 36 h 44"/>
                  <a:gd name="T14" fmla="*/ 15 w 37"/>
                  <a:gd name="T15" fmla="*/ 2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44">
                    <a:moveTo>
                      <a:pt x="8" y="32"/>
                    </a:moveTo>
                    <a:cubicBezTo>
                      <a:pt x="11" y="40"/>
                      <a:pt x="24" y="44"/>
                      <a:pt x="31" y="35"/>
                    </a:cubicBezTo>
                    <a:cubicBezTo>
                      <a:pt x="37" y="25"/>
                      <a:pt x="31" y="10"/>
                      <a:pt x="20" y="0"/>
                    </a:cubicBezTo>
                    <a:cubicBezTo>
                      <a:pt x="22" y="11"/>
                      <a:pt x="0" y="15"/>
                      <a:pt x="8" y="32"/>
                    </a:cubicBezTo>
                    <a:close/>
                    <a:moveTo>
                      <a:pt x="15" y="28"/>
                    </a:moveTo>
                    <a:cubicBezTo>
                      <a:pt x="17" y="26"/>
                      <a:pt x="21" y="24"/>
                      <a:pt x="21" y="16"/>
                    </a:cubicBezTo>
                    <a:cubicBezTo>
                      <a:pt x="31" y="22"/>
                      <a:pt x="27" y="38"/>
                      <a:pt x="20" y="36"/>
                    </a:cubicBezTo>
                    <a:cubicBezTo>
                      <a:pt x="13" y="35"/>
                      <a:pt x="13" y="30"/>
                      <a:pt x="15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4" name="Freeform 73"/>
            <p:cNvSpPr>
              <a:spLocks noChangeAspect="1" noChangeArrowheads="1"/>
            </p:cNvSpPr>
            <p:nvPr/>
          </p:nvSpPr>
          <p:spPr bwMode="auto">
            <a:xfrm>
              <a:off x="5518712" y="4757307"/>
              <a:ext cx="376374" cy="450463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endParaRPr lang="en-US" sz="253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5" name="Freeform 21"/>
            <p:cNvSpPr>
              <a:spLocks noEditPoints="1"/>
            </p:cNvSpPr>
            <p:nvPr/>
          </p:nvSpPr>
          <p:spPr bwMode="auto">
            <a:xfrm>
              <a:off x="6730323" y="4115436"/>
              <a:ext cx="377981" cy="431732"/>
            </a:xfrm>
            <a:custGeom>
              <a:avLst/>
              <a:gdLst>
                <a:gd name="T0" fmla="*/ 432 w 504"/>
                <a:gd name="T1" fmla="*/ 541 h 577"/>
                <a:gd name="T2" fmla="*/ 407 w 504"/>
                <a:gd name="T3" fmla="*/ 541 h 577"/>
                <a:gd name="T4" fmla="*/ 504 w 504"/>
                <a:gd name="T5" fmla="*/ 361 h 577"/>
                <a:gd name="T6" fmla="*/ 341 w 504"/>
                <a:gd name="T7" fmla="*/ 152 h 577"/>
                <a:gd name="T8" fmla="*/ 382 w 504"/>
                <a:gd name="T9" fmla="*/ 75 h 577"/>
                <a:gd name="T10" fmla="*/ 374 w 504"/>
                <a:gd name="T11" fmla="*/ 50 h 577"/>
                <a:gd name="T12" fmla="*/ 277 w 504"/>
                <a:gd name="T13" fmla="*/ 3 h 577"/>
                <a:gd name="T14" fmla="*/ 263 w 504"/>
                <a:gd name="T15" fmla="*/ 2 h 577"/>
                <a:gd name="T16" fmla="*/ 252 w 504"/>
                <a:gd name="T17" fmla="*/ 12 h 577"/>
                <a:gd name="T18" fmla="*/ 137 w 504"/>
                <a:gd name="T19" fmla="*/ 230 h 577"/>
                <a:gd name="T20" fmla="*/ 153 w 504"/>
                <a:gd name="T21" fmla="*/ 280 h 577"/>
                <a:gd name="T22" fmla="*/ 137 w 504"/>
                <a:gd name="T23" fmla="*/ 313 h 577"/>
                <a:gd name="T24" fmla="*/ 202 w 504"/>
                <a:gd name="T25" fmla="*/ 344 h 577"/>
                <a:gd name="T26" fmla="*/ 217 w 504"/>
                <a:gd name="T27" fmla="*/ 312 h 577"/>
                <a:gd name="T28" fmla="*/ 217 w 504"/>
                <a:gd name="T29" fmla="*/ 312 h 577"/>
                <a:gd name="T30" fmla="*/ 267 w 504"/>
                <a:gd name="T31" fmla="*/ 293 h 577"/>
                <a:gd name="T32" fmla="*/ 306 w 504"/>
                <a:gd name="T33" fmla="*/ 219 h 577"/>
                <a:gd name="T34" fmla="*/ 432 w 504"/>
                <a:gd name="T35" fmla="*/ 361 h 577"/>
                <a:gd name="T36" fmla="*/ 288 w 504"/>
                <a:gd name="T37" fmla="*/ 505 h 577"/>
                <a:gd name="T38" fmla="*/ 180 w 504"/>
                <a:gd name="T39" fmla="*/ 469 h 577"/>
                <a:gd name="T40" fmla="*/ 180 w 504"/>
                <a:gd name="T41" fmla="*/ 451 h 577"/>
                <a:gd name="T42" fmla="*/ 198 w 504"/>
                <a:gd name="T43" fmla="*/ 433 h 577"/>
                <a:gd name="T44" fmla="*/ 288 w 504"/>
                <a:gd name="T45" fmla="*/ 433 h 577"/>
                <a:gd name="T46" fmla="*/ 288 w 504"/>
                <a:gd name="T47" fmla="*/ 397 h 577"/>
                <a:gd name="T48" fmla="*/ 149 w 504"/>
                <a:gd name="T49" fmla="*/ 397 h 577"/>
                <a:gd name="T50" fmla="*/ 75 w 504"/>
                <a:gd name="T51" fmla="*/ 397 h 577"/>
                <a:gd name="T52" fmla="*/ 0 w 504"/>
                <a:gd name="T53" fmla="*/ 397 h 577"/>
                <a:gd name="T54" fmla="*/ 0 w 504"/>
                <a:gd name="T55" fmla="*/ 433 h 577"/>
                <a:gd name="T56" fmla="*/ 85 w 504"/>
                <a:gd name="T57" fmla="*/ 433 h 577"/>
                <a:gd name="T58" fmla="*/ 90 w 504"/>
                <a:gd name="T59" fmla="*/ 433 h 577"/>
                <a:gd name="T60" fmla="*/ 108 w 504"/>
                <a:gd name="T61" fmla="*/ 451 h 577"/>
                <a:gd name="T62" fmla="*/ 108 w 504"/>
                <a:gd name="T63" fmla="*/ 469 h 577"/>
                <a:gd name="T64" fmla="*/ 108 w 504"/>
                <a:gd name="T65" fmla="*/ 541 h 577"/>
                <a:gd name="T66" fmla="*/ 36 w 504"/>
                <a:gd name="T67" fmla="*/ 577 h 577"/>
                <a:gd name="T68" fmla="*/ 504 w 504"/>
                <a:gd name="T69" fmla="*/ 577 h 577"/>
                <a:gd name="T70" fmla="*/ 432 w 504"/>
                <a:gd name="T71" fmla="*/ 541 h 577"/>
                <a:gd name="T72" fmla="*/ 306 w 504"/>
                <a:gd name="T73" fmla="*/ 49 h 577"/>
                <a:gd name="T74" fmla="*/ 294 w 504"/>
                <a:gd name="T75" fmla="*/ 61 h 577"/>
                <a:gd name="T76" fmla="*/ 212 w 504"/>
                <a:gd name="T77" fmla="*/ 217 h 577"/>
                <a:gd name="T78" fmla="*/ 180 w 504"/>
                <a:gd name="T79" fmla="*/ 202 h 577"/>
                <a:gd name="T80" fmla="*/ 182 w 504"/>
                <a:gd name="T81" fmla="*/ 195 h 577"/>
                <a:gd name="T82" fmla="*/ 261 w 504"/>
                <a:gd name="T83" fmla="*/ 48 h 577"/>
                <a:gd name="T84" fmla="*/ 272 w 504"/>
                <a:gd name="T85" fmla="*/ 38 h 577"/>
                <a:gd name="T86" fmla="*/ 286 w 504"/>
                <a:gd name="T87" fmla="*/ 39 h 577"/>
                <a:gd name="T88" fmla="*/ 306 w 504"/>
                <a:gd name="T89" fmla="*/ 49 h 577"/>
                <a:gd name="T90" fmla="*/ 306 w 504"/>
                <a:gd name="T91" fmla="*/ 49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04" h="577">
                  <a:moveTo>
                    <a:pt x="432" y="541"/>
                  </a:moveTo>
                  <a:cubicBezTo>
                    <a:pt x="407" y="541"/>
                    <a:pt x="407" y="541"/>
                    <a:pt x="407" y="541"/>
                  </a:cubicBezTo>
                  <a:cubicBezTo>
                    <a:pt x="466" y="502"/>
                    <a:pt x="504" y="436"/>
                    <a:pt x="504" y="361"/>
                  </a:cubicBezTo>
                  <a:cubicBezTo>
                    <a:pt x="504" y="260"/>
                    <a:pt x="435" y="175"/>
                    <a:pt x="341" y="152"/>
                  </a:cubicBezTo>
                  <a:cubicBezTo>
                    <a:pt x="382" y="75"/>
                    <a:pt x="382" y="75"/>
                    <a:pt x="382" y="75"/>
                  </a:cubicBezTo>
                  <a:cubicBezTo>
                    <a:pt x="386" y="65"/>
                    <a:pt x="383" y="54"/>
                    <a:pt x="374" y="50"/>
                  </a:cubicBezTo>
                  <a:cubicBezTo>
                    <a:pt x="277" y="3"/>
                    <a:pt x="277" y="3"/>
                    <a:pt x="277" y="3"/>
                  </a:cubicBezTo>
                  <a:cubicBezTo>
                    <a:pt x="272" y="1"/>
                    <a:pt x="267" y="0"/>
                    <a:pt x="263" y="2"/>
                  </a:cubicBezTo>
                  <a:cubicBezTo>
                    <a:pt x="258" y="4"/>
                    <a:pt x="254" y="7"/>
                    <a:pt x="252" y="12"/>
                  </a:cubicBezTo>
                  <a:cubicBezTo>
                    <a:pt x="137" y="230"/>
                    <a:pt x="137" y="230"/>
                    <a:pt x="137" y="230"/>
                  </a:cubicBezTo>
                  <a:cubicBezTo>
                    <a:pt x="128" y="249"/>
                    <a:pt x="135" y="272"/>
                    <a:pt x="153" y="280"/>
                  </a:cubicBezTo>
                  <a:cubicBezTo>
                    <a:pt x="137" y="313"/>
                    <a:pt x="137" y="313"/>
                    <a:pt x="137" y="313"/>
                  </a:cubicBezTo>
                  <a:cubicBezTo>
                    <a:pt x="202" y="344"/>
                    <a:pt x="202" y="344"/>
                    <a:pt x="202" y="344"/>
                  </a:cubicBezTo>
                  <a:cubicBezTo>
                    <a:pt x="217" y="312"/>
                    <a:pt x="217" y="312"/>
                    <a:pt x="217" y="312"/>
                  </a:cubicBezTo>
                  <a:cubicBezTo>
                    <a:pt x="217" y="312"/>
                    <a:pt x="217" y="312"/>
                    <a:pt x="217" y="312"/>
                  </a:cubicBezTo>
                  <a:cubicBezTo>
                    <a:pt x="235" y="320"/>
                    <a:pt x="257" y="312"/>
                    <a:pt x="267" y="293"/>
                  </a:cubicBezTo>
                  <a:cubicBezTo>
                    <a:pt x="306" y="219"/>
                    <a:pt x="306" y="219"/>
                    <a:pt x="306" y="219"/>
                  </a:cubicBezTo>
                  <a:cubicBezTo>
                    <a:pt x="377" y="228"/>
                    <a:pt x="432" y="288"/>
                    <a:pt x="432" y="361"/>
                  </a:cubicBezTo>
                  <a:cubicBezTo>
                    <a:pt x="432" y="440"/>
                    <a:pt x="367" y="505"/>
                    <a:pt x="288" y="505"/>
                  </a:cubicBezTo>
                  <a:cubicBezTo>
                    <a:pt x="252" y="505"/>
                    <a:pt x="205" y="491"/>
                    <a:pt x="180" y="469"/>
                  </a:cubicBezTo>
                  <a:cubicBezTo>
                    <a:pt x="180" y="451"/>
                    <a:pt x="180" y="451"/>
                    <a:pt x="180" y="451"/>
                  </a:cubicBezTo>
                  <a:cubicBezTo>
                    <a:pt x="180" y="441"/>
                    <a:pt x="188" y="433"/>
                    <a:pt x="198" y="433"/>
                  </a:cubicBezTo>
                  <a:cubicBezTo>
                    <a:pt x="288" y="433"/>
                    <a:pt x="288" y="433"/>
                    <a:pt x="288" y="433"/>
                  </a:cubicBezTo>
                  <a:cubicBezTo>
                    <a:pt x="288" y="397"/>
                    <a:pt x="288" y="397"/>
                    <a:pt x="288" y="397"/>
                  </a:cubicBezTo>
                  <a:cubicBezTo>
                    <a:pt x="149" y="397"/>
                    <a:pt x="149" y="397"/>
                    <a:pt x="149" y="397"/>
                  </a:cubicBezTo>
                  <a:cubicBezTo>
                    <a:pt x="75" y="397"/>
                    <a:pt x="75" y="397"/>
                    <a:pt x="75" y="397"/>
                  </a:cubicBezTo>
                  <a:cubicBezTo>
                    <a:pt x="0" y="397"/>
                    <a:pt x="0" y="397"/>
                    <a:pt x="0" y="397"/>
                  </a:cubicBezTo>
                  <a:cubicBezTo>
                    <a:pt x="0" y="433"/>
                    <a:pt x="0" y="433"/>
                    <a:pt x="0" y="433"/>
                  </a:cubicBezTo>
                  <a:cubicBezTo>
                    <a:pt x="85" y="433"/>
                    <a:pt x="85" y="433"/>
                    <a:pt x="85" y="433"/>
                  </a:cubicBezTo>
                  <a:cubicBezTo>
                    <a:pt x="90" y="433"/>
                    <a:pt x="90" y="433"/>
                    <a:pt x="90" y="433"/>
                  </a:cubicBezTo>
                  <a:cubicBezTo>
                    <a:pt x="100" y="433"/>
                    <a:pt x="108" y="441"/>
                    <a:pt x="108" y="451"/>
                  </a:cubicBezTo>
                  <a:cubicBezTo>
                    <a:pt x="108" y="469"/>
                    <a:pt x="108" y="469"/>
                    <a:pt x="108" y="469"/>
                  </a:cubicBezTo>
                  <a:cubicBezTo>
                    <a:pt x="108" y="541"/>
                    <a:pt x="108" y="541"/>
                    <a:pt x="108" y="541"/>
                  </a:cubicBezTo>
                  <a:cubicBezTo>
                    <a:pt x="68" y="541"/>
                    <a:pt x="36" y="537"/>
                    <a:pt x="36" y="577"/>
                  </a:cubicBezTo>
                  <a:cubicBezTo>
                    <a:pt x="504" y="577"/>
                    <a:pt x="504" y="577"/>
                    <a:pt x="504" y="577"/>
                  </a:cubicBezTo>
                  <a:cubicBezTo>
                    <a:pt x="504" y="537"/>
                    <a:pt x="472" y="541"/>
                    <a:pt x="432" y="541"/>
                  </a:cubicBezTo>
                  <a:close/>
                  <a:moveTo>
                    <a:pt x="306" y="49"/>
                  </a:moveTo>
                  <a:cubicBezTo>
                    <a:pt x="301" y="51"/>
                    <a:pt x="297" y="55"/>
                    <a:pt x="294" y="61"/>
                  </a:cubicBezTo>
                  <a:cubicBezTo>
                    <a:pt x="212" y="217"/>
                    <a:pt x="212" y="217"/>
                    <a:pt x="212" y="217"/>
                  </a:cubicBezTo>
                  <a:cubicBezTo>
                    <a:pt x="180" y="202"/>
                    <a:pt x="180" y="202"/>
                    <a:pt x="180" y="202"/>
                  </a:cubicBezTo>
                  <a:cubicBezTo>
                    <a:pt x="181" y="199"/>
                    <a:pt x="181" y="197"/>
                    <a:pt x="182" y="195"/>
                  </a:cubicBezTo>
                  <a:cubicBezTo>
                    <a:pt x="261" y="48"/>
                    <a:pt x="261" y="48"/>
                    <a:pt x="261" y="48"/>
                  </a:cubicBezTo>
                  <a:cubicBezTo>
                    <a:pt x="263" y="43"/>
                    <a:pt x="267" y="40"/>
                    <a:pt x="272" y="38"/>
                  </a:cubicBezTo>
                  <a:cubicBezTo>
                    <a:pt x="276" y="36"/>
                    <a:pt x="281" y="37"/>
                    <a:pt x="286" y="39"/>
                  </a:cubicBezTo>
                  <a:cubicBezTo>
                    <a:pt x="306" y="49"/>
                    <a:pt x="306" y="49"/>
                    <a:pt x="306" y="49"/>
                  </a:cubicBezTo>
                  <a:cubicBezTo>
                    <a:pt x="306" y="49"/>
                    <a:pt x="306" y="49"/>
                    <a:pt x="306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6" name="矩形 75"/>
          <p:cNvSpPr/>
          <p:nvPr/>
        </p:nvSpPr>
        <p:spPr>
          <a:xfrm>
            <a:off x="3477210" y="170898"/>
            <a:ext cx="9380132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1413" y="170898"/>
            <a:ext cx="254097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288981" y="170898"/>
            <a:ext cx="67661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571283" y="177189"/>
            <a:ext cx="26564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添加相关标题</a:t>
            </a:r>
            <a:endParaRPr lang="en-US" altLang="zh-CN" sz="3200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Content Placeholder 2"/>
          <p:cNvSpPr txBox="1">
            <a:spLocks/>
          </p:cNvSpPr>
          <p:nvPr/>
        </p:nvSpPr>
        <p:spPr>
          <a:xfrm>
            <a:off x="10605610" y="192575"/>
            <a:ext cx="1906380" cy="553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597" b="1">
                <a:solidFill>
                  <a:schemeClr val="bg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LOGO</a:t>
            </a:r>
            <a:endParaRPr lang="en-US" sz="3597" b="1">
              <a:solidFill>
                <a:schemeClr val="bg1"/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498412" y="729609"/>
            <a:ext cx="28022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ANNUAL WORK SUMMARY</a:t>
            </a:r>
          </a:p>
        </p:txBody>
      </p:sp>
    </p:spTree>
    <p:extLst>
      <p:ext uri="{BB962C8B-B14F-4D97-AF65-F5344CB8AC3E}">
        <p14:creationId xmlns:p14="http://schemas.microsoft.com/office/powerpoint/2010/main" val="1487571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63" grpId="0" animBg="1"/>
      <p:bldP spid="64" grpId="0" animBg="1"/>
      <p:bldP spid="6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Oval 110"/>
          <p:cNvSpPr/>
          <p:nvPr/>
        </p:nvSpPr>
        <p:spPr>
          <a:xfrm>
            <a:off x="8677507" y="2453659"/>
            <a:ext cx="333977" cy="33589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28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3" name="Oval 112"/>
          <p:cNvSpPr/>
          <p:nvPr/>
        </p:nvSpPr>
        <p:spPr>
          <a:xfrm>
            <a:off x="8677505" y="3848953"/>
            <a:ext cx="333977" cy="33589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28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8677504" y="5205957"/>
            <a:ext cx="333977" cy="33589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28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3867342" y="2454112"/>
            <a:ext cx="333977" cy="33589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sz="928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3867341" y="3849406"/>
            <a:ext cx="333977" cy="33589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sz="928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1" name="Oval 120"/>
          <p:cNvSpPr/>
          <p:nvPr/>
        </p:nvSpPr>
        <p:spPr>
          <a:xfrm>
            <a:off x="3867339" y="5206410"/>
            <a:ext cx="333977" cy="33589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sz="928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22" name="Group 121"/>
          <p:cNvGrpSpPr/>
          <p:nvPr/>
        </p:nvGrpSpPr>
        <p:grpSpPr>
          <a:xfrm>
            <a:off x="9139580" y="2095551"/>
            <a:ext cx="2320535" cy="942199"/>
            <a:chOff x="1618318" y="2220559"/>
            <a:chExt cx="2200332" cy="893393"/>
          </a:xfrm>
        </p:grpSpPr>
        <p:sp>
          <p:nvSpPr>
            <p:cNvPr id="123" name="Text Placeholder 2"/>
            <p:cNvSpPr txBox="1">
              <a:spLocks/>
            </p:cNvSpPr>
            <p:nvPr/>
          </p:nvSpPr>
          <p:spPr>
            <a:xfrm>
              <a:off x="1618318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Trading</a:t>
              </a:r>
            </a:p>
          </p:txBody>
        </p:sp>
        <p:sp>
          <p:nvSpPr>
            <p:cNvPr id="124" name="TextBox 123"/>
            <p:cNvSpPr txBox="1"/>
            <p:nvPr/>
          </p:nvSpPr>
          <p:spPr>
            <a:xfrm>
              <a:off x="1679271" y="2559832"/>
              <a:ext cx="2139379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Porem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, cot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adipicing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Sed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imperun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velit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laoreet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facilisis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raesent</a:t>
              </a:r>
              <a:endPara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9139580" y="3518212"/>
            <a:ext cx="2320535" cy="942199"/>
            <a:chOff x="1618318" y="2220559"/>
            <a:chExt cx="2200332" cy="893393"/>
          </a:xfrm>
        </p:grpSpPr>
        <p:sp>
          <p:nvSpPr>
            <p:cNvPr id="126" name="Text Placeholder 2"/>
            <p:cNvSpPr txBox="1">
              <a:spLocks/>
            </p:cNvSpPr>
            <p:nvPr/>
          </p:nvSpPr>
          <p:spPr>
            <a:xfrm>
              <a:off x="1618318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Financing</a:t>
              </a:r>
            </a:p>
          </p:txBody>
        </p:sp>
        <p:sp>
          <p:nvSpPr>
            <p:cNvPr id="127" name="TextBox 126"/>
            <p:cNvSpPr txBox="1"/>
            <p:nvPr/>
          </p:nvSpPr>
          <p:spPr>
            <a:xfrm>
              <a:off x="1679271" y="2559832"/>
              <a:ext cx="2139379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Porem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, cot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adipicing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Sed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imperun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velit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laoreet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facilisis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raesent</a:t>
              </a:r>
              <a:endPara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9139580" y="4887630"/>
            <a:ext cx="2320535" cy="942199"/>
            <a:chOff x="1618318" y="2220559"/>
            <a:chExt cx="2200332" cy="893393"/>
          </a:xfrm>
        </p:grpSpPr>
        <p:sp>
          <p:nvSpPr>
            <p:cNvPr id="129" name="Text Placeholder 2"/>
            <p:cNvSpPr txBox="1">
              <a:spLocks/>
            </p:cNvSpPr>
            <p:nvPr/>
          </p:nvSpPr>
          <p:spPr>
            <a:xfrm>
              <a:off x="1618318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Risk Taking</a:t>
              </a:r>
            </a:p>
          </p:txBody>
        </p:sp>
        <p:sp>
          <p:nvSpPr>
            <p:cNvPr id="130" name="TextBox 129"/>
            <p:cNvSpPr txBox="1"/>
            <p:nvPr/>
          </p:nvSpPr>
          <p:spPr>
            <a:xfrm>
              <a:off x="1679271" y="2559832"/>
              <a:ext cx="2139379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Porem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, cot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adipicing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Sed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imperun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velit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laoreet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facilisis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raesent</a:t>
              </a:r>
              <a:endPara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1381296" y="2095551"/>
            <a:ext cx="2327048" cy="942199"/>
            <a:chOff x="1679271" y="2220559"/>
            <a:chExt cx="2206507" cy="893393"/>
          </a:xfrm>
        </p:grpSpPr>
        <p:sp>
          <p:nvSpPr>
            <p:cNvPr id="132" name="Text Placeholder 2"/>
            <p:cNvSpPr txBox="1">
              <a:spLocks/>
            </p:cNvSpPr>
            <p:nvPr/>
          </p:nvSpPr>
          <p:spPr>
            <a:xfrm>
              <a:off x="1872318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Producing</a:t>
              </a:r>
            </a:p>
          </p:txBody>
        </p:sp>
        <p:sp>
          <p:nvSpPr>
            <p:cNvPr id="133" name="TextBox 132"/>
            <p:cNvSpPr txBox="1"/>
            <p:nvPr/>
          </p:nvSpPr>
          <p:spPr>
            <a:xfrm>
              <a:off x="1679271" y="2559832"/>
              <a:ext cx="2139379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Porem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, cot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adipicing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Sed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imperun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velit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laoreet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facilisis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raesent</a:t>
              </a:r>
              <a:endPara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1381296" y="3518212"/>
            <a:ext cx="2327048" cy="942199"/>
            <a:chOff x="1679271" y="2220559"/>
            <a:chExt cx="2206507" cy="893393"/>
          </a:xfrm>
        </p:grpSpPr>
        <p:sp>
          <p:nvSpPr>
            <p:cNvPr id="135" name="Text Placeholder 2"/>
            <p:cNvSpPr txBox="1">
              <a:spLocks/>
            </p:cNvSpPr>
            <p:nvPr/>
          </p:nvSpPr>
          <p:spPr>
            <a:xfrm>
              <a:off x="1872318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Operating</a:t>
              </a:r>
            </a:p>
          </p:txBody>
        </p:sp>
        <p:sp>
          <p:nvSpPr>
            <p:cNvPr id="136" name="TextBox 135"/>
            <p:cNvSpPr txBox="1"/>
            <p:nvPr/>
          </p:nvSpPr>
          <p:spPr>
            <a:xfrm>
              <a:off x="1679271" y="2559832"/>
              <a:ext cx="2139379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Porem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, cot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adipicing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Sed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imperun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velit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laoreet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facilisis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raesent</a:t>
              </a:r>
              <a:endPara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1381296" y="4877393"/>
            <a:ext cx="2327048" cy="942199"/>
            <a:chOff x="1679271" y="2220559"/>
            <a:chExt cx="2206507" cy="893393"/>
          </a:xfrm>
        </p:grpSpPr>
        <p:sp>
          <p:nvSpPr>
            <p:cNvPr id="138" name="Text Placeholder 2"/>
            <p:cNvSpPr txBox="1">
              <a:spLocks/>
            </p:cNvSpPr>
            <p:nvPr/>
          </p:nvSpPr>
          <p:spPr>
            <a:xfrm>
              <a:off x="1872318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sz="1687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Labeling</a:t>
              </a:r>
              <a:endParaRPr lang="en-GB" sz="1687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1679271" y="2559832"/>
              <a:ext cx="2139379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Porem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, cot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adipicing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Sed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imperun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velit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laoreet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facilisis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raesent</a:t>
              </a:r>
              <a:endPara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4852005" y="2192526"/>
            <a:ext cx="3146534" cy="3673576"/>
            <a:chOff x="4600338" y="2078953"/>
            <a:chExt cx="2983544" cy="3483285"/>
          </a:xfrm>
        </p:grpSpPr>
        <p:sp>
          <p:nvSpPr>
            <p:cNvPr id="53" name="Freeform 5"/>
            <p:cNvSpPr>
              <a:spLocks/>
            </p:cNvSpPr>
            <p:nvPr/>
          </p:nvSpPr>
          <p:spPr bwMode="auto">
            <a:xfrm>
              <a:off x="4600338" y="2904400"/>
              <a:ext cx="1491772" cy="1715536"/>
            </a:xfrm>
            <a:custGeom>
              <a:avLst/>
              <a:gdLst>
                <a:gd name="T0" fmla="*/ 0 w 600"/>
                <a:gd name="T1" fmla="*/ 690 h 690"/>
                <a:gd name="T2" fmla="*/ 600 w 600"/>
                <a:gd name="T3" fmla="*/ 368 h 690"/>
                <a:gd name="T4" fmla="*/ 2 w 600"/>
                <a:gd name="T5" fmla="*/ 0 h 690"/>
                <a:gd name="T6" fmla="*/ 0 w 600"/>
                <a:gd name="T7" fmla="*/ 69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0" h="690">
                  <a:moveTo>
                    <a:pt x="0" y="690"/>
                  </a:moveTo>
                  <a:lnTo>
                    <a:pt x="600" y="368"/>
                  </a:lnTo>
                  <a:lnTo>
                    <a:pt x="2" y="0"/>
                  </a:lnTo>
                  <a:lnTo>
                    <a:pt x="0" y="690"/>
                  </a:lnTo>
                  <a:close/>
                </a:path>
              </a:pathLst>
            </a:custGeom>
            <a:solidFill>
              <a:schemeClr val="accent2"/>
            </a:solidFill>
            <a:ln w="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reeform 6"/>
            <p:cNvSpPr>
              <a:spLocks/>
            </p:cNvSpPr>
            <p:nvPr/>
          </p:nvSpPr>
          <p:spPr bwMode="auto">
            <a:xfrm>
              <a:off x="6092110" y="2904400"/>
              <a:ext cx="1491772" cy="1715536"/>
            </a:xfrm>
            <a:custGeom>
              <a:avLst/>
              <a:gdLst>
                <a:gd name="T0" fmla="*/ 600 w 600"/>
                <a:gd name="T1" fmla="*/ 690 h 690"/>
                <a:gd name="T2" fmla="*/ 0 w 600"/>
                <a:gd name="T3" fmla="*/ 368 h 690"/>
                <a:gd name="T4" fmla="*/ 597 w 600"/>
                <a:gd name="T5" fmla="*/ 0 h 690"/>
                <a:gd name="T6" fmla="*/ 600 w 600"/>
                <a:gd name="T7" fmla="*/ 69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0" h="690">
                  <a:moveTo>
                    <a:pt x="600" y="690"/>
                  </a:moveTo>
                  <a:lnTo>
                    <a:pt x="0" y="368"/>
                  </a:lnTo>
                  <a:lnTo>
                    <a:pt x="597" y="0"/>
                  </a:lnTo>
                  <a:lnTo>
                    <a:pt x="600" y="690"/>
                  </a:lnTo>
                  <a:close/>
                </a:path>
              </a:pathLst>
            </a:custGeom>
            <a:solidFill>
              <a:schemeClr val="accent5"/>
            </a:solidFill>
            <a:ln w="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Freeform 7"/>
            <p:cNvSpPr>
              <a:spLocks/>
            </p:cNvSpPr>
            <p:nvPr/>
          </p:nvSpPr>
          <p:spPr bwMode="auto">
            <a:xfrm>
              <a:off x="6092110" y="2078953"/>
              <a:ext cx="1484313" cy="1740399"/>
            </a:xfrm>
            <a:custGeom>
              <a:avLst/>
              <a:gdLst>
                <a:gd name="T0" fmla="*/ 597 w 597"/>
                <a:gd name="T1" fmla="*/ 332 h 700"/>
                <a:gd name="T2" fmla="*/ 0 w 597"/>
                <a:gd name="T3" fmla="*/ 700 h 700"/>
                <a:gd name="T4" fmla="*/ 0 w 597"/>
                <a:gd name="T5" fmla="*/ 0 h 700"/>
                <a:gd name="T6" fmla="*/ 597 w 597"/>
                <a:gd name="T7" fmla="*/ 332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7" h="700">
                  <a:moveTo>
                    <a:pt x="597" y="332"/>
                  </a:moveTo>
                  <a:lnTo>
                    <a:pt x="0" y="700"/>
                  </a:lnTo>
                  <a:lnTo>
                    <a:pt x="0" y="0"/>
                  </a:lnTo>
                  <a:lnTo>
                    <a:pt x="597" y="332"/>
                  </a:lnTo>
                  <a:close/>
                </a:path>
              </a:pathLst>
            </a:custGeom>
            <a:solidFill>
              <a:schemeClr val="accent6"/>
            </a:solidFill>
            <a:ln w="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Freeform 8"/>
            <p:cNvSpPr>
              <a:spLocks/>
            </p:cNvSpPr>
            <p:nvPr/>
          </p:nvSpPr>
          <p:spPr bwMode="auto">
            <a:xfrm>
              <a:off x="4605311" y="2078953"/>
              <a:ext cx="1486799" cy="1740399"/>
            </a:xfrm>
            <a:custGeom>
              <a:avLst/>
              <a:gdLst>
                <a:gd name="T0" fmla="*/ 0 w 598"/>
                <a:gd name="T1" fmla="*/ 332 h 700"/>
                <a:gd name="T2" fmla="*/ 598 w 598"/>
                <a:gd name="T3" fmla="*/ 700 h 700"/>
                <a:gd name="T4" fmla="*/ 597 w 598"/>
                <a:gd name="T5" fmla="*/ 0 h 700"/>
                <a:gd name="T6" fmla="*/ 0 w 598"/>
                <a:gd name="T7" fmla="*/ 332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8" h="700">
                  <a:moveTo>
                    <a:pt x="0" y="332"/>
                  </a:moveTo>
                  <a:lnTo>
                    <a:pt x="598" y="700"/>
                  </a:lnTo>
                  <a:lnTo>
                    <a:pt x="597" y="0"/>
                  </a:lnTo>
                  <a:lnTo>
                    <a:pt x="0" y="332"/>
                  </a:lnTo>
                  <a:close/>
                </a:path>
              </a:pathLst>
            </a:custGeom>
            <a:solidFill>
              <a:schemeClr val="accent1"/>
            </a:solidFill>
            <a:ln w="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Freeform 9"/>
            <p:cNvSpPr>
              <a:spLocks/>
            </p:cNvSpPr>
            <p:nvPr/>
          </p:nvSpPr>
          <p:spPr bwMode="auto">
            <a:xfrm>
              <a:off x="6092110" y="3816866"/>
              <a:ext cx="1491772" cy="1745372"/>
            </a:xfrm>
            <a:custGeom>
              <a:avLst/>
              <a:gdLst>
                <a:gd name="T0" fmla="*/ 600 w 600"/>
                <a:gd name="T1" fmla="*/ 323 h 702"/>
                <a:gd name="T2" fmla="*/ 0 w 600"/>
                <a:gd name="T3" fmla="*/ 702 h 702"/>
                <a:gd name="T4" fmla="*/ 0 w 600"/>
                <a:gd name="T5" fmla="*/ 0 h 702"/>
                <a:gd name="T6" fmla="*/ 600 w 600"/>
                <a:gd name="T7" fmla="*/ 323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0" h="702">
                  <a:moveTo>
                    <a:pt x="600" y="323"/>
                  </a:moveTo>
                  <a:lnTo>
                    <a:pt x="0" y="702"/>
                  </a:lnTo>
                  <a:lnTo>
                    <a:pt x="0" y="0"/>
                  </a:lnTo>
                  <a:lnTo>
                    <a:pt x="600" y="323"/>
                  </a:lnTo>
                  <a:close/>
                </a:path>
              </a:pathLst>
            </a:custGeom>
            <a:solidFill>
              <a:schemeClr val="accent4"/>
            </a:solidFill>
            <a:ln w="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Freeform 10"/>
            <p:cNvSpPr>
              <a:spLocks/>
            </p:cNvSpPr>
            <p:nvPr/>
          </p:nvSpPr>
          <p:spPr bwMode="auto">
            <a:xfrm>
              <a:off x="4600338" y="3816866"/>
              <a:ext cx="1491772" cy="1745372"/>
            </a:xfrm>
            <a:custGeom>
              <a:avLst/>
              <a:gdLst>
                <a:gd name="T0" fmla="*/ 0 w 600"/>
                <a:gd name="T1" fmla="*/ 323 h 702"/>
                <a:gd name="T2" fmla="*/ 600 w 600"/>
                <a:gd name="T3" fmla="*/ 702 h 702"/>
                <a:gd name="T4" fmla="*/ 599 w 600"/>
                <a:gd name="T5" fmla="*/ 0 h 702"/>
                <a:gd name="T6" fmla="*/ 0 w 600"/>
                <a:gd name="T7" fmla="*/ 323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0" h="702">
                  <a:moveTo>
                    <a:pt x="0" y="323"/>
                  </a:moveTo>
                  <a:lnTo>
                    <a:pt x="600" y="702"/>
                  </a:lnTo>
                  <a:lnTo>
                    <a:pt x="599" y="0"/>
                  </a:lnTo>
                  <a:lnTo>
                    <a:pt x="0" y="323"/>
                  </a:lnTo>
                  <a:close/>
                </a:path>
              </a:pathLst>
            </a:custGeom>
            <a:solidFill>
              <a:schemeClr val="accent3"/>
            </a:solidFill>
            <a:ln w="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Freeform 11"/>
            <p:cNvSpPr>
              <a:spLocks/>
            </p:cNvSpPr>
            <p:nvPr/>
          </p:nvSpPr>
          <p:spPr bwMode="auto">
            <a:xfrm>
              <a:off x="5487941" y="3451382"/>
              <a:ext cx="604168" cy="688701"/>
            </a:xfrm>
            <a:custGeom>
              <a:avLst/>
              <a:gdLst>
                <a:gd name="T0" fmla="*/ 0 w 243"/>
                <a:gd name="T1" fmla="*/ 277 h 277"/>
                <a:gd name="T2" fmla="*/ 243 w 243"/>
                <a:gd name="T3" fmla="*/ 148 h 277"/>
                <a:gd name="T4" fmla="*/ 2 w 243"/>
                <a:gd name="T5" fmla="*/ 0 h 277"/>
                <a:gd name="T6" fmla="*/ 0 w 243"/>
                <a:gd name="T7" fmla="*/ 27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3" h="277">
                  <a:moveTo>
                    <a:pt x="0" y="277"/>
                  </a:moveTo>
                  <a:lnTo>
                    <a:pt x="243" y="148"/>
                  </a:lnTo>
                  <a:lnTo>
                    <a:pt x="2" y="0"/>
                  </a:lnTo>
                  <a:lnTo>
                    <a:pt x="0" y="27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4" name="Freeform 12"/>
            <p:cNvSpPr>
              <a:spLocks/>
            </p:cNvSpPr>
            <p:nvPr/>
          </p:nvSpPr>
          <p:spPr bwMode="auto">
            <a:xfrm>
              <a:off x="6092110" y="3451382"/>
              <a:ext cx="601681" cy="688701"/>
            </a:xfrm>
            <a:custGeom>
              <a:avLst/>
              <a:gdLst>
                <a:gd name="T0" fmla="*/ 242 w 242"/>
                <a:gd name="T1" fmla="*/ 277 h 277"/>
                <a:gd name="T2" fmla="*/ 0 w 242"/>
                <a:gd name="T3" fmla="*/ 148 h 277"/>
                <a:gd name="T4" fmla="*/ 241 w 242"/>
                <a:gd name="T5" fmla="*/ 0 h 277"/>
                <a:gd name="T6" fmla="*/ 242 w 242"/>
                <a:gd name="T7" fmla="*/ 27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2" h="277">
                  <a:moveTo>
                    <a:pt x="242" y="277"/>
                  </a:moveTo>
                  <a:lnTo>
                    <a:pt x="0" y="148"/>
                  </a:lnTo>
                  <a:lnTo>
                    <a:pt x="241" y="0"/>
                  </a:lnTo>
                  <a:lnTo>
                    <a:pt x="242" y="27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5" name="Freeform 13"/>
            <p:cNvSpPr>
              <a:spLocks/>
            </p:cNvSpPr>
            <p:nvPr/>
          </p:nvSpPr>
          <p:spPr bwMode="auto">
            <a:xfrm>
              <a:off x="6092110" y="3118221"/>
              <a:ext cx="599195" cy="701133"/>
            </a:xfrm>
            <a:custGeom>
              <a:avLst/>
              <a:gdLst>
                <a:gd name="T0" fmla="*/ 241 w 241"/>
                <a:gd name="T1" fmla="*/ 134 h 282"/>
                <a:gd name="T2" fmla="*/ 0 w 241"/>
                <a:gd name="T3" fmla="*/ 282 h 282"/>
                <a:gd name="T4" fmla="*/ 0 w 241"/>
                <a:gd name="T5" fmla="*/ 0 h 282"/>
                <a:gd name="T6" fmla="*/ 241 w 241"/>
                <a:gd name="T7" fmla="*/ 134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1" h="282">
                  <a:moveTo>
                    <a:pt x="241" y="134"/>
                  </a:moveTo>
                  <a:lnTo>
                    <a:pt x="0" y="282"/>
                  </a:lnTo>
                  <a:lnTo>
                    <a:pt x="0" y="0"/>
                  </a:lnTo>
                  <a:lnTo>
                    <a:pt x="241" y="13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6" name="Freeform 14"/>
            <p:cNvSpPr>
              <a:spLocks/>
            </p:cNvSpPr>
            <p:nvPr/>
          </p:nvSpPr>
          <p:spPr bwMode="auto">
            <a:xfrm>
              <a:off x="5492914" y="3118221"/>
              <a:ext cx="599195" cy="701133"/>
            </a:xfrm>
            <a:custGeom>
              <a:avLst/>
              <a:gdLst>
                <a:gd name="T0" fmla="*/ 0 w 241"/>
                <a:gd name="T1" fmla="*/ 134 h 282"/>
                <a:gd name="T2" fmla="*/ 241 w 241"/>
                <a:gd name="T3" fmla="*/ 282 h 282"/>
                <a:gd name="T4" fmla="*/ 240 w 241"/>
                <a:gd name="T5" fmla="*/ 0 h 282"/>
                <a:gd name="T6" fmla="*/ 0 w 241"/>
                <a:gd name="T7" fmla="*/ 134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1" h="282">
                  <a:moveTo>
                    <a:pt x="0" y="134"/>
                  </a:moveTo>
                  <a:lnTo>
                    <a:pt x="241" y="282"/>
                  </a:lnTo>
                  <a:lnTo>
                    <a:pt x="240" y="0"/>
                  </a:lnTo>
                  <a:lnTo>
                    <a:pt x="0" y="13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7" name="Freeform 15"/>
            <p:cNvSpPr>
              <a:spLocks/>
            </p:cNvSpPr>
            <p:nvPr/>
          </p:nvSpPr>
          <p:spPr bwMode="auto">
            <a:xfrm>
              <a:off x="6092110" y="3819352"/>
              <a:ext cx="601681" cy="701133"/>
            </a:xfrm>
            <a:custGeom>
              <a:avLst/>
              <a:gdLst>
                <a:gd name="T0" fmla="*/ 242 w 242"/>
                <a:gd name="T1" fmla="*/ 129 h 282"/>
                <a:gd name="T2" fmla="*/ 0 w 242"/>
                <a:gd name="T3" fmla="*/ 282 h 282"/>
                <a:gd name="T4" fmla="*/ 0 w 242"/>
                <a:gd name="T5" fmla="*/ 0 h 282"/>
                <a:gd name="T6" fmla="*/ 242 w 242"/>
                <a:gd name="T7" fmla="*/ 12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2" h="282">
                  <a:moveTo>
                    <a:pt x="242" y="129"/>
                  </a:moveTo>
                  <a:lnTo>
                    <a:pt x="0" y="282"/>
                  </a:lnTo>
                  <a:lnTo>
                    <a:pt x="0" y="0"/>
                  </a:lnTo>
                  <a:lnTo>
                    <a:pt x="242" y="129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8" name="Freeform 16"/>
            <p:cNvSpPr>
              <a:spLocks/>
            </p:cNvSpPr>
            <p:nvPr/>
          </p:nvSpPr>
          <p:spPr bwMode="auto">
            <a:xfrm>
              <a:off x="5487941" y="3819352"/>
              <a:ext cx="604168" cy="701133"/>
            </a:xfrm>
            <a:custGeom>
              <a:avLst/>
              <a:gdLst>
                <a:gd name="T0" fmla="*/ 0 w 243"/>
                <a:gd name="T1" fmla="*/ 129 h 282"/>
                <a:gd name="T2" fmla="*/ 243 w 243"/>
                <a:gd name="T3" fmla="*/ 282 h 282"/>
                <a:gd name="T4" fmla="*/ 242 w 243"/>
                <a:gd name="T5" fmla="*/ 0 h 282"/>
                <a:gd name="T6" fmla="*/ 0 w 243"/>
                <a:gd name="T7" fmla="*/ 12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3" h="282">
                  <a:moveTo>
                    <a:pt x="0" y="129"/>
                  </a:moveTo>
                  <a:lnTo>
                    <a:pt x="243" y="282"/>
                  </a:lnTo>
                  <a:lnTo>
                    <a:pt x="242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69" name="Group 68"/>
            <p:cNvGrpSpPr/>
            <p:nvPr/>
          </p:nvGrpSpPr>
          <p:grpSpPr>
            <a:xfrm>
              <a:off x="6439459" y="4484056"/>
              <a:ext cx="406439" cy="406439"/>
              <a:chOff x="2522538" y="2108200"/>
              <a:chExt cx="376238" cy="376238"/>
            </a:xfrm>
            <a:solidFill>
              <a:schemeClr val="bg1"/>
            </a:solidFill>
          </p:grpSpPr>
          <p:sp>
            <p:nvSpPr>
              <p:cNvPr id="70" name="Freeform 54"/>
              <p:cNvSpPr>
                <a:spLocks/>
              </p:cNvSpPr>
              <p:nvPr/>
            </p:nvSpPr>
            <p:spPr bwMode="auto">
              <a:xfrm>
                <a:off x="2522538" y="2319338"/>
                <a:ext cx="163513" cy="71438"/>
              </a:xfrm>
              <a:custGeom>
                <a:avLst/>
                <a:gdLst>
                  <a:gd name="T0" fmla="*/ 3 w 28"/>
                  <a:gd name="T1" fmla="*/ 10 h 12"/>
                  <a:gd name="T2" fmla="*/ 10 w 28"/>
                  <a:gd name="T3" fmla="*/ 12 h 12"/>
                  <a:gd name="T4" fmla="*/ 28 w 28"/>
                  <a:gd name="T5" fmla="*/ 8 h 12"/>
                  <a:gd name="T6" fmla="*/ 5 w 28"/>
                  <a:gd name="T7" fmla="*/ 1 h 12"/>
                  <a:gd name="T8" fmla="*/ 2 w 28"/>
                  <a:gd name="T9" fmla="*/ 1 h 12"/>
                  <a:gd name="T10" fmla="*/ 0 w 28"/>
                  <a:gd name="T11" fmla="*/ 5 h 12"/>
                  <a:gd name="T12" fmla="*/ 0 w 28"/>
                  <a:gd name="T13" fmla="*/ 6 h 12"/>
                  <a:gd name="T14" fmla="*/ 3 w 28"/>
                  <a:gd name="T15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2">
                    <a:moveTo>
                      <a:pt x="3" y="10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1" y="9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1" name="Freeform 55"/>
              <p:cNvSpPr>
                <a:spLocks/>
              </p:cNvSpPr>
              <p:nvPr/>
            </p:nvSpPr>
            <p:spPr bwMode="auto">
              <a:xfrm>
                <a:off x="2774950" y="2425700"/>
                <a:ext cx="123825" cy="58738"/>
              </a:xfrm>
              <a:custGeom>
                <a:avLst/>
                <a:gdLst>
                  <a:gd name="T0" fmla="*/ 18 w 21"/>
                  <a:gd name="T1" fmla="*/ 0 h 10"/>
                  <a:gd name="T2" fmla="*/ 18 w 21"/>
                  <a:gd name="T3" fmla="*/ 0 h 10"/>
                  <a:gd name="T4" fmla="*/ 0 w 21"/>
                  <a:gd name="T5" fmla="*/ 5 h 10"/>
                  <a:gd name="T6" fmla="*/ 16 w 21"/>
                  <a:gd name="T7" fmla="*/ 10 h 10"/>
                  <a:gd name="T8" fmla="*/ 19 w 21"/>
                  <a:gd name="T9" fmla="*/ 9 h 10"/>
                  <a:gd name="T10" fmla="*/ 21 w 21"/>
                  <a:gd name="T11" fmla="*/ 6 h 10"/>
                  <a:gd name="T12" fmla="*/ 21 w 21"/>
                  <a:gd name="T13" fmla="*/ 4 h 10"/>
                  <a:gd name="T14" fmla="*/ 18 w 21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0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10"/>
                      <a:pt x="18" y="10"/>
                      <a:pt x="19" y="9"/>
                    </a:cubicBezTo>
                    <a:cubicBezTo>
                      <a:pt x="20" y="8"/>
                      <a:pt x="21" y="7"/>
                      <a:pt x="21" y="6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2"/>
                      <a:pt x="20" y="1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2" name="Freeform 56"/>
              <p:cNvSpPr>
                <a:spLocks/>
              </p:cNvSpPr>
              <p:nvPr/>
            </p:nvSpPr>
            <p:spPr bwMode="auto">
              <a:xfrm>
                <a:off x="2522538" y="2343150"/>
                <a:ext cx="376238" cy="141288"/>
              </a:xfrm>
              <a:custGeom>
                <a:avLst/>
                <a:gdLst>
                  <a:gd name="T0" fmla="*/ 62 w 64"/>
                  <a:gd name="T1" fmla="*/ 1 h 24"/>
                  <a:gd name="T2" fmla="*/ 60 w 64"/>
                  <a:gd name="T3" fmla="*/ 0 h 24"/>
                  <a:gd name="T4" fmla="*/ 59 w 64"/>
                  <a:gd name="T5" fmla="*/ 0 h 24"/>
                  <a:gd name="T6" fmla="*/ 3 w 64"/>
                  <a:gd name="T7" fmla="*/ 14 h 24"/>
                  <a:gd name="T8" fmla="*/ 0 w 64"/>
                  <a:gd name="T9" fmla="*/ 18 h 24"/>
                  <a:gd name="T10" fmla="*/ 0 w 64"/>
                  <a:gd name="T11" fmla="*/ 20 h 24"/>
                  <a:gd name="T12" fmla="*/ 2 w 64"/>
                  <a:gd name="T13" fmla="*/ 23 h 24"/>
                  <a:gd name="T14" fmla="*/ 4 w 64"/>
                  <a:gd name="T15" fmla="*/ 24 h 24"/>
                  <a:gd name="T16" fmla="*/ 5 w 64"/>
                  <a:gd name="T17" fmla="*/ 24 h 24"/>
                  <a:gd name="T18" fmla="*/ 61 w 64"/>
                  <a:gd name="T19" fmla="*/ 10 h 24"/>
                  <a:gd name="T20" fmla="*/ 64 w 64"/>
                  <a:gd name="T21" fmla="*/ 6 h 24"/>
                  <a:gd name="T22" fmla="*/ 64 w 64"/>
                  <a:gd name="T23" fmla="*/ 4 h 24"/>
                  <a:gd name="T24" fmla="*/ 62 w 64"/>
                  <a:gd name="T25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24">
                    <a:moveTo>
                      <a:pt x="62" y="1"/>
                    </a:moveTo>
                    <a:cubicBezTo>
                      <a:pt x="62" y="1"/>
                      <a:pt x="61" y="0"/>
                      <a:pt x="60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1" y="15"/>
                      <a:pt x="0" y="16"/>
                      <a:pt x="0" y="1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2"/>
                      <a:pt x="2" y="23"/>
                    </a:cubicBezTo>
                    <a:cubicBezTo>
                      <a:pt x="2" y="24"/>
                      <a:pt x="3" y="24"/>
                      <a:pt x="4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3" y="9"/>
                      <a:pt x="64" y="8"/>
                      <a:pt x="64" y="6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3"/>
                      <a:pt x="63" y="2"/>
                      <a:pt x="6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3" name="Freeform 57"/>
              <p:cNvSpPr>
                <a:spLocks noEditPoints="1"/>
              </p:cNvSpPr>
              <p:nvPr/>
            </p:nvSpPr>
            <p:spPr bwMode="auto">
              <a:xfrm>
                <a:off x="2605088" y="2108200"/>
                <a:ext cx="217488" cy="258763"/>
              </a:xfrm>
              <a:custGeom>
                <a:avLst/>
                <a:gdLst>
                  <a:gd name="T0" fmla="*/ 8 w 37"/>
                  <a:gd name="T1" fmla="*/ 32 h 44"/>
                  <a:gd name="T2" fmla="*/ 31 w 37"/>
                  <a:gd name="T3" fmla="*/ 35 h 44"/>
                  <a:gd name="T4" fmla="*/ 20 w 37"/>
                  <a:gd name="T5" fmla="*/ 0 h 44"/>
                  <a:gd name="T6" fmla="*/ 8 w 37"/>
                  <a:gd name="T7" fmla="*/ 32 h 44"/>
                  <a:gd name="T8" fmla="*/ 15 w 37"/>
                  <a:gd name="T9" fmla="*/ 28 h 44"/>
                  <a:gd name="T10" fmla="*/ 21 w 37"/>
                  <a:gd name="T11" fmla="*/ 16 h 44"/>
                  <a:gd name="T12" fmla="*/ 20 w 37"/>
                  <a:gd name="T13" fmla="*/ 36 h 44"/>
                  <a:gd name="T14" fmla="*/ 15 w 37"/>
                  <a:gd name="T15" fmla="*/ 2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44">
                    <a:moveTo>
                      <a:pt x="8" y="32"/>
                    </a:moveTo>
                    <a:cubicBezTo>
                      <a:pt x="11" y="40"/>
                      <a:pt x="24" y="44"/>
                      <a:pt x="31" y="35"/>
                    </a:cubicBezTo>
                    <a:cubicBezTo>
                      <a:pt x="37" y="25"/>
                      <a:pt x="31" y="10"/>
                      <a:pt x="20" y="0"/>
                    </a:cubicBezTo>
                    <a:cubicBezTo>
                      <a:pt x="22" y="11"/>
                      <a:pt x="0" y="15"/>
                      <a:pt x="8" y="32"/>
                    </a:cubicBezTo>
                    <a:close/>
                    <a:moveTo>
                      <a:pt x="15" y="28"/>
                    </a:moveTo>
                    <a:cubicBezTo>
                      <a:pt x="17" y="26"/>
                      <a:pt x="21" y="24"/>
                      <a:pt x="21" y="16"/>
                    </a:cubicBezTo>
                    <a:cubicBezTo>
                      <a:pt x="31" y="22"/>
                      <a:pt x="27" y="38"/>
                      <a:pt x="20" y="36"/>
                    </a:cubicBezTo>
                    <a:cubicBezTo>
                      <a:pt x="13" y="35"/>
                      <a:pt x="13" y="30"/>
                      <a:pt x="15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4" name="AutoShape 60"/>
            <p:cNvSpPr>
              <a:spLocks/>
            </p:cNvSpPr>
            <p:nvPr/>
          </p:nvSpPr>
          <p:spPr bwMode="auto">
            <a:xfrm>
              <a:off x="5340457" y="4505567"/>
              <a:ext cx="347119" cy="347116"/>
            </a:xfrm>
            <a:custGeom>
              <a:avLst/>
              <a:gdLst>
                <a:gd name="T0" fmla="*/ 197644 w 21600"/>
                <a:gd name="T1" fmla="*/ 197644 h 21592"/>
                <a:gd name="T2" fmla="*/ 197644 w 21600"/>
                <a:gd name="T3" fmla="*/ 197644 h 21592"/>
                <a:gd name="T4" fmla="*/ 197644 w 21600"/>
                <a:gd name="T5" fmla="*/ 197644 h 21592"/>
                <a:gd name="T6" fmla="*/ 197644 w 21600"/>
                <a:gd name="T7" fmla="*/ 197644 h 2159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92">
                  <a:moveTo>
                    <a:pt x="16719" y="11484"/>
                  </a:moveTo>
                  <a:cubicBezTo>
                    <a:pt x="16972" y="11823"/>
                    <a:pt x="17102" y="12217"/>
                    <a:pt x="17111" y="12666"/>
                  </a:cubicBezTo>
                  <a:cubicBezTo>
                    <a:pt x="17118" y="13118"/>
                    <a:pt x="16986" y="13503"/>
                    <a:pt x="16719" y="13825"/>
                  </a:cubicBezTo>
                  <a:lnTo>
                    <a:pt x="10660" y="21039"/>
                  </a:lnTo>
                  <a:cubicBezTo>
                    <a:pt x="10393" y="21361"/>
                    <a:pt x="10061" y="21530"/>
                    <a:pt x="9664" y="21548"/>
                  </a:cubicBezTo>
                  <a:cubicBezTo>
                    <a:pt x="9270" y="21568"/>
                    <a:pt x="8950" y="21398"/>
                    <a:pt x="8704" y="21039"/>
                  </a:cubicBezTo>
                  <a:lnTo>
                    <a:pt x="991" y="10768"/>
                  </a:lnTo>
                  <a:cubicBezTo>
                    <a:pt x="721" y="10408"/>
                    <a:pt x="488" y="9960"/>
                    <a:pt x="293" y="9416"/>
                  </a:cubicBezTo>
                  <a:cubicBezTo>
                    <a:pt x="98" y="8878"/>
                    <a:pt x="0" y="8375"/>
                    <a:pt x="0" y="7918"/>
                  </a:cubicBezTo>
                  <a:lnTo>
                    <a:pt x="0" y="1668"/>
                  </a:lnTo>
                  <a:cubicBezTo>
                    <a:pt x="0" y="1216"/>
                    <a:pt x="134" y="825"/>
                    <a:pt x="401" y="497"/>
                  </a:cubicBezTo>
                  <a:cubicBezTo>
                    <a:pt x="671" y="166"/>
                    <a:pt x="1003" y="0"/>
                    <a:pt x="1392" y="0"/>
                  </a:cubicBezTo>
                  <a:lnTo>
                    <a:pt x="6619" y="0"/>
                  </a:lnTo>
                  <a:cubicBezTo>
                    <a:pt x="6811" y="0"/>
                    <a:pt x="7016" y="28"/>
                    <a:pt x="7237" y="83"/>
                  </a:cubicBezTo>
                  <a:cubicBezTo>
                    <a:pt x="7456" y="138"/>
                    <a:pt x="7677" y="224"/>
                    <a:pt x="7899" y="336"/>
                  </a:cubicBezTo>
                  <a:cubicBezTo>
                    <a:pt x="8120" y="451"/>
                    <a:pt x="8332" y="580"/>
                    <a:pt x="8524" y="724"/>
                  </a:cubicBezTo>
                  <a:cubicBezTo>
                    <a:pt x="8719" y="865"/>
                    <a:pt x="8880" y="1021"/>
                    <a:pt x="9005" y="1185"/>
                  </a:cubicBezTo>
                  <a:lnTo>
                    <a:pt x="16719" y="11484"/>
                  </a:lnTo>
                  <a:close/>
                  <a:moveTo>
                    <a:pt x="3603" y="5922"/>
                  </a:moveTo>
                  <a:cubicBezTo>
                    <a:pt x="3964" y="5922"/>
                    <a:pt x="4279" y="5761"/>
                    <a:pt x="4548" y="5441"/>
                  </a:cubicBezTo>
                  <a:cubicBezTo>
                    <a:pt x="4815" y="5116"/>
                    <a:pt x="4952" y="4740"/>
                    <a:pt x="4952" y="4311"/>
                  </a:cubicBezTo>
                  <a:cubicBezTo>
                    <a:pt x="4952" y="3862"/>
                    <a:pt x="4815" y="3477"/>
                    <a:pt x="4548" y="3160"/>
                  </a:cubicBezTo>
                  <a:cubicBezTo>
                    <a:pt x="4281" y="2844"/>
                    <a:pt x="3966" y="2686"/>
                    <a:pt x="3603" y="2686"/>
                  </a:cubicBezTo>
                  <a:cubicBezTo>
                    <a:pt x="3227" y="2686"/>
                    <a:pt x="2908" y="2844"/>
                    <a:pt x="2643" y="3160"/>
                  </a:cubicBezTo>
                  <a:cubicBezTo>
                    <a:pt x="2378" y="3477"/>
                    <a:pt x="2246" y="3862"/>
                    <a:pt x="2246" y="4311"/>
                  </a:cubicBezTo>
                  <a:cubicBezTo>
                    <a:pt x="2246" y="4739"/>
                    <a:pt x="2378" y="5116"/>
                    <a:pt x="2643" y="5441"/>
                  </a:cubicBezTo>
                  <a:cubicBezTo>
                    <a:pt x="2905" y="5761"/>
                    <a:pt x="3225" y="5922"/>
                    <a:pt x="3603" y="5922"/>
                  </a:cubicBezTo>
                  <a:moveTo>
                    <a:pt x="21198" y="11510"/>
                  </a:moveTo>
                  <a:cubicBezTo>
                    <a:pt x="21465" y="11852"/>
                    <a:pt x="21599" y="12252"/>
                    <a:pt x="21599" y="12709"/>
                  </a:cubicBezTo>
                  <a:cubicBezTo>
                    <a:pt x="21599" y="13167"/>
                    <a:pt x="21465" y="13558"/>
                    <a:pt x="21198" y="13880"/>
                  </a:cubicBezTo>
                  <a:lnTo>
                    <a:pt x="15163" y="21093"/>
                  </a:lnTo>
                  <a:cubicBezTo>
                    <a:pt x="14896" y="21415"/>
                    <a:pt x="14564" y="21582"/>
                    <a:pt x="14174" y="21591"/>
                  </a:cubicBezTo>
                  <a:cubicBezTo>
                    <a:pt x="13782" y="21600"/>
                    <a:pt x="13450" y="21433"/>
                    <a:pt x="13183" y="21093"/>
                  </a:cubicBezTo>
                  <a:lnTo>
                    <a:pt x="13044" y="20903"/>
                  </a:lnTo>
                  <a:lnTo>
                    <a:pt x="18963" y="13825"/>
                  </a:lnTo>
                  <a:cubicBezTo>
                    <a:pt x="19230" y="13503"/>
                    <a:pt x="19365" y="13118"/>
                    <a:pt x="19360" y="12660"/>
                  </a:cubicBezTo>
                  <a:cubicBezTo>
                    <a:pt x="19355" y="12206"/>
                    <a:pt x="19223" y="11812"/>
                    <a:pt x="18963" y="11484"/>
                  </a:cubicBezTo>
                  <a:lnTo>
                    <a:pt x="11247" y="1185"/>
                  </a:lnTo>
                  <a:cubicBezTo>
                    <a:pt x="11009" y="865"/>
                    <a:pt x="10689" y="604"/>
                    <a:pt x="10282" y="408"/>
                  </a:cubicBezTo>
                  <a:cubicBezTo>
                    <a:pt x="9873" y="210"/>
                    <a:pt x="9484" y="83"/>
                    <a:pt x="9109" y="28"/>
                  </a:cubicBezTo>
                  <a:lnTo>
                    <a:pt x="11112" y="28"/>
                  </a:lnTo>
                  <a:cubicBezTo>
                    <a:pt x="11502" y="28"/>
                    <a:pt x="11935" y="141"/>
                    <a:pt x="12406" y="365"/>
                  </a:cubicBezTo>
                  <a:cubicBezTo>
                    <a:pt x="12878" y="589"/>
                    <a:pt x="13236" y="874"/>
                    <a:pt x="13481" y="1213"/>
                  </a:cubicBezTo>
                  <a:lnTo>
                    <a:pt x="21198" y="115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40181" tIns="40181" rIns="40181" bIns="40181" anchor="ctr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5" name="AutoShape 127"/>
            <p:cNvSpPr>
              <a:spLocks/>
            </p:cNvSpPr>
            <p:nvPr/>
          </p:nvSpPr>
          <p:spPr bwMode="auto">
            <a:xfrm>
              <a:off x="4878008" y="3615851"/>
              <a:ext cx="309688" cy="308449"/>
            </a:xfrm>
            <a:custGeom>
              <a:avLst/>
              <a:gdLst>
                <a:gd name="T0" fmla="*/ 198438 w 21600"/>
                <a:gd name="T1" fmla="*/ 197644 h 21600"/>
                <a:gd name="T2" fmla="*/ 198438 w 21600"/>
                <a:gd name="T3" fmla="*/ 197644 h 21600"/>
                <a:gd name="T4" fmla="*/ 198438 w 21600"/>
                <a:gd name="T5" fmla="*/ 197644 h 21600"/>
                <a:gd name="T6" fmla="*/ 198438 w 21600"/>
                <a:gd name="T7" fmla="*/ 19764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139" y="11870"/>
                  </a:moveTo>
                  <a:cubicBezTo>
                    <a:pt x="21267" y="11870"/>
                    <a:pt x="21374" y="11920"/>
                    <a:pt x="21462" y="12023"/>
                  </a:cubicBezTo>
                  <a:cubicBezTo>
                    <a:pt x="21553" y="12129"/>
                    <a:pt x="21599" y="12261"/>
                    <a:pt x="21599" y="12417"/>
                  </a:cubicBezTo>
                  <a:lnTo>
                    <a:pt x="21599" y="21053"/>
                  </a:lnTo>
                  <a:cubicBezTo>
                    <a:pt x="21599" y="21418"/>
                    <a:pt x="21448" y="21599"/>
                    <a:pt x="21139" y="21599"/>
                  </a:cubicBezTo>
                  <a:lnTo>
                    <a:pt x="457" y="21599"/>
                  </a:lnTo>
                  <a:cubicBezTo>
                    <a:pt x="154" y="21599"/>
                    <a:pt x="0" y="21417"/>
                    <a:pt x="0" y="21053"/>
                  </a:cubicBezTo>
                  <a:lnTo>
                    <a:pt x="0" y="12417"/>
                  </a:lnTo>
                  <a:cubicBezTo>
                    <a:pt x="0" y="12267"/>
                    <a:pt x="46" y="12138"/>
                    <a:pt x="134" y="12029"/>
                  </a:cubicBezTo>
                  <a:cubicBezTo>
                    <a:pt x="225" y="11923"/>
                    <a:pt x="332" y="11870"/>
                    <a:pt x="457" y="11870"/>
                  </a:cubicBezTo>
                  <a:lnTo>
                    <a:pt x="3143" y="11870"/>
                  </a:lnTo>
                  <a:cubicBezTo>
                    <a:pt x="3267" y="11870"/>
                    <a:pt x="3375" y="11920"/>
                    <a:pt x="3466" y="12023"/>
                  </a:cubicBezTo>
                  <a:cubicBezTo>
                    <a:pt x="3554" y="12129"/>
                    <a:pt x="3600" y="12261"/>
                    <a:pt x="3600" y="12416"/>
                  </a:cubicBezTo>
                  <a:lnTo>
                    <a:pt x="3600" y="17281"/>
                  </a:lnTo>
                  <a:lnTo>
                    <a:pt x="18004" y="17281"/>
                  </a:lnTo>
                  <a:lnTo>
                    <a:pt x="18004" y="12416"/>
                  </a:lnTo>
                  <a:cubicBezTo>
                    <a:pt x="18004" y="12267"/>
                    <a:pt x="18050" y="12137"/>
                    <a:pt x="18138" y="12029"/>
                  </a:cubicBezTo>
                  <a:cubicBezTo>
                    <a:pt x="18229" y="11923"/>
                    <a:pt x="18337" y="11870"/>
                    <a:pt x="18461" y="11870"/>
                  </a:cubicBezTo>
                  <a:lnTo>
                    <a:pt x="21139" y="11870"/>
                  </a:lnTo>
                  <a:close/>
                  <a:moveTo>
                    <a:pt x="17379" y="7426"/>
                  </a:moveTo>
                  <a:cubicBezTo>
                    <a:pt x="17558" y="7640"/>
                    <a:pt x="17619" y="7822"/>
                    <a:pt x="17561" y="7969"/>
                  </a:cubicBezTo>
                  <a:cubicBezTo>
                    <a:pt x="17502" y="8110"/>
                    <a:pt x="17350" y="8187"/>
                    <a:pt x="17108" y="8187"/>
                  </a:cubicBezTo>
                  <a:lnTo>
                    <a:pt x="13509" y="8187"/>
                  </a:lnTo>
                  <a:lnTo>
                    <a:pt x="13509" y="15201"/>
                  </a:lnTo>
                  <a:cubicBezTo>
                    <a:pt x="13509" y="15513"/>
                    <a:pt x="13421" y="15771"/>
                    <a:pt x="13247" y="15983"/>
                  </a:cubicBezTo>
                  <a:cubicBezTo>
                    <a:pt x="13071" y="16194"/>
                    <a:pt x="12856" y="16300"/>
                    <a:pt x="12596" y="16300"/>
                  </a:cubicBezTo>
                  <a:lnTo>
                    <a:pt x="8998" y="16300"/>
                  </a:lnTo>
                  <a:cubicBezTo>
                    <a:pt x="8741" y="16300"/>
                    <a:pt x="8528" y="16194"/>
                    <a:pt x="8359" y="15983"/>
                  </a:cubicBezTo>
                  <a:cubicBezTo>
                    <a:pt x="8190" y="15771"/>
                    <a:pt x="8104" y="15513"/>
                    <a:pt x="8104" y="15201"/>
                  </a:cubicBezTo>
                  <a:lnTo>
                    <a:pt x="8104" y="8187"/>
                  </a:lnTo>
                  <a:lnTo>
                    <a:pt x="4506" y="8187"/>
                  </a:lnTo>
                  <a:cubicBezTo>
                    <a:pt x="4251" y="8187"/>
                    <a:pt x="4097" y="8110"/>
                    <a:pt x="4048" y="7969"/>
                  </a:cubicBezTo>
                  <a:cubicBezTo>
                    <a:pt x="4002" y="7822"/>
                    <a:pt x="4065" y="7640"/>
                    <a:pt x="4237" y="7426"/>
                  </a:cubicBezTo>
                  <a:lnTo>
                    <a:pt x="10141" y="323"/>
                  </a:lnTo>
                  <a:cubicBezTo>
                    <a:pt x="10320" y="108"/>
                    <a:pt x="10538" y="0"/>
                    <a:pt x="10795" y="0"/>
                  </a:cubicBezTo>
                  <a:cubicBezTo>
                    <a:pt x="11049" y="0"/>
                    <a:pt x="11262" y="108"/>
                    <a:pt x="11443" y="323"/>
                  </a:cubicBezTo>
                  <a:lnTo>
                    <a:pt x="17379" y="74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40181" tIns="40181" rIns="40181" bIns="40181" anchor="ctr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6" name="Freeform 21"/>
            <p:cNvSpPr>
              <a:spLocks noEditPoints="1"/>
            </p:cNvSpPr>
            <p:nvPr/>
          </p:nvSpPr>
          <p:spPr bwMode="auto">
            <a:xfrm>
              <a:off x="5359840" y="2660803"/>
              <a:ext cx="350770" cy="400652"/>
            </a:xfrm>
            <a:custGeom>
              <a:avLst/>
              <a:gdLst>
                <a:gd name="T0" fmla="*/ 432 w 504"/>
                <a:gd name="T1" fmla="*/ 541 h 577"/>
                <a:gd name="T2" fmla="*/ 407 w 504"/>
                <a:gd name="T3" fmla="*/ 541 h 577"/>
                <a:gd name="T4" fmla="*/ 504 w 504"/>
                <a:gd name="T5" fmla="*/ 361 h 577"/>
                <a:gd name="T6" fmla="*/ 341 w 504"/>
                <a:gd name="T7" fmla="*/ 152 h 577"/>
                <a:gd name="T8" fmla="*/ 382 w 504"/>
                <a:gd name="T9" fmla="*/ 75 h 577"/>
                <a:gd name="T10" fmla="*/ 374 w 504"/>
                <a:gd name="T11" fmla="*/ 50 h 577"/>
                <a:gd name="T12" fmla="*/ 277 w 504"/>
                <a:gd name="T13" fmla="*/ 3 h 577"/>
                <a:gd name="T14" fmla="*/ 263 w 504"/>
                <a:gd name="T15" fmla="*/ 2 h 577"/>
                <a:gd name="T16" fmla="*/ 252 w 504"/>
                <a:gd name="T17" fmla="*/ 12 h 577"/>
                <a:gd name="T18" fmla="*/ 137 w 504"/>
                <a:gd name="T19" fmla="*/ 230 h 577"/>
                <a:gd name="T20" fmla="*/ 153 w 504"/>
                <a:gd name="T21" fmla="*/ 280 h 577"/>
                <a:gd name="T22" fmla="*/ 137 w 504"/>
                <a:gd name="T23" fmla="*/ 313 h 577"/>
                <a:gd name="T24" fmla="*/ 202 w 504"/>
                <a:gd name="T25" fmla="*/ 344 h 577"/>
                <a:gd name="T26" fmla="*/ 217 w 504"/>
                <a:gd name="T27" fmla="*/ 312 h 577"/>
                <a:gd name="T28" fmla="*/ 217 w 504"/>
                <a:gd name="T29" fmla="*/ 312 h 577"/>
                <a:gd name="T30" fmla="*/ 267 w 504"/>
                <a:gd name="T31" fmla="*/ 293 h 577"/>
                <a:gd name="T32" fmla="*/ 306 w 504"/>
                <a:gd name="T33" fmla="*/ 219 h 577"/>
                <a:gd name="T34" fmla="*/ 432 w 504"/>
                <a:gd name="T35" fmla="*/ 361 h 577"/>
                <a:gd name="T36" fmla="*/ 288 w 504"/>
                <a:gd name="T37" fmla="*/ 505 h 577"/>
                <a:gd name="T38" fmla="*/ 180 w 504"/>
                <a:gd name="T39" fmla="*/ 469 h 577"/>
                <a:gd name="T40" fmla="*/ 180 w 504"/>
                <a:gd name="T41" fmla="*/ 451 h 577"/>
                <a:gd name="T42" fmla="*/ 198 w 504"/>
                <a:gd name="T43" fmla="*/ 433 h 577"/>
                <a:gd name="T44" fmla="*/ 288 w 504"/>
                <a:gd name="T45" fmla="*/ 433 h 577"/>
                <a:gd name="T46" fmla="*/ 288 w 504"/>
                <a:gd name="T47" fmla="*/ 397 h 577"/>
                <a:gd name="T48" fmla="*/ 149 w 504"/>
                <a:gd name="T49" fmla="*/ 397 h 577"/>
                <a:gd name="T50" fmla="*/ 75 w 504"/>
                <a:gd name="T51" fmla="*/ 397 h 577"/>
                <a:gd name="T52" fmla="*/ 0 w 504"/>
                <a:gd name="T53" fmla="*/ 397 h 577"/>
                <a:gd name="T54" fmla="*/ 0 w 504"/>
                <a:gd name="T55" fmla="*/ 433 h 577"/>
                <a:gd name="T56" fmla="*/ 85 w 504"/>
                <a:gd name="T57" fmla="*/ 433 h 577"/>
                <a:gd name="T58" fmla="*/ 90 w 504"/>
                <a:gd name="T59" fmla="*/ 433 h 577"/>
                <a:gd name="T60" fmla="*/ 108 w 504"/>
                <a:gd name="T61" fmla="*/ 451 h 577"/>
                <a:gd name="T62" fmla="*/ 108 w 504"/>
                <a:gd name="T63" fmla="*/ 469 h 577"/>
                <a:gd name="T64" fmla="*/ 108 w 504"/>
                <a:gd name="T65" fmla="*/ 541 h 577"/>
                <a:gd name="T66" fmla="*/ 36 w 504"/>
                <a:gd name="T67" fmla="*/ 577 h 577"/>
                <a:gd name="T68" fmla="*/ 504 w 504"/>
                <a:gd name="T69" fmla="*/ 577 h 577"/>
                <a:gd name="T70" fmla="*/ 432 w 504"/>
                <a:gd name="T71" fmla="*/ 541 h 577"/>
                <a:gd name="T72" fmla="*/ 306 w 504"/>
                <a:gd name="T73" fmla="*/ 49 h 577"/>
                <a:gd name="T74" fmla="*/ 294 w 504"/>
                <a:gd name="T75" fmla="*/ 61 h 577"/>
                <a:gd name="T76" fmla="*/ 212 w 504"/>
                <a:gd name="T77" fmla="*/ 217 h 577"/>
                <a:gd name="T78" fmla="*/ 180 w 504"/>
                <a:gd name="T79" fmla="*/ 202 h 577"/>
                <a:gd name="T80" fmla="*/ 182 w 504"/>
                <a:gd name="T81" fmla="*/ 195 h 577"/>
                <a:gd name="T82" fmla="*/ 261 w 504"/>
                <a:gd name="T83" fmla="*/ 48 h 577"/>
                <a:gd name="T84" fmla="*/ 272 w 504"/>
                <a:gd name="T85" fmla="*/ 38 h 577"/>
                <a:gd name="T86" fmla="*/ 286 w 504"/>
                <a:gd name="T87" fmla="*/ 39 h 577"/>
                <a:gd name="T88" fmla="*/ 306 w 504"/>
                <a:gd name="T89" fmla="*/ 49 h 577"/>
                <a:gd name="T90" fmla="*/ 306 w 504"/>
                <a:gd name="T91" fmla="*/ 49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04" h="577">
                  <a:moveTo>
                    <a:pt x="432" y="541"/>
                  </a:moveTo>
                  <a:cubicBezTo>
                    <a:pt x="407" y="541"/>
                    <a:pt x="407" y="541"/>
                    <a:pt x="407" y="541"/>
                  </a:cubicBezTo>
                  <a:cubicBezTo>
                    <a:pt x="466" y="502"/>
                    <a:pt x="504" y="436"/>
                    <a:pt x="504" y="361"/>
                  </a:cubicBezTo>
                  <a:cubicBezTo>
                    <a:pt x="504" y="260"/>
                    <a:pt x="435" y="175"/>
                    <a:pt x="341" y="152"/>
                  </a:cubicBezTo>
                  <a:cubicBezTo>
                    <a:pt x="382" y="75"/>
                    <a:pt x="382" y="75"/>
                    <a:pt x="382" y="75"/>
                  </a:cubicBezTo>
                  <a:cubicBezTo>
                    <a:pt x="386" y="65"/>
                    <a:pt x="383" y="54"/>
                    <a:pt x="374" y="50"/>
                  </a:cubicBezTo>
                  <a:cubicBezTo>
                    <a:pt x="277" y="3"/>
                    <a:pt x="277" y="3"/>
                    <a:pt x="277" y="3"/>
                  </a:cubicBezTo>
                  <a:cubicBezTo>
                    <a:pt x="272" y="1"/>
                    <a:pt x="267" y="0"/>
                    <a:pt x="263" y="2"/>
                  </a:cubicBezTo>
                  <a:cubicBezTo>
                    <a:pt x="258" y="4"/>
                    <a:pt x="254" y="7"/>
                    <a:pt x="252" y="12"/>
                  </a:cubicBezTo>
                  <a:cubicBezTo>
                    <a:pt x="137" y="230"/>
                    <a:pt x="137" y="230"/>
                    <a:pt x="137" y="230"/>
                  </a:cubicBezTo>
                  <a:cubicBezTo>
                    <a:pt x="128" y="249"/>
                    <a:pt x="135" y="272"/>
                    <a:pt x="153" y="280"/>
                  </a:cubicBezTo>
                  <a:cubicBezTo>
                    <a:pt x="137" y="313"/>
                    <a:pt x="137" y="313"/>
                    <a:pt x="137" y="313"/>
                  </a:cubicBezTo>
                  <a:cubicBezTo>
                    <a:pt x="202" y="344"/>
                    <a:pt x="202" y="344"/>
                    <a:pt x="202" y="344"/>
                  </a:cubicBezTo>
                  <a:cubicBezTo>
                    <a:pt x="217" y="312"/>
                    <a:pt x="217" y="312"/>
                    <a:pt x="217" y="312"/>
                  </a:cubicBezTo>
                  <a:cubicBezTo>
                    <a:pt x="217" y="312"/>
                    <a:pt x="217" y="312"/>
                    <a:pt x="217" y="312"/>
                  </a:cubicBezTo>
                  <a:cubicBezTo>
                    <a:pt x="235" y="320"/>
                    <a:pt x="257" y="312"/>
                    <a:pt x="267" y="293"/>
                  </a:cubicBezTo>
                  <a:cubicBezTo>
                    <a:pt x="306" y="219"/>
                    <a:pt x="306" y="219"/>
                    <a:pt x="306" y="219"/>
                  </a:cubicBezTo>
                  <a:cubicBezTo>
                    <a:pt x="377" y="228"/>
                    <a:pt x="432" y="288"/>
                    <a:pt x="432" y="361"/>
                  </a:cubicBezTo>
                  <a:cubicBezTo>
                    <a:pt x="432" y="440"/>
                    <a:pt x="367" y="505"/>
                    <a:pt x="288" y="505"/>
                  </a:cubicBezTo>
                  <a:cubicBezTo>
                    <a:pt x="252" y="505"/>
                    <a:pt x="205" y="491"/>
                    <a:pt x="180" y="469"/>
                  </a:cubicBezTo>
                  <a:cubicBezTo>
                    <a:pt x="180" y="451"/>
                    <a:pt x="180" y="451"/>
                    <a:pt x="180" y="451"/>
                  </a:cubicBezTo>
                  <a:cubicBezTo>
                    <a:pt x="180" y="441"/>
                    <a:pt x="188" y="433"/>
                    <a:pt x="198" y="433"/>
                  </a:cubicBezTo>
                  <a:cubicBezTo>
                    <a:pt x="288" y="433"/>
                    <a:pt x="288" y="433"/>
                    <a:pt x="288" y="433"/>
                  </a:cubicBezTo>
                  <a:cubicBezTo>
                    <a:pt x="288" y="397"/>
                    <a:pt x="288" y="397"/>
                    <a:pt x="288" y="397"/>
                  </a:cubicBezTo>
                  <a:cubicBezTo>
                    <a:pt x="149" y="397"/>
                    <a:pt x="149" y="397"/>
                    <a:pt x="149" y="397"/>
                  </a:cubicBezTo>
                  <a:cubicBezTo>
                    <a:pt x="75" y="397"/>
                    <a:pt x="75" y="397"/>
                    <a:pt x="75" y="397"/>
                  </a:cubicBezTo>
                  <a:cubicBezTo>
                    <a:pt x="0" y="397"/>
                    <a:pt x="0" y="397"/>
                    <a:pt x="0" y="397"/>
                  </a:cubicBezTo>
                  <a:cubicBezTo>
                    <a:pt x="0" y="433"/>
                    <a:pt x="0" y="433"/>
                    <a:pt x="0" y="433"/>
                  </a:cubicBezTo>
                  <a:cubicBezTo>
                    <a:pt x="85" y="433"/>
                    <a:pt x="85" y="433"/>
                    <a:pt x="85" y="433"/>
                  </a:cubicBezTo>
                  <a:cubicBezTo>
                    <a:pt x="90" y="433"/>
                    <a:pt x="90" y="433"/>
                    <a:pt x="90" y="433"/>
                  </a:cubicBezTo>
                  <a:cubicBezTo>
                    <a:pt x="100" y="433"/>
                    <a:pt x="108" y="441"/>
                    <a:pt x="108" y="451"/>
                  </a:cubicBezTo>
                  <a:cubicBezTo>
                    <a:pt x="108" y="469"/>
                    <a:pt x="108" y="469"/>
                    <a:pt x="108" y="469"/>
                  </a:cubicBezTo>
                  <a:cubicBezTo>
                    <a:pt x="108" y="541"/>
                    <a:pt x="108" y="541"/>
                    <a:pt x="108" y="541"/>
                  </a:cubicBezTo>
                  <a:cubicBezTo>
                    <a:pt x="68" y="541"/>
                    <a:pt x="36" y="537"/>
                    <a:pt x="36" y="577"/>
                  </a:cubicBezTo>
                  <a:cubicBezTo>
                    <a:pt x="504" y="577"/>
                    <a:pt x="504" y="577"/>
                    <a:pt x="504" y="577"/>
                  </a:cubicBezTo>
                  <a:cubicBezTo>
                    <a:pt x="504" y="537"/>
                    <a:pt x="472" y="541"/>
                    <a:pt x="432" y="541"/>
                  </a:cubicBezTo>
                  <a:close/>
                  <a:moveTo>
                    <a:pt x="306" y="49"/>
                  </a:moveTo>
                  <a:cubicBezTo>
                    <a:pt x="301" y="51"/>
                    <a:pt x="297" y="55"/>
                    <a:pt x="294" y="61"/>
                  </a:cubicBezTo>
                  <a:cubicBezTo>
                    <a:pt x="212" y="217"/>
                    <a:pt x="212" y="217"/>
                    <a:pt x="212" y="217"/>
                  </a:cubicBezTo>
                  <a:cubicBezTo>
                    <a:pt x="180" y="202"/>
                    <a:pt x="180" y="202"/>
                    <a:pt x="180" y="202"/>
                  </a:cubicBezTo>
                  <a:cubicBezTo>
                    <a:pt x="181" y="199"/>
                    <a:pt x="181" y="197"/>
                    <a:pt x="182" y="195"/>
                  </a:cubicBezTo>
                  <a:cubicBezTo>
                    <a:pt x="261" y="48"/>
                    <a:pt x="261" y="48"/>
                    <a:pt x="261" y="48"/>
                  </a:cubicBezTo>
                  <a:cubicBezTo>
                    <a:pt x="263" y="43"/>
                    <a:pt x="267" y="40"/>
                    <a:pt x="272" y="38"/>
                  </a:cubicBezTo>
                  <a:cubicBezTo>
                    <a:pt x="276" y="36"/>
                    <a:pt x="281" y="37"/>
                    <a:pt x="286" y="39"/>
                  </a:cubicBezTo>
                  <a:cubicBezTo>
                    <a:pt x="306" y="49"/>
                    <a:pt x="306" y="49"/>
                    <a:pt x="306" y="49"/>
                  </a:cubicBezTo>
                  <a:cubicBezTo>
                    <a:pt x="306" y="49"/>
                    <a:pt x="306" y="49"/>
                    <a:pt x="306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7" name="AutoShape 49"/>
            <p:cNvSpPr>
              <a:spLocks/>
            </p:cNvSpPr>
            <p:nvPr/>
          </p:nvSpPr>
          <p:spPr bwMode="auto">
            <a:xfrm>
              <a:off x="7005639" y="3606562"/>
              <a:ext cx="293938" cy="295118"/>
            </a:xfrm>
            <a:custGeom>
              <a:avLst/>
              <a:gdLst>
                <a:gd name="T0" fmla="*/ 197644 w 21600"/>
                <a:gd name="T1" fmla="*/ 198438 h 21600"/>
                <a:gd name="T2" fmla="*/ 197644 w 21600"/>
                <a:gd name="T3" fmla="*/ 198438 h 21600"/>
                <a:gd name="T4" fmla="*/ 197644 w 21600"/>
                <a:gd name="T5" fmla="*/ 198438 h 21600"/>
                <a:gd name="T6" fmla="*/ 197644 w 21600"/>
                <a:gd name="T7" fmla="*/ 1984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3143" y="21047"/>
                  </a:moveTo>
                  <a:cubicBezTo>
                    <a:pt x="3143" y="21200"/>
                    <a:pt x="3101" y="21329"/>
                    <a:pt x="3025" y="21435"/>
                  </a:cubicBezTo>
                  <a:cubicBezTo>
                    <a:pt x="2947" y="21544"/>
                    <a:pt x="2841" y="21599"/>
                    <a:pt x="2707" y="21599"/>
                  </a:cubicBezTo>
                  <a:lnTo>
                    <a:pt x="457" y="21599"/>
                  </a:lnTo>
                  <a:cubicBezTo>
                    <a:pt x="154" y="21599"/>
                    <a:pt x="0" y="21414"/>
                    <a:pt x="0" y="21047"/>
                  </a:cubicBezTo>
                  <a:lnTo>
                    <a:pt x="0" y="17393"/>
                  </a:lnTo>
                  <a:cubicBezTo>
                    <a:pt x="0" y="17244"/>
                    <a:pt x="46" y="17114"/>
                    <a:pt x="134" y="17006"/>
                  </a:cubicBezTo>
                  <a:cubicBezTo>
                    <a:pt x="225" y="16900"/>
                    <a:pt x="332" y="16844"/>
                    <a:pt x="457" y="16844"/>
                  </a:cubicBezTo>
                  <a:lnTo>
                    <a:pt x="2707" y="16844"/>
                  </a:lnTo>
                  <a:cubicBezTo>
                    <a:pt x="2834" y="16844"/>
                    <a:pt x="2937" y="16900"/>
                    <a:pt x="3018" y="17006"/>
                  </a:cubicBezTo>
                  <a:cubicBezTo>
                    <a:pt x="3101" y="17114"/>
                    <a:pt x="3143" y="17244"/>
                    <a:pt x="3143" y="17393"/>
                  </a:cubicBezTo>
                  <a:lnTo>
                    <a:pt x="3143" y="21047"/>
                  </a:lnTo>
                  <a:close/>
                  <a:moveTo>
                    <a:pt x="7757" y="21047"/>
                  </a:moveTo>
                  <a:cubicBezTo>
                    <a:pt x="7757" y="21200"/>
                    <a:pt x="7715" y="21329"/>
                    <a:pt x="7634" y="21435"/>
                  </a:cubicBezTo>
                  <a:cubicBezTo>
                    <a:pt x="7551" y="21544"/>
                    <a:pt x="7448" y="21599"/>
                    <a:pt x="7324" y="21599"/>
                  </a:cubicBezTo>
                  <a:lnTo>
                    <a:pt x="5062" y="21599"/>
                  </a:lnTo>
                  <a:cubicBezTo>
                    <a:pt x="4934" y="21599"/>
                    <a:pt x="4829" y="21544"/>
                    <a:pt x="4739" y="21435"/>
                  </a:cubicBezTo>
                  <a:cubicBezTo>
                    <a:pt x="4648" y="21329"/>
                    <a:pt x="4604" y="21200"/>
                    <a:pt x="4604" y="21047"/>
                  </a:cubicBezTo>
                  <a:lnTo>
                    <a:pt x="4604" y="14947"/>
                  </a:lnTo>
                  <a:cubicBezTo>
                    <a:pt x="4604" y="14797"/>
                    <a:pt x="4648" y="14668"/>
                    <a:pt x="4739" y="14559"/>
                  </a:cubicBezTo>
                  <a:cubicBezTo>
                    <a:pt x="4829" y="14453"/>
                    <a:pt x="4934" y="14398"/>
                    <a:pt x="5062" y="14398"/>
                  </a:cubicBezTo>
                  <a:lnTo>
                    <a:pt x="7324" y="14398"/>
                  </a:lnTo>
                  <a:cubicBezTo>
                    <a:pt x="7448" y="14398"/>
                    <a:pt x="7551" y="14453"/>
                    <a:pt x="7634" y="14559"/>
                  </a:cubicBezTo>
                  <a:cubicBezTo>
                    <a:pt x="7715" y="14668"/>
                    <a:pt x="7757" y="14797"/>
                    <a:pt x="7757" y="14947"/>
                  </a:cubicBezTo>
                  <a:lnTo>
                    <a:pt x="7757" y="21047"/>
                  </a:lnTo>
                  <a:close/>
                  <a:moveTo>
                    <a:pt x="12388" y="21047"/>
                  </a:moveTo>
                  <a:cubicBezTo>
                    <a:pt x="12388" y="21200"/>
                    <a:pt x="12342" y="21329"/>
                    <a:pt x="12251" y="21435"/>
                  </a:cubicBezTo>
                  <a:cubicBezTo>
                    <a:pt x="12165" y="21544"/>
                    <a:pt x="12055" y="21599"/>
                    <a:pt x="11928" y="21599"/>
                  </a:cubicBezTo>
                  <a:lnTo>
                    <a:pt x="9666" y="21599"/>
                  </a:lnTo>
                  <a:cubicBezTo>
                    <a:pt x="9541" y="21599"/>
                    <a:pt x="9434" y="21544"/>
                    <a:pt x="9343" y="21435"/>
                  </a:cubicBezTo>
                  <a:cubicBezTo>
                    <a:pt x="9255" y="21329"/>
                    <a:pt x="9208" y="21200"/>
                    <a:pt x="9208" y="21047"/>
                  </a:cubicBezTo>
                  <a:lnTo>
                    <a:pt x="9208" y="11546"/>
                  </a:lnTo>
                  <a:cubicBezTo>
                    <a:pt x="9208" y="11393"/>
                    <a:pt x="9255" y="11264"/>
                    <a:pt x="9343" y="11158"/>
                  </a:cubicBezTo>
                  <a:cubicBezTo>
                    <a:pt x="9434" y="11049"/>
                    <a:pt x="9541" y="10996"/>
                    <a:pt x="9666" y="10996"/>
                  </a:cubicBezTo>
                  <a:lnTo>
                    <a:pt x="11928" y="10996"/>
                  </a:lnTo>
                  <a:cubicBezTo>
                    <a:pt x="12055" y="10996"/>
                    <a:pt x="12165" y="11049"/>
                    <a:pt x="12251" y="11158"/>
                  </a:cubicBezTo>
                  <a:cubicBezTo>
                    <a:pt x="12342" y="11264"/>
                    <a:pt x="12388" y="11393"/>
                    <a:pt x="12388" y="11546"/>
                  </a:cubicBezTo>
                  <a:lnTo>
                    <a:pt x="12388" y="21047"/>
                  </a:lnTo>
                  <a:close/>
                  <a:moveTo>
                    <a:pt x="16993" y="21047"/>
                  </a:moveTo>
                  <a:cubicBezTo>
                    <a:pt x="16993" y="21200"/>
                    <a:pt x="16946" y="21329"/>
                    <a:pt x="16856" y="21435"/>
                  </a:cubicBezTo>
                  <a:cubicBezTo>
                    <a:pt x="16767" y="21544"/>
                    <a:pt x="16660" y="21599"/>
                    <a:pt x="16535" y="21599"/>
                  </a:cubicBezTo>
                  <a:lnTo>
                    <a:pt x="14285" y="21599"/>
                  </a:lnTo>
                  <a:cubicBezTo>
                    <a:pt x="14158" y="21599"/>
                    <a:pt x="14055" y="21544"/>
                    <a:pt x="13974" y="21435"/>
                  </a:cubicBezTo>
                  <a:cubicBezTo>
                    <a:pt x="13894" y="21329"/>
                    <a:pt x="13850" y="21200"/>
                    <a:pt x="13850" y="21047"/>
                  </a:cubicBezTo>
                  <a:lnTo>
                    <a:pt x="13850" y="7058"/>
                  </a:lnTo>
                  <a:cubicBezTo>
                    <a:pt x="13850" y="6908"/>
                    <a:pt x="13891" y="6781"/>
                    <a:pt x="13967" y="6670"/>
                  </a:cubicBezTo>
                  <a:cubicBezTo>
                    <a:pt x="14045" y="6564"/>
                    <a:pt x="14151" y="6511"/>
                    <a:pt x="14285" y="6511"/>
                  </a:cubicBezTo>
                  <a:lnTo>
                    <a:pt x="16535" y="6511"/>
                  </a:lnTo>
                  <a:cubicBezTo>
                    <a:pt x="16660" y="6511"/>
                    <a:pt x="16767" y="6561"/>
                    <a:pt x="16855" y="6664"/>
                  </a:cubicBezTo>
                  <a:cubicBezTo>
                    <a:pt x="16946" y="6767"/>
                    <a:pt x="16993" y="6899"/>
                    <a:pt x="16993" y="7058"/>
                  </a:cubicBezTo>
                  <a:lnTo>
                    <a:pt x="16993" y="21047"/>
                  </a:lnTo>
                  <a:close/>
                  <a:moveTo>
                    <a:pt x="21599" y="21047"/>
                  </a:moveTo>
                  <a:cubicBezTo>
                    <a:pt x="21599" y="21414"/>
                    <a:pt x="21448" y="21599"/>
                    <a:pt x="21139" y="21599"/>
                  </a:cubicBezTo>
                  <a:lnTo>
                    <a:pt x="18914" y="21599"/>
                  </a:lnTo>
                  <a:cubicBezTo>
                    <a:pt x="18611" y="21599"/>
                    <a:pt x="18456" y="21414"/>
                    <a:pt x="18456" y="21047"/>
                  </a:cubicBezTo>
                  <a:lnTo>
                    <a:pt x="18456" y="549"/>
                  </a:lnTo>
                  <a:cubicBezTo>
                    <a:pt x="18456" y="182"/>
                    <a:pt x="18608" y="0"/>
                    <a:pt x="18914" y="0"/>
                  </a:cubicBezTo>
                  <a:lnTo>
                    <a:pt x="21139" y="0"/>
                  </a:lnTo>
                  <a:cubicBezTo>
                    <a:pt x="21445" y="0"/>
                    <a:pt x="21599" y="182"/>
                    <a:pt x="21599" y="549"/>
                  </a:cubicBezTo>
                  <a:lnTo>
                    <a:pt x="21599" y="210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40181" tIns="40181" rIns="40181" bIns="40181" anchor="ctr"/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Freeform 328"/>
            <p:cNvSpPr>
              <a:spLocks noChangeAspect="1" noChangeArrowheads="1"/>
            </p:cNvSpPr>
            <p:nvPr/>
          </p:nvSpPr>
          <p:spPr bwMode="auto">
            <a:xfrm>
              <a:off x="6365778" y="2754917"/>
              <a:ext cx="468488" cy="261365"/>
            </a:xfrm>
            <a:custGeom>
              <a:avLst/>
              <a:gdLst>
                <a:gd name="T0" fmla="*/ 585 w 1564"/>
                <a:gd name="T1" fmla="*/ 610 h 871"/>
                <a:gd name="T2" fmla="*/ 451 w 1564"/>
                <a:gd name="T3" fmla="*/ 744 h 871"/>
                <a:gd name="T4" fmla="*/ 585 w 1564"/>
                <a:gd name="T5" fmla="*/ 870 h 871"/>
                <a:gd name="T6" fmla="*/ 710 w 1564"/>
                <a:gd name="T7" fmla="*/ 744 h 871"/>
                <a:gd name="T8" fmla="*/ 585 w 1564"/>
                <a:gd name="T9" fmla="*/ 610 h 871"/>
                <a:gd name="T10" fmla="*/ 585 w 1564"/>
                <a:gd name="T11" fmla="*/ 811 h 871"/>
                <a:gd name="T12" fmla="*/ 518 w 1564"/>
                <a:gd name="T13" fmla="*/ 744 h 871"/>
                <a:gd name="T14" fmla="*/ 585 w 1564"/>
                <a:gd name="T15" fmla="*/ 677 h 871"/>
                <a:gd name="T16" fmla="*/ 643 w 1564"/>
                <a:gd name="T17" fmla="*/ 744 h 871"/>
                <a:gd name="T18" fmla="*/ 585 w 1564"/>
                <a:gd name="T19" fmla="*/ 811 h 871"/>
                <a:gd name="T20" fmla="*/ 1563 w 1564"/>
                <a:gd name="T21" fmla="*/ 519 h 871"/>
                <a:gd name="T22" fmla="*/ 1563 w 1564"/>
                <a:gd name="T23" fmla="*/ 652 h 871"/>
                <a:gd name="T24" fmla="*/ 1505 w 1564"/>
                <a:gd name="T25" fmla="*/ 719 h 871"/>
                <a:gd name="T26" fmla="*/ 1429 w 1564"/>
                <a:gd name="T27" fmla="*/ 719 h 871"/>
                <a:gd name="T28" fmla="*/ 1262 w 1564"/>
                <a:gd name="T29" fmla="*/ 569 h 871"/>
                <a:gd name="T30" fmla="*/ 1095 w 1564"/>
                <a:gd name="T31" fmla="*/ 719 h 871"/>
                <a:gd name="T32" fmla="*/ 752 w 1564"/>
                <a:gd name="T33" fmla="*/ 719 h 871"/>
                <a:gd name="T34" fmla="*/ 585 w 1564"/>
                <a:gd name="T35" fmla="*/ 569 h 871"/>
                <a:gd name="T36" fmla="*/ 409 w 1564"/>
                <a:gd name="T37" fmla="*/ 719 h 871"/>
                <a:gd name="T38" fmla="*/ 326 w 1564"/>
                <a:gd name="T39" fmla="*/ 719 h 871"/>
                <a:gd name="T40" fmla="*/ 267 w 1564"/>
                <a:gd name="T41" fmla="*/ 652 h 871"/>
                <a:gd name="T42" fmla="*/ 267 w 1564"/>
                <a:gd name="T43" fmla="*/ 519 h 871"/>
                <a:gd name="T44" fmla="*/ 1563 w 1564"/>
                <a:gd name="T45" fmla="*/ 519 h 871"/>
                <a:gd name="T46" fmla="*/ 1262 w 1564"/>
                <a:gd name="T47" fmla="*/ 610 h 871"/>
                <a:gd name="T48" fmla="*/ 1128 w 1564"/>
                <a:gd name="T49" fmla="*/ 744 h 871"/>
                <a:gd name="T50" fmla="*/ 1262 w 1564"/>
                <a:gd name="T51" fmla="*/ 870 h 871"/>
                <a:gd name="T52" fmla="*/ 1396 w 1564"/>
                <a:gd name="T53" fmla="*/ 744 h 871"/>
                <a:gd name="T54" fmla="*/ 1262 w 1564"/>
                <a:gd name="T55" fmla="*/ 610 h 871"/>
                <a:gd name="T56" fmla="*/ 1262 w 1564"/>
                <a:gd name="T57" fmla="*/ 811 h 871"/>
                <a:gd name="T58" fmla="*/ 1195 w 1564"/>
                <a:gd name="T59" fmla="*/ 744 h 871"/>
                <a:gd name="T60" fmla="*/ 1262 w 1564"/>
                <a:gd name="T61" fmla="*/ 677 h 871"/>
                <a:gd name="T62" fmla="*/ 1329 w 1564"/>
                <a:gd name="T63" fmla="*/ 744 h 871"/>
                <a:gd name="T64" fmla="*/ 1262 w 1564"/>
                <a:gd name="T65" fmla="*/ 811 h 871"/>
                <a:gd name="T66" fmla="*/ 1538 w 1564"/>
                <a:gd name="T67" fmla="*/ 376 h 871"/>
                <a:gd name="T68" fmla="*/ 1295 w 1564"/>
                <a:gd name="T69" fmla="*/ 134 h 871"/>
                <a:gd name="T70" fmla="*/ 1229 w 1564"/>
                <a:gd name="T71" fmla="*/ 109 h 871"/>
                <a:gd name="T72" fmla="*/ 1112 w 1564"/>
                <a:gd name="T73" fmla="*/ 109 h 871"/>
                <a:gd name="T74" fmla="*/ 1112 w 1564"/>
                <a:gd name="T75" fmla="*/ 59 h 871"/>
                <a:gd name="T76" fmla="*/ 1045 w 1564"/>
                <a:gd name="T77" fmla="*/ 0 h 871"/>
                <a:gd name="T78" fmla="*/ 326 w 1564"/>
                <a:gd name="T79" fmla="*/ 0 h 871"/>
                <a:gd name="T80" fmla="*/ 267 w 1564"/>
                <a:gd name="T81" fmla="*/ 59 h 871"/>
                <a:gd name="T82" fmla="*/ 267 w 1564"/>
                <a:gd name="T83" fmla="*/ 75 h 871"/>
                <a:gd name="T84" fmla="*/ 8 w 1564"/>
                <a:gd name="T85" fmla="*/ 101 h 871"/>
                <a:gd name="T86" fmla="*/ 459 w 1564"/>
                <a:gd name="T87" fmla="*/ 159 h 871"/>
                <a:gd name="T88" fmla="*/ 0 w 1564"/>
                <a:gd name="T89" fmla="*/ 209 h 871"/>
                <a:gd name="T90" fmla="*/ 459 w 1564"/>
                <a:gd name="T91" fmla="*/ 268 h 871"/>
                <a:gd name="T92" fmla="*/ 0 w 1564"/>
                <a:gd name="T93" fmla="*/ 309 h 871"/>
                <a:gd name="T94" fmla="*/ 267 w 1564"/>
                <a:gd name="T95" fmla="*/ 360 h 871"/>
                <a:gd name="T96" fmla="*/ 267 w 1564"/>
                <a:gd name="T97" fmla="*/ 485 h 871"/>
                <a:gd name="T98" fmla="*/ 1563 w 1564"/>
                <a:gd name="T99" fmla="*/ 485 h 871"/>
                <a:gd name="T100" fmla="*/ 1563 w 1564"/>
                <a:gd name="T101" fmla="*/ 435 h 871"/>
                <a:gd name="T102" fmla="*/ 1538 w 1564"/>
                <a:gd name="T103" fmla="*/ 376 h 871"/>
                <a:gd name="T104" fmla="*/ 1429 w 1564"/>
                <a:gd name="T105" fmla="*/ 385 h 871"/>
                <a:gd name="T106" fmla="*/ 1195 w 1564"/>
                <a:gd name="T107" fmla="*/ 385 h 871"/>
                <a:gd name="T108" fmla="*/ 1178 w 1564"/>
                <a:gd name="T109" fmla="*/ 376 h 871"/>
                <a:gd name="T110" fmla="*/ 1178 w 1564"/>
                <a:gd name="T111" fmla="*/ 193 h 871"/>
                <a:gd name="T112" fmla="*/ 1195 w 1564"/>
                <a:gd name="T113" fmla="*/ 184 h 871"/>
                <a:gd name="T114" fmla="*/ 1237 w 1564"/>
                <a:gd name="T115" fmla="*/ 184 h 871"/>
                <a:gd name="T116" fmla="*/ 1245 w 1564"/>
                <a:gd name="T117" fmla="*/ 184 h 871"/>
                <a:gd name="T118" fmla="*/ 1438 w 1564"/>
                <a:gd name="T119" fmla="*/ 368 h 871"/>
                <a:gd name="T120" fmla="*/ 1429 w 1564"/>
                <a:gd name="T121" fmla="*/ 385 h 871"/>
                <a:gd name="T122" fmla="*/ 1429 w 1564"/>
                <a:gd name="T123" fmla="*/ 385 h 871"/>
                <a:gd name="T124" fmla="*/ 1429 w 1564"/>
                <a:gd name="T125" fmla="*/ 385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64" h="871">
                  <a:moveTo>
                    <a:pt x="585" y="610"/>
                  </a:moveTo>
                  <a:cubicBezTo>
                    <a:pt x="510" y="610"/>
                    <a:pt x="451" y="669"/>
                    <a:pt x="451" y="744"/>
                  </a:cubicBezTo>
                  <a:cubicBezTo>
                    <a:pt x="451" y="820"/>
                    <a:pt x="510" y="870"/>
                    <a:pt x="585" y="870"/>
                  </a:cubicBezTo>
                  <a:cubicBezTo>
                    <a:pt x="652" y="870"/>
                    <a:pt x="710" y="820"/>
                    <a:pt x="710" y="744"/>
                  </a:cubicBezTo>
                  <a:cubicBezTo>
                    <a:pt x="710" y="669"/>
                    <a:pt x="652" y="610"/>
                    <a:pt x="585" y="610"/>
                  </a:cubicBezTo>
                  <a:close/>
                  <a:moveTo>
                    <a:pt x="585" y="811"/>
                  </a:moveTo>
                  <a:cubicBezTo>
                    <a:pt x="543" y="811"/>
                    <a:pt x="518" y="778"/>
                    <a:pt x="518" y="744"/>
                  </a:cubicBezTo>
                  <a:cubicBezTo>
                    <a:pt x="518" y="711"/>
                    <a:pt x="543" y="677"/>
                    <a:pt x="585" y="677"/>
                  </a:cubicBezTo>
                  <a:cubicBezTo>
                    <a:pt x="618" y="677"/>
                    <a:pt x="643" y="711"/>
                    <a:pt x="643" y="744"/>
                  </a:cubicBezTo>
                  <a:cubicBezTo>
                    <a:pt x="643" y="778"/>
                    <a:pt x="618" y="811"/>
                    <a:pt x="585" y="811"/>
                  </a:cubicBezTo>
                  <a:close/>
                  <a:moveTo>
                    <a:pt x="1563" y="519"/>
                  </a:moveTo>
                  <a:cubicBezTo>
                    <a:pt x="1563" y="652"/>
                    <a:pt x="1563" y="652"/>
                    <a:pt x="1563" y="652"/>
                  </a:cubicBezTo>
                  <a:cubicBezTo>
                    <a:pt x="1563" y="694"/>
                    <a:pt x="1538" y="719"/>
                    <a:pt x="1505" y="719"/>
                  </a:cubicBezTo>
                  <a:cubicBezTo>
                    <a:pt x="1429" y="719"/>
                    <a:pt x="1429" y="719"/>
                    <a:pt x="1429" y="719"/>
                  </a:cubicBezTo>
                  <a:cubicBezTo>
                    <a:pt x="1421" y="636"/>
                    <a:pt x="1346" y="569"/>
                    <a:pt x="1262" y="569"/>
                  </a:cubicBezTo>
                  <a:cubicBezTo>
                    <a:pt x="1178" y="569"/>
                    <a:pt x="1103" y="636"/>
                    <a:pt x="1095" y="719"/>
                  </a:cubicBezTo>
                  <a:cubicBezTo>
                    <a:pt x="752" y="719"/>
                    <a:pt x="752" y="719"/>
                    <a:pt x="752" y="719"/>
                  </a:cubicBezTo>
                  <a:cubicBezTo>
                    <a:pt x="735" y="636"/>
                    <a:pt x="669" y="569"/>
                    <a:pt x="585" y="569"/>
                  </a:cubicBezTo>
                  <a:cubicBezTo>
                    <a:pt x="493" y="569"/>
                    <a:pt x="426" y="636"/>
                    <a:pt x="409" y="719"/>
                  </a:cubicBezTo>
                  <a:cubicBezTo>
                    <a:pt x="326" y="719"/>
                    <a:pt x="326" y="719"/>
                    <a:pt x="326" y="719"/>
                  </a:cubicBezTo>
                  <a:cubicBezTo>
                    <a:pt x="292" y="719"/>
                    <a:pt x="267" y="694"/>
                    <a:pt x="267" y="652"/>
                  </a:cubicBezTo>
                  <a:cubicBezTo>
                    <a:pt x="267" y="519"/>
                    <a:pt x="267" y="519"/>
                    <a:pt x="267" y="519"/>
                  </a:cubicBezTo>
                  <a:lnTo>
                    <a:pt x="1563" y="519"/>
                  </a:lnTo>
                  <a:close/>
                  <a:moveTo>
                    <a:pt x="1262" y="610"/>
                  </a:moveTo>
                  <a:cubicBezTo>
                    <a:pt x="1187" y="610"/>
                    <a:pt x="1128" y="669"/>
                    <a:pt x="1128" y="744"/>
                  </a:cubicBezTo>
                  <a:cubicBezTo>
                    <a:pt x="1128" y="820"/>
                    <a:pt x="1187" y="870"/>
                    <a:pt x="1262" y="870"/>
                  </a:cubicBezTo>
                  <a:cubicBezTo>
                    <a:pt x="1337" y="870"/>
                    <a:pt x="1396" y="820"/>
                    <a:pt x="1396" y="744"/>
                  </a:cubicBezTo>
                  <a:cubicBezTo>
                    <a:pt x="1396" y="669"/>
                    <a:pt x="1337" y="610"/>
                    <a:pt x="1262" y="610"/>
                  </a:cubicBezTo>
                  <a:close/>
                  <a:moveTo>
                    <a:pt x="1262" y="811"/>
                  </a:moveTo>
                  <a:cubicBezTo>
                    <a:pt x="1229" y="811"/>
                    <a:pt x="1195" y="778"/>
                    <a:pt x="1195" y="744"/>
                  </a:cubicBezTo>
                  <a:cubicBezTo>
                    <a:pt x="1195" y="711"/>
                    <a:pt x="1229" y="677"/>
                    <a:pt x="1262" y="677"/>
                  </a:cubicBezTo>
                  <a:cubicBezTo>
                    <a:pt x="1295" y="677"/>
                    <a:pt x="1329" y="711"/>
                    <a:pt x="1329" y="744"/>
                  </a:cubicBezTo>
                  <a:cubicBezTo>
                    <a:pt x="1329" y="778"/>
                    <a:pt x="1295" y="811"/>
                    <a:pt x="1262" y="811"/>
                  </a:cubicBezTo>
                  <a:close/>
                  <a:moveTo>
                    <a:pt x="1538" y="376"/>
                  </a:moveTo>
                  <a:cubicBezTo>
                    <a:pt x="1295" y="134"/>
                    <a:pt x="1295" y="134"/>
                    <a:pt x="1295" y="134"/>
                  </a:cubicBezTo>
                  <a:cubicBezTo>
                    <a:pt x="1279" y="117"/>
                    <a:pt x="1254" y="109"/>
                    <a:pt x="1229" y="109"/>
                  </a:cubicBezTo>
                  <a:cubicBezTo>
                    <a:pt x="1112" y="109"/>
                    <a:pt x="1112" y="109"/>
                    <a:pt x="1112" y="109"/>
                  </a:cubicBezTo>
                  <a:cubicBezTo>
                    <a:pt x="1112" y="59"/>
                    <a:pt x="1112" y="59"/>
                    <a:pt x="1112" y="59"/>
                  </a:cubicBezTo>
                  <a:cubicBezTo>
                    <a:pt x="1112" y="25"/>
                    <a:pt x="1078" y="0"/>
                    <a:pt x="1045" y="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292" y="0"/>
                    <a:pt x="267" y="25"/>
                    <a:pt x="267" y="59"/>
                  </a:cubicBezTo>
                  <a:cubicBezTo>
                    <a:pt x="267" y="75"/>
                    <a:pt x="267" y="75"/>
                    <a:pt x="267" y="75"/>
                  </a:cubicBezTo>
                  <a:cubicBezTo>
                    <a:pt x="8" y="101"/>
                    <a:pt x="8" y="101"/>
                    <a:pt x="8" y="101"/>
                  </a:cubicBezTo>
                  <a:cubicBezTo>
                    <a:pt x="459" y="159"/>
                    <a:pt x="459" y="159"/>
                    <a:pt x="459" y="159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267" y="360"/>
                    <a:pt x="267" y="360"/>
                    <a:pt x="267" y="360"/>
                  </a:cubicBezTo>
                  <a:cubicBezTo>
                    <a:pt x="267" y="485"/>
                    <a:pt x="267" y="485"/>
                    <a:pt x="267" y="485"/>
                  </a:cubicBezTo>
                  <a:cubicBezTo>
                    <a:pt x="1563" y="485"/>
                    <a:pt x="1563" y="485"/>
                    <a:pt x="1563" y="485"/>
                  </a:cubicBezTo>
                  <a:cubicBezTo>
                    <a:pt x="1563" y="435"/>
                    <a:pt x="1563" y="435"/>
                    <a:pt x="1563" y="435"/>
                  </a:cubicBezTo>
                  <a:cubicBezTo>
                    <a:pt x="1563" y="410"/>
                    <a:pt x="1555" y="393"/>
                    <a:pt x="1538" y="376"/>
                  </a:cubicBezTo>
                  <a:close/>
                  <a:moveTo>
                    <a:pt x="1429" y="385"/>
                  </a:moveTo>
                  <a:cubicBezTo>
                    <a:pt x="1195" y="385"/>
                    <a:pt x="1195" y="385"/>
                    <a:pt x="1195" y="385"/>
                  </a:cubicBezTo>
                  <a:cubicBezTo>
                    <a:pt x="1187" y="385"/>
                    <a:pt x="1178" y="376"/>
                    <a:pt x="1178" y="376"/>
                  </a:cubicBezTo>
                  <a:cubicBezTo>
                    <a:pt x="1178" y="193"/>
                    <a:pt x="1178" y="193"/>
                    <a:pt x="1178" y="193"/>
                  </a:cubicBezTo>
                  <a:cubicBezTo>
                    <a:pt x="1178" y="184"/>
                    <a:pt x="1187" y="184"/>
                    <a:pt x="1195" y="184"/>
                  </a:cubicBezTo>
                  <a:cubicBezTo>
                    <a:pt x="1237" y="184"/>
                    <a:pt x="1237" y="184"/>
                    <a:pt x="1237" y="184"/>
                  </a:cubicBezTo>
                  <a:lnTo>
                    <a:pt x="1245" y="184"/>
                  </a:lnTo>
                  <a:cubicBezTo>
                    <a:pt x="1438" y="368"/>
                    <a:pt x="1438" y="368"/>
                    <a:pt x="1438" y="368"/>
                  </a:cubicBezTo>
                  <a:cubicBezTo>
                    <a:pt x="1446" y="376"/>
                    <a:pt x="1438" y="385"/>
                    <a:pt x="1429" y="385"/>
                  </a:cubicBezTo>
                  <a:close/>
                  <a:moveTo>
                    <a:pt x="1429" y="385"/>
                  </a:moveTo>
                  <a:lnTo>
                    <a:pt x="1429" y="3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lIns="257103" tIns="128551" rIns="257103" bIns="128551" anchor="ctr"/>
            <a:lstStyle/>
            <a:p>
              <a:pPr>
                <a:defRPr/>
              </a:pPr>
              <a:endParaRPr lang="en-US" sz="253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9" name="矩形 48"/>
          <p:cNvSpPr/>
          <p:nvPr/>
        </p:nvSpPr>
        <p:spPr>
          <a:xfrm>
            <a:off x="3477210" y="170898"/>
            <a:ext cx="9380132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413" y="170898"/>
            <a:ext cx="254097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88981" y="170898"/>
            <a:ext cx="67661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71283" y="177189"/>
            <a:ext cx="26564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添加相关标题</a:t>
            </a:r>
            <a:endParaRPr lang="en-US" altLang="zh-CN" sz="3200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Content Placeholder 2"/>
          <p:cNvSpPr txBox="1">
            <a:spLocks/>
          </p:cNvSpPr>
          <p:nvPr/>
        </p:nvSpPr>
        <p:spPr>
          <a:xfrm>
            <a:off x="10605610" y="192575"/>
            <a:ext cx="1906380" cy="553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597" b="1">
                <a:solidFill>
                  <a:schemeClr val="bg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LOGO</a:t>
            </a:r>
            <a:endParaRPr lang="en-US" sz="3597" b="1">
              <a:solidFill>
                <a:schemeClr val="bg1"/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98412" y="729609"/>
            <a:ext cx="28022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ANNUAL WORK SUMMARY</a:t>
            </a:r>
          </a:p>
        </p:txBody>
      </p:sp>
    </p:spTree>
    <p:extLst>
      <p:ext uri="{BB962C8B-B14F-4D97-AF65-F5344CB8AC3E}">
        <p14:creationId xmlns:p14="http://schemas.microsoft.com/office/powerpoint/2010/main" val="27002642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 animBg="1"/>
      <p:bldP spid="113" grpId="0" animBg="1"/>
      <p:bldP spid="115" grpId="0" animBg="1"/>
      <p:bldP spid="117" grpId="0" animBg="1"/>
      <p:bldP spid="119" grpId="0" animBg="1"/>
      <p:bldP spid="1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629793" y="2104821"/>
            <a:ext cx="3599165" cy="3599165"/>
            <a:chOff x="4389635" y="1995791"/>
            <a:chExt cx="3412729" cy="3412729"/>
          </a:xfrm>
        </p:grpSpPr>
        <p:sp>
          <p:nvSpPr>
            <p:cNvPr id="33" name="Freeform 5"/>
            <p:cNvSpPr>
              <a:spLocks/>
            </p:cNvSpPr>
            <p:nvPr/>
          </p:nvSpPr>
          <p:spPr bwMode="auto">
            <a:xfrm>
              <a:off x="6146979" y="3753135"/>
              <a:ext cx="1655385" cy="1655385"/>
            </a:xfrm>
            <a:custGeom>
              <a:avLst/>
              <a:gdLst>
                <a:gd name="T0" fmla="*/ 0 w 961"/>
                <a:gd name="T1" fmla="*/ 630 h 961"/>
                <a:gd name="T2" fmla="*/ 0 w 961"/>
                <a:gd name="T3" fmla="*/ 961 h 961"/>
                <a:gd name="T4" fmla="*/ 961 w 961"/>
                <a:gd name="T5" fmla="*/ 0 h 961"/>
                <a:gd name="T6" fmla="*/ 630 w 961"/>
                <a:gd name="T7" fmla="*/ 0 h 961"/>
                <a:gd name="T8" fmla="*/ 0 w 961"/>
                <a:gd name="T9" fmla="*/ 630 h 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1" h="961">
                  <a:moveTo>
                    <a:pt x="0" y="630"/>
                  </a:moveTo>
                  <a:cubicBezTo>
                    <a:pt x="0" y="961"/>
                    <a:pt x="0" y="961"/>
                    <a:pt x="0" y="961"/>
                  </a:cubicBezTo>
                  <a:cubicBezTo>
                    <a:pt x="524" y="946"/>
                    <a:pt x="946" y="524"/>
                    <a:pt x="961" y="0"/>
                  </a:cubicBezTo>
                  <a:cubicBezTo>
                    <a:pt x="630" y="0"/>
                    <a:pt x="630" y="0"/>
                    <a:pt x="630" y="0"/>
                  </a:cubicBezTo>
                  <a:cubicBezTo>
                    <a:pt x="615" y="341"/>
                    <a:pt x="341" y="615"/>
                    <a:pt x="0" y="63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6146979" y="1995791"/>
              <a:ext cx="1655385" cy="1655385"/>
            </a:xfrm>
            <a:custGeom>
              <a:avLst/>
              <a:gdLst>
                <a:gd name="T0" fmla="*/ 630 w 961"/>
                <a:gd name="T1" fmla="*/ 961 h 961"/>
                <a:gd name="T2" fmla="*/ 961 w 961"/>
                <a:gd name="T3" fmla="*/ 961 h 961"/>
                <a:gd name="T4" fmla="*/ 0 w 961"/>
                <a:gd name="T5" fmla="*/ 0 h 961"/>
                <a:gd name="T6" fmla="*/ 0 w 961"/>
                <a:gd name="T7" fmla="*/ 331 h 961"/>
                <a:gd name="T8" fmla="*/ 630 w 961"/>
                <a:gd name="T9" fmla="*/ 961 h 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1" h="961">
                  <a:moveTo>
                    <a:pt x="630" y="961"/>
                  </a:moveTo>
                  <a:cubicBezTo>
                    <a:pt x="961" y="961"/>
                    <a:pt x="961" y="961"/>
                    <a:pt x="961" y="961"/>
                  </a:cubicBezTo>
                  <a:cubicBezTo>
                    <a:pt x="946" y="437"/>
                    <a:pt x="524" y="15"/>
                    <a:pt x="0" y="0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341" y="346"/>
                    <a:pt x="615" y="620"/>
                    <a:pt x="630" y="96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4389635" y="1995791"/>
              <a:ext cx="1655385" cy="1655385"/>
            </a:xfrm>
            <a:custGeom>
              <a:avLst/>
              <a:gdLst>
                <a:gd name="T0" fmla="*/ 961 w 961"/>
                <a:gd name="T1" fmla="*/ 331 h 961"/>
                <a:gd name="T2" fmla="*/ 961 w 961"/>
                <a:gd name="T3" fmla="*/ 0 h 961"/>
                <a:gd name="T4" fmla="*/ 0 w 961"/>
                <a:gd name="T5" fmla="*/ 961 h 961"/>
                <a:gd name="T6" fmla="*/ 331 w 961"/>
                <a:gd name="T7" fmla="*/ 961 h 961"/>
                <a:gd name="T8" fmla="*/ 961 w 961"/>
                <a:gd name="T9" fmla="*/ 331 h 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1" h="961">
                  <a:moveTo>
                    <a:pt x="961" y="331"/>
                  </a:moveTo>
                  <a:cubicBezTo>
                    <a:pt x="961" y="0"/>
                    <a:pt x="961" y="0"/>
                    <a:pt x="961" y="0"/>
                  </a:cubicBezTo>
                  <a:cubicBezTo>
                    <a:pt x="437" y="15"/>
                    <a:pt x="15" y="437"/>
                    <a:pt x="0" y="961"/>
                  </a:cubicBezTo>
                  <a:cubicBezTo>
                    <a:pt x="331" y="961"/>
                    <a:pt x="331" y="961"/>
                    <a:pt x="331" y="961"/>
                  </a:cubicBezTo>
                  <a:cubicBezTo>
                    <a:pt x="346" y="620"/>
                    <a:pt x="620" y="346"/>
                    <a:pt x="961" y="33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reeform 8"/>
            <p:cNvSpPr>
              <a:spLocks/>
            </p:cNvSpPr>
            <p:nvPr/>
          </p:nvSpPr>
          <p:spPr bwMode="auto">
            <a:xfrm>
              <a:off x="4389635" y="3753135"/>
              <a:ext cx="1655385" cy="1655385"/>
            </a:xfrm>
            <a:custGeom>
              <a:avLst/>
              <a:gdLst>
                <a:gd name="T0" fmla="*/ 331 w 961"/>
                <a:gd name="T1" fmla="*/ 0 h 961"/>
                <a:gd name="T2" fmla="*/ 0 w 961"/>
                <a:gd name="T3" fmla="*/ 0 h 961"/>
                <a:gd name="T4" fmla="*/ 961 w 961"/>
                <a:gd name="T5" fmla="*/ 961 h 961"/>
                <a:gd name="T6" fmla="*/ 961 w 961"/>
                <a:gd name="T7" fmla="*/ 630 h 961"/>
                <a:gd name="T8" fmla="*/ 331 w 961"/>
                <a:gd name="T9" fmla="*/ 0 h 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1" h="961">
                  <a:moveTo>
                    <a:pt x="33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524"/>
                    <a:pt x="437" y="946"/>
                    <a:pt x="961" y="961"/>
                  </a:cubicBezTo>
                  <a:cubicBezTo>
                    <a:pt x="961" y="630"/>
                    <a:pt x="961" y="630"/>
                    <a:pt x="961" y="630"/>
                  </a:cubicBezTo>
                  <a:cubicBezTo>
                    <a:pt x="620" y="615"/>
                    <a:pt x="346" y="341"/>
                    <a:pt x="33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04" name="Group 103"/>
            <p:cNvGrpSpPr/>
            <p:nvPr/>
          </p:nvGrpSpPr>
          <p:grpSpPr>
            <a:xfrm>
              <a:off x="5371726" y="3141861"/>
              <a:ext cx="1485287" cy="1147335"/>
              <a:chOff x="5059339" y="4704186"/>
              <a:chExt cx="1660525" cy="1282700"/>
            </a:xfrm>
          </p:grpSpPr>
          <p:sp>
            <p:nvSpPr>
              <p:cNvPr id="105" name="Freeform 29"/>
              <p:cNvSpPr>
                <a:spLocks noEditPoints="1"/>
              </p:cNvSpPr>
              <p:nvPr/>
            </p:nvSpPr>
            <p:spPr bwMode="auto">
              <a:xfrm>
                <a:off x="5059339" y="4704186"/>
                <a:ext cx="1660525" cy="895350"/>
              </a:xfrm>
              <a:custGeom>
                <a:avLst/>
                <a:gdLst>
                  <a:gd name="T0" fmla="*/ 862 w 1061"/>
                  <a:gd name="T1" fmla="*/ 572 h 572"/>
                  <a:gd name="T2" fmla="*/ 320 w 1061"/>
                  <a:gd name="T3" fmla="*/ 572 h 572"/>
                  <a:gd name="T4" fmla="*/ 290 w 1061"/>
                  <a:gd name="T5" fmla="*/ 548 h 572"/>
                  <a:gd name="T6" fmla="*/ 176 w 1061"/>
                  <a:gd name="T7" fmla="*/ 186 h 572"/>
                  <a:gd name="T8" fmla="*/ 16 w 1061"/>
                  <a:gd name="T9" fmla="*/ 58 h 572"/>
                  <a:gd name="T10" fmla="*/ 11 w 1061"/>
                  <a:gd name="T11" fmla="*/ 14 h 572"/>
                  <a:gd name="T12" fmla="*/ 55 w 1061"/>
                  <a:gd name="T13" fmla="*/ 17 h 572"/>
                  <a:gd name="T14" fmla="*/ 205 w 1061"/>
                  <a:gd name="T15" fmla="*/ 144 h 572"/>
                  <a:gd name="T16" fmla="*/ 1028 w 1061"/>
                  <a:gd name="T17" fmla="*/ 144 h 572"/>
                  <a:gd name="T18" fmla="*/ 1054 w 1061"/>
                  <a:gd name="T19" fmla="*/ 150 h 572"/>
                  <a:gd name="T20" fmla="*/ 1057 w 1061"/>
                  <a:gd name="T21" fmla="*/ 176 h 572"/>
                  <a:gd name="T22" fmla="*/ 891 w 1061"/>
                  <a:gd name="T23" fmla="*/ 553 h 572"/>
                  <a:gd name="T24" fmla="*/ 862 w 1061"/>
                  <a:gd name="T25" fmla="*/ 572 h 572"/>
                  <a:gd name="T26" fmla="*/ 343 w 1061"/>
                  <a:gd name="T27" fmla="*/ 501 h 572"/>
                  <a:gd name="T28" fmla="*/ 842 w 1061"/>
                  <a:gd name="T29" fmla="*/ 501 h 572"/>
                  <a:gd name="T30" fmla="*/ 980 w 1061"/>
                  <a:gd name="T31" fmla="*/ 180 h 572"/>
                  <a:gd name="T32" fmla="*/ 244 w 1061"/>
                  <a:gd name="T33" fmla="*/ 180 h 572"/>
                  <a:gd name="T34" fmla="*/ 343 w 1061"/>
                  <a:gd name="T35" fmla="*/ 501 h 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61" h="572">
                    <a:moveTo>
                      <a:pt x="862" y="572"/>
                    </a:moveTo>
                    <a:cubicBezTo>
                      <a:pt x="320" y="572"/>
                      <a:pt x="320" y="572"/>
                      <a:pt x="320" y="572"/>
                    </a:cubicBezTo>
                    <a:cubicBezTo>
                      <a:pt x="307" y="572"/>
                      <a:pt x="295" y="561"/>
                      <a:pt x="290" y="548"/>
                    </a:cubicBezTo>
                    <a:cubicBezTo>
                      <a:pt x="176" y="186"/>
                      <a:pt x="176" y="186"/>
                      <a:pt x="176" y="186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2" y="48"/>
                      <a:pt x="0" y="28"/>
                      <a:pt x="11" y="14"/>
                    </a:cubicBezTo>
                    <a:cubicBezTo>
                      <a:pt x="21" y="0"/>
                      <a:pt x="41" y="6"/>
                      <a:pt x="55" y="17"/>
                    </a:cubicBezTo>
                    <a:cubicBezTo>
                      <a:pt x="205" y="144"/>
                      <a:pt x="205" y="144"/>
                      <a:pt x="205" y="144"/>
                    </a:cubicBezTo>
                    <a:cubicBezTo>
                      <a:pt x="1028" y="144"/>
                      <a:pt x="1028" y="144"/>
                      <a:pt x="1028" y="144"/>
                    </a:cubicBezTo>
                    <a:cubicBezTo>
                      <a:pt x="1039" y="144"/>
                      <a:pt x="1049" y="141"/>
                      <a:pt x="1054" y="150"/>
                    </a:cubicBezTo>
                    <a:cubicBezTo>
                      <a:pt x="1060" y="159"/>
                      <a:pt x="1061" y="166"/>
                      <a:pt x="1057" y="176"/>
                    </a:cubicBezTo>
                    <a:cubicBezTo>
                      <a:pt x="891" y="553"/>
                      <a:pt x="891" y="553"/>
                      <a:pt x="891" y="553"/>
                    </a:cubicBezTo>
                    <a:cubicBezTo>
                      <a:pt x="886" y="565"/>
                      <a:pt x="874" y="572"/>
                      <a:pt x="862" y="572"/>
                    </a:cubicBezTo>
                    <a:close/>
                    <a:moveTo>
                      <a:pt x="343" y="501"/>
                    </a:moveTo>
                    <a:cubicBezTo>
                      <a:pt x="842" y="501"/>
                      <a:pt x="842" y="501"/>
                      <a:pt x="842" y="501"/>
                    </a:cubicBezTo>
                    <a:cubicBezTo>
                      <a:pt x="980" y="180"/>
                      <a:pt x="980" y="180"/>
                      <a:pt x="980" y="180"/>
                    </a:cubicBezTo>
                    <a:cubicBezTo>
                      <a:pt x="244" y="180"/>
                      <a:pt x="244" y="180"/>
                      <a:pt x="244" y="180"/>
                    </a:cubicBezTo>
                    <a:lnTo>
                      <a:pt x="343" y="50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6" name="Freeform 30"/>
              <p:cNvSpPr>
                <a:spLocks/>
              </p:cNvSpPr>
              <p:nvPr/>
            </p:nvSpPr>
            <p:spPr bwMode="auto">
              <a:xfrm>
                <a:off x="5599089" y="4926436"/>
                <a:ext cx="153987" cy="641350"/>
              </a:xfrm>
              <a:custGeom>
                <a:avLst/>
                <a:gdLst>
                  <a:gd name="T0" fmla="*/ 81 w 98"/>
                  <a:gd name="T1" fmla="*/ 410 h 410"/>
                  <a:gd name="T2" fmla="*/ 65 w 98"/>
                  <a:gd name="T3" fmla="*/ 397 h 410"/>
                  <a:gd name="T4" fmla="*/ 1 w 98"/>
                  <a:gd name="T5" fmla="*/ 20 h 410"/>
                  <a:gd name="T6" fmla="*/ 14 w 98"/>
                  <a:gd name="T7" fmla="*/ 1 h 410"/>
                  <a:gd name="T8" fmla="*/ 32 w 98"/>
                  <a:gd name="T9" fmla="*/ 14 h 410"/>
                  <a:gd name="T10" fmla="*/ 96 w 98"/>
                  <a:gd name="T11" fmla="*/ 392 h 410"/>
                  <a:gd name="T12" fmla="*/ 84 w 98"/>
                  <a:gd name="T13" fmla="*/ 410 h 410"/>
                  <a:gd name="T14" fmla="*/ 81 w 98"/>
                  <a:gd name="T15" fmla="*/ 410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8" h="410">
                    <a:moveTo>
                      <a:pt x="81" y="410"/>
                    </a:moveTo>
                    <a:cubicBezTo>
                      <a:pt x="73" y="410"/>
                      <a:pt x="67" y="405"/>
                      <a:pt x="65" y="397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0" y="11"/>
                      <a:pt x="5" y="3"/>
                      <a:pt x="14" y="1"/>
                    </a:cubicBezTo>
                    <a:cubicBezTo>
                      <a:pt x="22" y="0"/>
                      <a:pt x="30" y="6"/>
                      <a:pt x="32" y="14"/>
                    </a:cubicBezTo>
                    <a:cubicBezTo>
                      <a:pt x="96" y="392"/>
                      <a:pt x="96" y="392"/>
                      <a:pt x="96" y="392"/>
                    </a:cubicBezTo>
                    <a:cubicBezTo>
                      <a:pt x="98" y="400"/>
                      <a:pt x="92" y="408"/>
                      <a:pt x="84" y="410"/>
                    </a:cubicBezTo>
                    <a:cubicBezTo>
                      <a:pt x="83" y="410"/>
                      <a:pt x="82" y="410"/>
                      <a:pt x="81" y="41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7" name="Freeform 31"/>
              <p:cNvSpPr>
                <a:spLocks/>
              </p:cNvSpPr>
              <p:nvPr/>
            </p:nvSpPr>
            <p:spPr bwMode="auto">
              <a:xfrm>
                <a:off x="5843564" y="4926436"/>
                <a:ext cx="122237" cy="641350"/>
              </a:xfrm>
              <a:custGeom>
                <a:avLst/>
                <a:gdLst>
                  <a:gd name="T0" fmla="*/ 62 w 78"/>
                  <a:gd name="T1" fmla="*/ 410 h 410"/>
                  <a:gd name="T2" fmla="*/ 46 w 78"/>
                  <a:gd name="T3" fmla="*/ 396 h 410"/>
                  <a:gd name="T4" fmla="*/ 1 w 78"/>
                  <a:gd name="T5" fmla="*/ 19 h 410"/>
                  <a:gd name="T6" fmla="*/ 15 w 78"/>
                  <a:gd name="T7" fmla="*/ 1 h 410"/>
                  <a:gd name="T8" fmla="*/ 32 w 78"/>
                  <a:gd name="T9" fmla="*/ 15 h 410"/>
                  <a:gd name="T10" fmla="*/ 77 w 78"/>
                  <a:gd name="T11" fmla="*/ 392 h 410"/>
                  <a:gd name="T12" fmla="*/ 64 w 78"/>
                  <a:gd name="T13" fmla="*/ 410 h 410"/>
                  <a:gd name="T14" fmla="*/ 62 w 78"/>
                  <a:gd name="T15" fmla="*/ 410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8" h="410">
                    <a:moveTo>
                      <a:pt x="62" y="410"/>
                    </a:moveTo>
                    <a:cubicBezTo>
                      <a:pt x="54" y="410"/>
                      <a:pt x="47" y="404"/>
                      <a:pt x="46" y="396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0"/>
                      <a:pt x="6" y="2"/>
                      <a:pt x="15" y="1"/>
                    </a:cubicBezTo>
                    <a:cubicBezTo>
                      <a:pt x="23" y="0"/>
                      <a:pt x="31" y="6"/>
                      <a:pt x="32" y="15"/>
                    </a:cubicBezTo>
                    <a:cubicBezTo>
                      <a:pt x="77" y="392"/>
                      <a:pt x="77" y="392"/>
                      <a:pt x="77" y="392"/>
                    </a:cubicBezTo>
                    <a:cubicBezTo>
                      <a:pt x="78" y="401"/>
                      <a:pt x="72" y="409"/>
                      <a:pt x="64" y="410"/>
                    </a:cubicBezTo>
                    <a:cubicBezTo>
                      <a:pt x="63" y="410"/>
                      <a:pt x="62" y="410"/>
                      <a:pt x="62" y="41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8" name="Freeform 32"/>
              <p:cNvSpPr>
                <a:spLocks/>
              </p:cNvSpPr>
              <p:nvPr/>
            </p:nvSpPr>
            <p:spPr bwMode="auto">
              <a:xfrm>
                <a:off x="6089627" y="4932786"/>
                <a:ext cx="109537" cy="628650"/>
              </a:xfrm>
              <a:custGeom>
                <a:avLst/>
                <a:gdLst>
                  <a:gd name="T0" fmla="*/ 16 w 70"/>
                  <a:gd name="T1" fmla="*/ 402 h 402"/>
                  <a:gd name="T2" fmla="*/ 15 w 70"/>
                  <a:gd name="T3" fmla="*/ 402 h 402"/>
                  <a:gd name="T4" fmla="*/ 1 w 70"/>
                  <a:gd name="T5" fmla="*/ 385 h 402"/>
                  <a:gd name="T6" fmla="*/ 38 w 70"/>
                  <a:gd name="T7" fmla="*/ 15 h 402"/>
                  <a:gd name="T8" fmla="*/ 55 w 70"/>
                  <a:gd name="T9" fmla="*/ 1 h 402"/>
                  <a:gd name="T10" fmla="*/ 69 w 70"/>
                  <a:gd name="T11" fmla="*/ 18 h 402"/>
                  <a:gd name="T12" fmla="*/ 32 w 70"/>
                  <a:gd name="T13" fmla="*/ 388 h 402"/>
                  <a:gd name="T14" fmla="*/ 16 w 70"/>
                  <a:gd name="T15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0" h="402">
                    <a:moveTo>
                      <a:pt x="16" y="402"/>
                    </a:moveTo>
                    <a:cubicBezTo>
                      <a:pt x="16" y="402"/>
                      <a:pt x="15" y="402"/>
                      <a:pt x="15" y="402"/>
                    </a:cubicBezTo>
                    <a:cubicBezTo>
                      <a:pt x="6" y="401"/>
                      <a:pt x="0" y="393"/>
                      <a:pt x="1" y="38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9" y="7"/>
                      <a:pt x="47" y="0"/>
                      <a:pt x="55" y="1"/>
                    </a:cubicBezTo>
                    <a:cubicBezTo>
                      <a:pt x="64" y="2"/>
                      <a:pt x="70" y="10"/>
                      <a:pt x="69" y="18"/>
                    </a:cubicBezTo>
                    <a:cubicBezTo>
                      <a:pt x="32" y="388"/>
                      <a:pt x="32" y="388"/>
                      <a:pt x="32" y="388"/>
                    </a:cubicBezTo>
                    <a:cubicBezTo>
                      <a:pt x="31" y="396"/>
                      <a:pt x="24" y="402"/>
                      <a:pt x="16" y="402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9" name="Freeform 33"/>
              <p:cNvSpPr>
                <a:spLocks/>
              </p:cNvSpPr>
              <p:nvPr/>
            </p:nvSpPr>
            <p:spPr bwMode="auto">
              <a:xfrm>
                <a:off x="6238852" y="4943898"/>
                <a:ext cx="271462" cy="614362"/>
              </a:xfrm>
              <a:custGeom>
                <a:avLst/>
                <a:gdLst>
                  <a:gd name="T0" fmla="*/ 18 w 173"/>
                  <a:gd name="T1" fmla="*/ 393 h 393"/>
                  <a:gd name="T2" fmla="*/ 12 w 173"/>
                  <a:gd name="T3" fmla="*/ 392 h 393"/>
                  <a:gd name="T4" fmla="*/ 3 w 173"/>
                  <a:gd name="T5" fmla="*/ 372 h 393"/>
                  <a:gd name="T6" fmla="*/ 140 w 173"/>
                  <a:gd name="T7" fmla="*/ 12 h 393"/>
                  <a:gd name="T8" fmla="*/ 160 w 173"/>
                  <a:gd name="T9" fmla="*/ 3 h 393"/>
                  <a:gd name="T10" fmla="*/ 169 w 173"/>
                  <a:gd name="T11" fmla="*/ 23 h 393"/>
                  <a:gd name="T12" fmla="*/ 33 w 173"/>
                  <a:gd name="T13" fmla="*/ 383 h 393"/>
                  <a:gd name="T14" fmla="*/ 18 w 173"/>
                  <a:gd name="T15" fmla="*/ 393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3" h="393">
                    <a:moveTo>
                      <a:pt x="18" y="393"/>
                    </a:moveTo>
                    <a:cubicBezTo>
                      <a:pt x="16" y="393"/>
                      <a:pt x="14" y="393"/>
                      <a:pt x="12" y="392"/>
                    </a:cubicBezTo>
                    <a:cubicBezTo>
                      <a:pt x="4" y="389"/>
                      <a:pt x="0" y="380"/>
                      <a:pt x="3" y="372"/>
                    </a:cubicBezTo>
                    <a:cubicBezTo>
                      <a:pt x="140" y="12"/>
                      <a:pt x="140" y="12"/>
                      <a:pt x="140" y="12"/>
                    </a:cubicBezTo>
                    <a:cubicBezTo>
                      <a:pt x="143" y="4"/>
                      <a:pt x="152" y="0"/>
                      <a:pt x="160" y="3"/>
                    </a:cubicBezTo>
                    <a:cubicBezTo>
                      <a:pt x="169" y="6"/>
                      <a:pt x="173" y="15"/>
                      <a:pt x="169" y="23"/>
                    </a:cubicBezTo>
                    <a:cubicBezTo>
                      <a:pt x="33" y="383"/>
                      <a:pt x="33" y="383"/>
                      <a:pt x="33" y="383"/>
                    </a:cubicBezTo>
                    <a:cubicBezTo>
                      <a:pt x="30" y="389"/>
                      <a:pt x="24" y="393"/>
                      <a:pt x="18" y="39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0" name="Freeform 34"/>
              <p:cNvSpPr>
                <a:spLocks/>
              </p:cNvSpPr>
              <p:nvPr/>
            </p:nvSpPr>
            <p:spPr bwMode="auto">
              <a:xfrm>
                <a:off x="5405414" y="5097886"/>
                <a:ext cx="1223962" cy="55562"/>
              </a:xfrm>
              <a:custGeom>
                <a:avLst/>
                <a:gdLst>
                  <a:gd name="T0" fmla="*/ 766 w 782"/>
                  <a:gd name="T1" fmla="*/ 36 h 36"/>
                  <a:gd name="T2" fmla="*/ 15 w 782"/>
                  <a:gd name="T3" fmla="*/ 36 h 36"/>
                  <a:gd name="T4" fmla="*/ 0 w 782"/>
                  <a:gd name="T5" fmla="*/ 18 h 36"/>
                  <a:gd name="T6" fmla="*/ 15 w 782"/>
                  <a:gd name="T7" fmla="*/ 0 h 36"/>
                  <a:gd name="T8" fmla="*/ 766 w 782"/>
                  <a:gd name="T9" fmla="*/ 0 h 36"/>
                  <a:gd name="T10" fmla="*/ 782 w 782"/>
                  <a:gd name="T11" fmla="*/ 18 h 36"/>
                  <a:gd name="T12" fmla="*/ 766 w 782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2" h="36">
                    <a:moveTo>
                      <a:pt x="766" y="36"/>
                    </a:moveTo>
                    <a:cubicBezTo>
                      <a:pt x="15" y="36"/>
                      <a:pt x="15" y="36"/>
                      <a:pt x="15" y="36"/>
                    </a:cubicBezTo>
                    <a:cubicBezTo>
                      <a:pt x="7" y="36"/>
                      <a:pt x="0" y="27"/>
                      <a:pt x="0" y="18"/>
                    </a:cubicBezTo>
                    <a:cubicBezTo>
                      <a:pt x="0" y="9"/>
                      <a:pt x="7" y="0"/>
                      <a:pt x="15" y="0"/>
                    </a:cubicBezTo>
                    <a:cubicBezTo>
                      <a:pt x="766" y="0"/>
                      <a:pt x="766" y="0"/>
                      <a:pt x="766" y="0"/>
                    </a:cubicBezTo>
                    <a:cubicBezTo>
                      <a:pt x="775" y="0"/>
                      <a:pt x="782" y="9"/>
                      <a:pt x="782" y="18"/>
                    </a:cubicBezTo>
                    <a:cubicBezTo>
                      <a:pt x="782" y="27"/>
                      <a:pt x="775" y="36"/>
                      <a:pt x="766" y="36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1" name="Freeform 35"/>
              <p:cNvSpPr>
                <a:spLocks/>
              </p:cNvSpPr>
              <p:nvPr/>
            </p:nvSpPr>
            <p:spPr bwMode="auto">
              <a:xfrm>
                <a:off x="5453039" y="5264573"/>
                <a:ext cx="1077912" cy="55562"/>
              </a:xfrm>
              <a:custGeom>
                <a:avLst/>
                <a:gdLst>
                  <a:gd name="T0" fmla="*/ 673 w 688"/>
                  <a:gd name="T1" fmla="*/ 36 h 36"/>
                  <a:gd name="T2" fmla="*/ 16 w 688"/>
                  <a:gd name="T3" fmla="*/ 36 h 36"/>
                  <a:gd name="T4" fmla="*/ 0 w 688"/>
                  <a:gd name="T5" fmla="*/ 18 h 36"/>
                  <a:gd name="T6" fmla="*/ 16 w 688"/>
                  <a:gd name="T7" fmla="*/ 0 h 36"/>
                  <a:gd name="T8" fmla="*/ 673 w 688"/>
                  <a:gd name="T9" fmla="*/ 0 h 36"/>
                  <a:gd name="T10" fmla="*/ 688 w 688"/>
                  <a:gd name="T11" fmla="*/ 18 h 36"/>
                  <a:gd name="T12" fmla="*/ 673 w 688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8" h="36">
                    <a:moveTo>
                      <a:pt x="673" y="36"/>
                    </a:moveTo>
                    <a:cubicBezTo>
                      <a:pt x="16" y="36"/>
                      <a:pt x="16" y="36"/>
                      <a:pt x="16" y="36"/>
                    </a:cubicBezTo>
                    <a:cubicBezTo>
                      <a:pt x="7" y="36"/>
                      <a:pt x="0" y="27"/>
                      <a:pt x="0" y="18"/>
                    </a:cubicBezTo>
                    <a:cubicBezTo>
                      <a:pt x="0" y="9"/>
                      <a:pt x="7" y="0"/>
                      <a:pt x="16" y="0"/>
                    </a:cubicBezTo>
                    <a:cubicBezTo>
                      <a:pt x="673" y="0"/>
                      <a:pt x="673" y="0"/>
                      <a:pt x="673" y="0"/>
                    </a:cubicBezTo>
                    <a:cubicBezTo>
                      <a:pt x="681" y="0"/>
                      <a:pt x="688" y="9"/>
                      <a:pt x="688" y="18"/>
                    </a:cubicBezTo>
                    <a:cubicBezTo>
                      <a:pt x="688" y="27"/>
                      <a:pt x="681" y="36"/>
                      <a:pt x="673" y="36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2" name="Freeform 36"/>
              <p:cNvSpPr>
                <a:spLocks/>
              </p:cNvSpPr>
              <p:nvPr/>
            </p:nvSpPr>
            <p:spPr bwMode="auto">
              <a:xfrm>
                <a:off x="5502252" y="5377286"/>
                <a:ext cx="979487" cy="53975"/>
              </a:xfrm>
              <a:custGeom>
                <a:avLst/>
                <a:gdLst>
                  <a:gd name="T0" fmla="*/ 610 w 626"/>
                  <a:gd name="T1" fmla="*/ 35 h 35"/>
                  <a:gd name="T2" fmla="*/ 16 w 626"/>
                  <a:gd name="T3" fmla="*/ 35 h 35"/>
                  <a:gd name="T4" fmla="*/ 0 w 626"/>
                  <a:gd name="T5" fmla="*/ 17 h 35"/>
                  <a:gd name="T6" fmla="*/ 16 w 626"/>
                  <a:gd name="T7" fmla="*/ 0 h 35"/>
                  <a:gd name="T8" fmla="*/ 610 w 626"/>
                  <a:gd name="T9" fmla="*/ 0 h 35"/>
                  <a:gd name="T10" fmla="*/ 626 w 626"/>
                  <a:gd name="T11" fmla="*/ 17 h 35"/>
                  <a:gd name="T12" fmla="*/ 610 w 626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6" h="35">
                    <a:moveTo>
                      <a:pt x="610" y="35"/>
                    </a:moveTo>
                    <a:cubicBezTo>
                      <a:pt x="16" y="35"/>
                      <a:pt x="16" y="35"/>
                      <a:pt x="16" y="35"/>
                    </a:cubicBezTo>
                    <a:cubicBezTo>
                      <a:pt x="7" y="35"/>
                      <a:pt x="0" y="26"/>
                      <a:pt x="0" y="17"/>
                    </a:cubicBezTo>
                    <a:cubicBezTo>
                      <a:pt x="0" y="9"/>
                      <a:pt x="7" y="0"/>
                      <a:pt x="16" y="0"/>
                    </a:cubicBezTo>
                    <a:cubicBezTo>
                      <a:pt x="610" y="0"/>
                      <a:pt x="610" y="0"/>
                      <a:pt x="610" y="0"/>
                    </a:cubicBezTo>
                    <a:cubicBezTo>
                      <a:pt x="619" y="0"/>
                      <a:pt x="626" y="9"/>
                      <a:pt x="626" y="17"/>
                    </a:cubicBezTo>
                    <a:cubicBezTo>
                      <a:pt x="626" y="26"/>
                      <a:pt x="619" y="35"/>
                      <a:pt x="610" y="35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3" name="Freeform 37"/>
              <p:cNvSpPr>
                <a:spLocks/>
              </p:cNvSpPr>
              <p:nvPr/>
            </p:nvSpPr>
            <p:spPr bwMode="auto">
              <a:xfrm>
                <a:off x="5516539" y="5526511"/>
                <a:ext cx="931862" cy="407987"/>
              </a:xfrm>
              <a:custGeom>
                <a:avLst/>
                <a:gdLst>
                  <a:gd name="T0" fmla="*/ 579 w 596"/>
                  <a:gd name="T1" fmla="*/ 261 h 261"/>
                  <a:gd name="T2" fmla="*/ 18 w 596"/>
                  <a:gd name="T3" fmla="*/ 261 h 261"/>
                  <a:gd name="T4" fmla="*/ 5 w 596"/>
                  <a:gd name="T5" fmla="*/ 256 h 261"/>
                  <a:gd name="T6" fmla="*/ 0 w 596"/>
                  <a:gd name="T7" fmla="*/ 243 h 261"/>
                  <a:gd name="T8" fmla="*/ 9 w 596"/>
                  <a:gd name="T9" fmla="*/ 18 h 261"/>
                  <a:gd name="T10" fmla="*/ 27 w 596"/>
                  <a:gd name="T11" fmla="*/ 0 h 261"/>
                  <a:gd name="T12" fmla="*/ 44 w 596"/>
                  <a:gd name="T13" fmla="*/ 19 h 261"/>
                  <a:gd name="T14" fmla="*/ 36 w 596"/>
                  <a:gd name="T15" fmla="*/ 226 h 261"/>
                  <a:gd name="T16" fmla="*/ 579 w 596"/>
                  <a:gd name="T17" fmla="*/ 226 h 261"/>
                  <a:gd name="T18" fmla="*/ 596 w 596"/>
                  <a:gd name="T19" fmla="*/ 243 h 261"/>
                  <a:gd name="T20" fmla="*/ 579 w 596"/>
                  <a:gd name="T21" fmla="*/ 26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6" h="261">
                    <a:moveTo>
                      <a:pt x="579" y="261"/>
                    </a:moveTo>
                    <a:cubicBezTo>
                      <a:pt x="18" y="261"/>
                      <a:pt x="18" y="261"/>
                      <a:pt x="18" y="261"/>
                    </a:cubicBezTo>
                    <a:cubicBezTo>
                      <a:pt x="13" y="261"/>
                      <a:pt x="8" y="259"/>
                      <a:pt x="5" y="256"/>
                    </a:cubicBezTo>
                    <a:cubicBezTo>
                      <a:pt x="2" y="252"/>
                      <a:pt x="0" y="248"/>
                      <a:pt x="0" y="243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8"/>
                      <a:pt x="18" y="1"/>
                      <a:pt x="27" y="0"/>
                    </a:cubicBezTo>
                    <a:cubicBezTo>
                      <a:pt x="37" y="1"/>
                      <a:pt x="45" y="9"/>
                      <a:pt x="44" y="19"/>
                    </a:cubicBezTo>
                    <a:cubicBezTo>
                      <a:pt x="36" y="226"/>
                      <a:pt x="36" y="226"/>
                      <a:pt x="36" y="226"/>
                    </a:cubicBezTo>
                    <a:cubicBezTo>
                      <a:pt x="579" y="226"/>
                      <a:pt x="579" y="226"/>
                      <a:pt x="579" y="226"/>
                    </a:cubicBezTo>
                    <a:cubicBezTo>
                      <a:pt x="589" y="226"/>
                      <a:pt x="596" y="234"/>
                      <a:pt x="596" y="243"/>
                    </a:cubicBezTo>
                    <a:cubicBezTo>
                      <a:pt x="596" y="253"/>
                      <a:pt x="589" y="261"/>
                      <a:pt x="579" y="26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4" name="Oval 38"/>
              <p:cNvSpPr>
                <a:spLocks noChangeArrowheads="1"/>
              </p:cNvSpPr>
              <p:nvPr/>
            </p:nvSpPr>
            <p:spPr bwMode="auto">
              <a:xfrm>
                <a:off x="5437164" y="5783686"/>
                <a:ext cx="206375" cy="203200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5" name="Oval 39"/>
              <p:cNvSpPr>
                <a:spLocks noChangeArrowheads="1"/>
              </p:cNvSpPr>
              <p:nvPr/>
            </p:nvSpPr>
            <p:spPr bwMode="auto">
              <a:xfrm>
                <a:off x="6272189" y="5783686"/>
                <a:ext cx="203200" cy="203200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8" name="Group 87"/>
          <p:cNvGrpSpPr/>
          <p:nvPr/>
        </p:nvGrpSpPr>
        <p:grpSpPr>
          <a:xfrm>
            <a:off x="1539402" y="2540343"/>
            <a:ext cx="2648539" cy="970262"/>
            <a:chOff x="1159130" y="2021611"/>
            <a:chExt cx="2511345" cy="920003"/>
          </a:xfrm>
        </p:grpSpPr>
        <p:sp>
          <p:nvSpPr>
            <p:cNvPr id="89" name="TextBox 88"/>
            <p:cNvSpPr txBox="1"/>
            <p:nvPr/>
          </p:nvSpPr>
          <p:spPr>
            <a:xfrm>
              <a:off x="1159130" y="2387494"/>
              <a:ext cx="2511345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Lorem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,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coctet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adipiscing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elita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SedatimLorem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.</a:t>
              </a: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1557481" y="2021611"/>
              <a:ext cx="2112993" cy="2461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GB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List Offer</a:t>
              </a:r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1539402" y="4307758"/>
            <a:ext cx="2648539" cy="970262"/>
            <a:chOff x="1159130" y="2021611"/>
            <a:chExt cx="2511345" cy="920003"/>
          </a:xfrm>
        </p:grpSpPr>
        <p:sp>
          <p:nvSpPr>
            <p:cNvPr id="92" name="TextBox 91"/>
            <p:cNvSpPr txBox="1"/>
            <p:nvPr/>
          </p:nvSpPr>
          <p:spPr>
            <a:xfrm>
              <a:off x="1159130" y="2387494"/>
              <a:ext cx="2511345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Lorem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,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coctet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adipiscing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elita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SedatimLorem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.</a:t>
              </a: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1557481" y="2021611"/>
              <a:ext cx="2112993" cy="2461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GB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Compare Result</a:t>
              </a:r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8728758" y="2540343"/>
            <a:ext cx="2717552" cy="970262"/>
            <a:chOff x="8611449" y="3180140"/>
            <a:chExt cx="2576783" cy="920003"/>
          </a:xfrm>
        </p:grpSpPr>
        <p:sp>
          <p:nvSpPr>
            <p:cNvPr id="95" name="TextBox 94"/>
            <p:cNvSpPr txBox="1"/>
            <p:nvPr/>
          </p:nvSpPr>
          <p:spPr>
            <a:xfrm>
              <a:off x="8611449" y="3546023"/>
              <a:ext cx="2576783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Lorem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,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coctet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adipiscing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elita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SedatimLorem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.</a:t>
              </a: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8611451" y="3180140"/>
              <a:ext cx="2112993" cy="2461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GB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Collect Result</a:t>
              </a:r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8728758" y="4307758"/>
            <a:ext cx="2717552" cy="970262"/>
            <a:chOff x="8611449" y="3180140"/>
            <a:chExt cx="2576783" cy="920003"/>
          </a:xfrm>
        </p:grpSpPr>
        <p:sp>
          <p:nvSpPr>
            <p:cNvPr id="98" name="TextBox 97"/>
            <p:cNvSpPr txBox="1"/>
            <p:nvPr/>
          </p:nvSpPr>
          <p:spPr>
            <a:xfrm>
              <a:off x="8611449" y="3546023"/>
              <a:ext cx="2576783" cy="5541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Lorem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,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coctet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adipiscing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elita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SedatimLorem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ipsu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 dolor sit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.</a:t>
              </a: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8611451" y="3180140"/>
              <a:ext cx="2112993" cy="2461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GB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Overview</a:t>
              </a:r>
            </a:p>
          </p:txBody>
        </p:sp>
      </p:grpSp>
      <p:sp>
        <p:nvSpPr>
          <p:cNvPr id="100" name="Content Placeholder 2"/>
          <p:cNvSpPr txBox="1">
            <a:spLocks/>
          </p:cNvSpPr>
          <p:nvPr/>
        </p:nvSpPr>
        <p:spPr>
          <a:xfrm>
            <a:off x="4593611" y="2618062"/>
            <a:ext cx="1354600" cy="459360"/>
          </a:xfrm>
          <a:prstGeom prst="rect">
            <a:avLst/>
          </a:prstGeom>
        </p:spPr>
        <p:txBody>
          <a:bodyPr vert="horz" lIns="96435" tIns="48218" rIns="96435" bIns="4821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375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101" name="Content Placeholder 2"/>
          <p:cNvSpPr txBox="1">
            <a:spLocks/>
          </p:cNvSpPr>
          <p:nvPr/>
        </p:nvSpPr>
        <p:spPr>
          <a:xfrm>
            <a:off x="6882501" y="2618062"/>
            <a:ext cx="1354600" cy="459360"/>
          </a:xfrm>
          <a:prstGeom prst="rect">
            <a:avLst/>
          </a:prstGeom>
        </p:spPr>
        <p:txBody>
          <a:bodyPr vert="horz" lIns="96435" tIns="48218" rIns="96435" bIns="4821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375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102" name="Content Placeholder 2"/>
          <p:cNvSpPr txBox="1">
            <a:spLocks/>
          </p:cNvSpPr>
          <p:nvPr/>
        </p:nvSpPr>
        <p:spPr>
          <a:xfrm>
            <a:off x="6854138" y="4601396"/>
            <a:ext cx="1354600" cy="459360"/>
          </a:xfrm>
          <a:prstGeom prst="rect">
            <a:avLst/>
          </a:prstGeom>
        </p:spPr>
        <p:txBody>
          <a:bodyPr vert="horz" lIns="96435" tIns="48218" rIns="96435" bIns="4821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375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103" name="Content Placeholder 2"/>
          <p:cNvSpPr txBox="1">
            <a:spLocks/>
          </p:cNvSpPr>
          <p:nvPr/>
        </p:nvSpPr>
        <p:spPr>
          <a:xfrm>
            <a:off x="4628736" y="4601396"/>
            <a:ext cx="1354600" cy="459360"/>
          </a:xfrm>
          <a:prstGeom prst="rect">
            <a:avLst/>
          </a:prstGeom>
        </p:spPr>
        <p:txBody>
          <a:bodyPr vert="horz" lIns="96435" tIns="48218" rIns="96435" bIns="4821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375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37" name="矩形 36"/>
          <p:cNvSpPr/>
          <p:nvPr/>
        </p:nvSpPr>
        <p:spPr>
          <a:xfrm>
            <a:off x="3477210" y="170898"/>
            <a:ext cx="9380132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413" y="170898"/>
            <a:ext cx="254097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88981" y="170898"/>
            <a:ext cx="67661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71283" y="177189"/>
            <a:ext cx="26564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添加相关标题</a:t>
            </a:r>
            <a:endParaRPr lang="en-US" altLang="zh-CN" sz="3200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Content Placeholder 2"/>
          <p:cNvSpPr txBox="1">
            <a:spLocks/>
          </p:cNvSpPr>
          <p:nvPr/>
        </p:nvSpPr>
        <p:spPr>
          <a:xfrm>
            <a:off x="10605610" y="192575"/>
            <a:ext cx="1906380" cy="553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597" b="1">
                <a:solidFill>
                  <a:schemeClr val="bg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LOGO</a:t>
            </a:r>
            <a:endParaRPr lang="en-US" sz="3597" b="1">
              <a:solidFill>
                <a:schemeClr val="bg1"/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98412" y="729609"/>
            <a:ext cx="28022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ANNUAL WORK SUMMARY</a:t>
            </a:r>
          </a:p>
        </p:txBody>
      </p:sp>
    </p:spTree>
    <p:extLst>
      <p:ext uri="{BB962C8B-B14F-4D97-AF65-F5344CB8AC3E}">
        <p14:creationId xmlns:p14="http://schemas.microsoft.com/office/powerpoint/2010/main" val="14869379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1" grpId="0"/>
      <p:bldP spid="102" grpId="0"/>
      <p:bldP spid="10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roup 58"/>
          <p:cNvGrpSpPr/>
          <p:nvPr/>
        </p:nvGrpSpPr>
        <p:grpSpPr>
          <a:xfrm>
            <a:off x="8474877" y="3554145"/>
            <a:ext cx="2521784" cy="1136995"/>
            <a:chOff x="8355954" y="2190380"/>
            <a:chExt cx="2391156" cy="1078099"/>
          </a:xfrm>
        </p:grpSpPr>
        <p:sp>
          <p:nvSpPr>
            <p:cNvPr id="60" name="Text Placeholder 2"/>
            <p:cNvSpPr txBox="1">
              <a:spLocks/>
            </p:cNvSpPr>
            <p:nvPr/>
          </p:nvSpPr>
          <p:spPr>
            <a:xfrm>
              <a:off x="8355954" y="2190380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Esteem</a:t>
              </a: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8431422" y="2529653"/>
              <a:ext cx="2315688" cy="73882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Porem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sitam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,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cota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adipircing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Sed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imanperun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velite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elaoreet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facilisis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raesent</a:t>
              </a:r>
              <a:endPara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63" name="Rectangle 62"/>
          <p:cNvSpPr/>
          <p:nvPr/>
        </p:nvSpPr>
        <p:spPr>
          <a:xfrm flipV="1">
            <a:off x="7875553" y="3833382"/>
            <a:ext cx="469008" cy="469008"/>
          </a:xfrm>
          <a:prstGeom prst="rect">
            <a:avLst/>
          </a:prstGeom>
          <a:solidFill>
            <a:schemeClr val="accent2"/>
          </a:solidFill>
          <a:ln w="28575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3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5" name="Group 64"/>
          <p:cNvGrpSpPr/>
          <p:nvPr/>
        </p:nvGrpSpPr>
        <p:grpSpPr>
          <a:xfrm>
            <a:off x="8474877" y="4968608"/>
            <a:ext cx="2521783" cy="1136995"/>
            <a:chOff x="8355954" y="2190380"/>
            <a:chExt cx="2391155" cy="1078099"/>
          </a:xfrm>
        </p:grpSpPr>
        <p:sp>
          <p:nvSpPr>
            <p:cNvPr id="67" name="Text Placeholder 2"/>
            <p:cNvSpPr txBox="1">
              <a:spLocks/>
            </p:cNvSpPr>
            <p:nvPr/>
          </p:nvSpPr>
          <p:spPr>
            <a:xfrm>
              <a:off x="8355954" y="2190380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168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Love &amp; Belonging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8431421" y="2529653"/>
              <a:ext cx="2315688" cy="73882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Porem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sitam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,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cota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adipircing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Sed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imanperun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velite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elaoreet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facilisis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raesent</a:t>
              </a:r>
              <a:endPara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66" name="Rectangle 65"/>
          <p:cNvSpPr/>
          <p:nvPr/>
        </p:nvSpPr>
        <p:spPr>
          <a:xfrm flipV="1">
            <a:off x="7875553" y="5247845"/>
            <a:ext cx="469008" cy="469008"/>
          </a:xfrm>
          <a:prstGeom prst="rect">
            <a:avLst/>
          </a:prstGeom>
          <a:solidFill>
            <a:schemeClr val="accent3"/>
          </a:solidFill>
          <a:ln w="2857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3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0" name="Group 69"/>
          <p:cNvGrpSpPr/>
          <p:nvPr/>
        </p:nvGrpSpPr>
        <p:grpSpPr>
          <a:xfrm>
            <a:off x="8474877" y="2115757"/>
            <a:ext cx="2521783" cy="1136995"/>
            <a:chOff x="8355954" y="2190380"/>
            <a:chExt cx="2391155" cy="1078099"/>
          </a:xfrm>
        </p:grpSpPr>
        <p:sp>
          <p:nvSpPr>
            <p:cNvPr id="72" name="Text Placeholder 2"/>
            <p:cNvSpPr txBox="1">
              <a:spLocks/>
            </p:cNvSpPr>
            <p:nvPr/>
          </p:nvSpPr>
          <p:spPr>
            <a:xfrm>
              <a:off x="8355954" y="2190380"/>
              <a:ext cx="2013460" cy="261780"/>
            </a:xfrm>
            <a:prstGeom prst="rect">
              <a:avLst/>
            </a:prstGeom>
            <a:noFill/>
          </p:spPr>
          <p:txBody>
            <a:bodyPr vert="horz" lIns="96435" tIns="48218" rIns="96435" bIns="482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843785">
                <a:lnSpc>
                  <a:spcPct val="90000"/>
                </a:lnSpc>
                <a:spcAft>
                  <a:spcPct val="35000"/>
                </a:spcAft>
              </a:pPr>
              <a:r>
                <a:rPr lang="en-US" sz="1687" b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Phisiological</a:t>
              </a:r>
              <a:endParaRPr lang="id-ID" sz="1687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8431421" y="2529653"/>
              <a:ext cx="2315688" cy="73882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Porem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ipsum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dolor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sitam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amet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,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cota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adipircing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elit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.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Sed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imanperun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velite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elaoreet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facilisis</a:t>
              </a:r>
              <a:r>
                <a:rPr lang="en-US" sz="1266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 </a:t>
              </a:r>
              <a:r>
                <a:rPr lang="en-US" sz="1266" dirty="0" err="1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raesent</a:t>
              </a:r>
              <a:endParaRPr lang="en-US" sz="1266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71" name="Rectangle 70"/>
          <p:cNvSpPr/>
          <p:nvPr/>
        </p:nvSpPr>
        <p:spPr>
          <a:xfrm flipV="1">
            <a:off x="7875553" y="2394995"/>
            <a:ext cx="469008" cy="469008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3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584740" y="2037404"/>
            <a:ext cx="3557592" cy="4018166"/>
            <a:chOff x="2450516" y="1931867"/>
            <a:chExt cx="3373309" cy="3810026"/>
          </a:xfrm>
        </p:grpSpPr>
        <p:grpSp>
          <p:nvGrpSpPr>
            <p:cNvPr id="19" name="Group 18"/>
            <p:cNvGrpSpPr/>
            <p:nvPr/>
          </p:nvGrpSpPr>
          <p:grpSpPr>
            <a:xfrm>
              <a:off x="2450516" y="1931867"/>
              <a:ext cx="3373309" cy="3810026"/>
              <a:chOff x="2000574" y="1931867"/>
              <a:chExt cx="3373309" cy="3810026"/>
            </a:xfrm>
          </p:grpSpPr>
          <p:grpSp>
            <p:nvGrpSpPr>
              <p:cNvPr id="20" name="组合 30"/>
              <p:cNvGrpSpPr/>
              <p:nvPr/>
            </p:nvGrpSpPr>
            <p:grpSpPr>
              <a:xfrm rot="14400000" flipH="1">
                <a:off x="3360988" y="1414272"/>
                <a:ext cx="1125388" cy="2160578"/>
                <a:chOff x="3248126" y="2095041"/>
                <a:chExt cx="720362" cy="1363432"/>
              </a:xfrm>
              <a:solidFill>
                <a:srgbClr val="16A085"/>
              </a:solidFill>
            </p:grpSpPr>
            <p:sp>
              <p:nvSpPr>
                <p:cNvPr id="40" name="梯形 31"/>
                <p:cNvSpPr/>
                <p:nvPr/>
              </p:nvSpPr>
              <p:spPr>
                <a:xfrm rot="3600000">
                  <a:off x="3638891" y="2374089"/>
                  <a:ext cx="549314" cy="109881"/>
                </a:xfrm>
                <a:prstGeom prst="trapezoid">
                  <a:avLst>
                    <a:gd name="adj" fmla="val 56545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1" name="梯形 32"/>
                <p:cNvSpPr/>
                <p:nvPr/>
              </p:nvSpPr>
              <p:spPr>
                <a:xfrm rot="3600000">
                  <a:off x="2958480" y="2596801"/>
                  <a:ext cx="1114324" cy="120468"/>
                </a:xfrm>
                <a:prstGeom prst="trapezoid">
                  <a:avLst>
                    <a:gd name="adj" fmla="val 56545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2" name="梯形 33"/>
                <p:cNvSpPr/>
                <p:nvPr/>
              </p:nvSpPr>
              <p:spPr>
                <a:xfrm rot="3600000">
                  <a:off x="3319257" y="2489735"/>
                  <a:ext cx="784526" cy="109881"/>
                </a:xfrm>
                <a:prstGeom prst="trapezoid">
                  <a:avLst>
                    <a:gd name="adj" fmla="val 56545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3" name="梯形 34"/>
                <p:cNvSpPr/>
                <p:nvPr/>
              </p:nvSpPr>
              <p:spPr>
                <a:xfrm rot="3600000">
                  <a:off x="2629041" y="2714126"/>
                  <a:ext cx="1363432" cy="125262"/>
                </a:xfrm>
                <a:prstGeom prst="trapezoid">
                  <a:avLst>
                    <a:gd name="adj" fmla="val 56545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1" name="组合 25"/>
              <p:cNvGrpSpPr/>
              <p:nvPr/>
            </p:nvGrpSpPr>
            <p:grpSpPr>
              <a:xfrm flipH="1">
                <a:off x="4156052" y="3611868"/>
                <a:ext cx="1141531" cy="2130025"/>
                <a:chOff x="3248126" y="2095041"/>
                <a:chExt cx="720362" cy="1363432"/>
              </a:xfrm>
              <a:solidFill>
                <a:srgbClr val="297F9D"/>
              </a:solidFill>
            </p:grpSpPr>
            <p:sp>
              <p:nvSpPr>
                <p:cNvPr id="36" name="梯形 26"/>
                <p:cNvSpPr/>
                <p:nvPr/>
              </p:nvSpPr>
              <p:spPr>
                <a:xfrm rot="3600000">
                  <a:off x="3638891" y="2374089"/>
                  <a:ext cx="549314" cy="109881"/>
                </a:xfrm>
                <a:prstGeom prst="trapezoid">
                  <a:avLst>
                    <a:gd name="adj" fmla="val 56545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7" name="梯形 27"/>
                <p:cNvSpPr/>
                <p:nvPr/>
              </p:nvSpPr>
              <p:spPr>
                <a:xfrm rot="3600000">
                  <a:off x="2958480" y="2596801"/>
                  <a:ext cx="1114324" cy="120468"/>
                </a:xfrm>
                <a:prstGeom prst="trapezoid">
                  <a:avLst>
                    <a:gd name="adj" fmla="val 56545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8" name="梯形 28"/>
                <p:cNvSpPr/>
                <p:nvPr/>
              </p:nvSpPr>
              <p:spPr>
                <a:xfrm rot="3600000">
                  <a:off x="3319257" y="2489735"/>
                  <a:ext cx="784526" cy="109881"/>
                </a:xfrm>
                <a:prstGeom prst="trapezoid">
                  <a:avLst>
                    <a:gd name="adj" fmla="val 56545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梯形 29"/>
                <p:cNvSpPr/>
                <p:nvPr/>
              </p:nvSpPr>
              <p:spPr>
                <a:xfrm rot="3600000">
                  <a:off x="2629041" y="2714126"/>
                  <a:ext cx="1363432" cy="125262"/>
                </a:xfrm>
                <a:prstGeom prst="trapezoid">
                  <a:avLst>
                    <a:gd name="adj" fmla="val 56545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2" name="组合 24"/>
              <p:cNvGrpSpPr/>
              <p:nvPr/>
            </p:nvGrpSpPr>
            <p:grpSpPr>
              <a:xfrm>
                <a:off x="2074222" y="3605457"/>
                <a:ext cx="1141531" cy="2130025"/>
                <a:chOff x="3248126" y="2095041"/>
                <a:chExt cx="720362" cy="1363432"/>
              </a:xfrm>
              <a:solidFill>
                <a:srgbClr val="F49D15"/>
              </a:solidFill>
            </p:grpSpPr>
            <p:sp>
              <p:nvSpPr>
                <p:cNvPr id="32" name="梯形 23"/>
                <p:cNvSpPr/>
                <p:nvPr/>
              </p:nvSpPr>
              <p:spPr>
                <a:xfrm rot="3600000">
                  <a:off x="3638891" y="2374089"/>
                  <a:ext cx="549314" cy="109881"/>
                </a:xfrm>
                <a:prstGeom prst="trapezoid">
                  <a:avLst>
                    <a:gd name="adj" fmla="val 56545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3" name="梯形 21"/>
                <p:cNvSpPr/>
                <p:nvPr/>
              </p:nvSpPr>
              <p:spPr>
                <a:xfrm rot="3600000">
                  <a:off x="2958480" y="2596801"/>
                  <a:ext cx="1114324" cy="120468"/>
                </a:xfrm>
                <a:prstGeom prst="trapezoid">
                  <a:avLst>
                    <a:gd name="adj" fmla="val 56545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4" name="梯形 22"/>
                <p:cNvSpPr/>
                <p:nvPr/>
              </p:nvSpPr>
              <p:spPr>
                <a:xfrm rot="3600000">
                  <a:off x="3319257" y="2489735"/>
                  <a:ext cx="784526" cy="109881"/>
                </a:xfrm>
                <a:prstGeom prst="trapezoid">
                  <a:avLst>
                    <a:gd name="adj" fmla="val 56545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5" name="梯形 20"/>
                <p:cNvSpPr/>
                <p:nvPr/>
              </p:nvSpPr>
              <p:spPr>
                <a:xfrm rot="3600000">
                  <a:off x="2629041" y="2714126"/>
                  <a:ext cx="1363432" cy="125262"/>
                </a:xfrm>
                <a:prstGeom prst="trapezoid">
                  <a:avLst>
                    <a:gd name="adj" fmla="val 56545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30" name="梯形 17"/>
              <p:cNvSpPr/>
              <p:nvPr/>
            </p:nvSpPr>
            <p:spPr>
              <a:xfrm rot="7200000">
                <a:off x="1624721" y="2569225"/>
                <a:ext cx="2049783" cy="1298077"/>
              </a:xfrm>
              <a:prstGeom prst="trapezoid">
                <a:avLst>
                  <a:gd name="adj" fmla="val 56545"/>
                </a:avLst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梯形 15"/>
              <p:cNvSpPr/>
              <p:nvPr/>
            </p:nvSpPr>
            <p:spPr>
              <a:xfrm rot="3600000" flipV="1">
                <a:off x="3699953" y="2569224"/>
                <a:ext cx="2049783" cy="1298077"/>
              </a:xfrm>
              <a:prstGeom prst="trapezoid">
                <a:avLst>
                  <a:gd name="adj" fmla="val 56545"/>
                </a:avLst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" name="梯形 9"/>
              <p:cNvSpPr/>
              <p:nvPr/>
            </p:nvSpPr>
            <p:spPr>
              <a:xfrm>
                <a:off x="2647639" y="4350193"/>
                <a:ext cx="2079187" cy="1279719"/>
              </a:xfrm>
              <a:prstGeom prst="trapezoid">
                <a:avLst>
                  <a:gd name="adj" fmla="val 56545"/>
                </a:avLst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6" name="AutoShape 91"/>
            <p:cNvSpPr>
              <a:spLocks noChangeAspect="1"/>
            </p:cNvSpPr>
            <p:nvPr/>
          </p:nvSpPr>
          <p:spPr bwMode="auto">
            <a:xfrm>
              <a:off x="3884537" y="4770120"/>
              <a:ext cx="427834" cy="470739"/>
            </a:xfrm>
            <a:custGeom>
              <a:avLst/>
              <a:gdLst>
                <a:gd name="T0" fmla="+- 0 10795 54"/>
                <a:gd name="T1" fmla="*/ T0 w 21483"/>
                <a:gd name="T2" fmla="*/ 10800 h 21600"/>
                <a:gd name="T3" fmla="+- 0 10795 54"/>
                <a:gd name="T4" fmla="*/ T3 w 21483"/>
                <a:gd name="T5" fmla="*/ 10800 h 21600"/>
                <a:gd name="T6" fmla="+- 0 10795 54"/>
                <a:gd name="T7" fmla="*/ T6 w 21483"/>
                <a:gd name="T8" fmla="*/ 10800 h 21600"/>
                <a:gd name="T9" fmla="+- 0 10795 54"/>
                <a:gd name="T10" fmla="*/ T9 w 2148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483" h="21600">
                  <a:moveTo>
                    <a:pt x="20490" y="581"/>
                  </a:moveTo>
                  <a:cubicBezTo>
                    <a:pt x="20984" y="1781"/>
                    <a:pt x="21295" y="3048"/>
                    <a:pt x="21421" y="4387"/>
                  </a:cubicBezTo>
                  <a:cubicBezTo>
                    <a:pt x="21545" y="5722"/>
                    <a:pt x="21482" y="7179"/>
                    <a:pt x="21220" y="8744"/>
                  </a:cubicBezTo>
                  <a:cubicBezTo>
                    <a:pt x="20549" y="13134"/>
                    <a:pt x="18385" y="16469"/>
                    <a:pt x="14732" y="18748"/>
                  </a:cubicBezTo>
                  <a:cubicBezTo>
                    <a:pt x="13010" y="19857"/>
                    <a:pt x="11265" y="20408"/>
                    <a:pt x="9505" y="20408"/>
                  </a:cubicBezTo>
                  <a:cubicBezTo>
                    <a:pt x="8354" y="20408"/>
                    <a:pt x="7208" y="20165"/>
                    <a:pt x="6064" y="19682"/>
                  </a:cubicBezTo>
                  <a:cubicBezTo>
                    <a:pt x="5893" y="19609"/>
                    <a:pt x="5725" y="19519"/>
                    <a:pt x="5556" y="19411"/>
                  </a:cubicBezTo>
                  <a:cubicBezTo>
                    <a:pt x="5388" y="19301"/>
                    <a:pt x="5221" y="19191"/>
                    <a:pt x="5058" y="19075"/>
                  </a:cubicBezTo>
                  <a:cubicBezTo>
                    <a:pt x="4840" y="18928"/>
                    <a:pt x="4625" y="18790"/>
                    <a:pt x="4414" y="18660"/>
                  </a:cubicBezTo>
                  <a:cubicBezTo>
                    <a:pt x="4199" y="18527"/>
                    <a:pt x="4017" y="18465"/>
                    <a:pt x="3857" y="18465"/>
                  </a:cubicBezTo>
                  <a:cubicBezTo>
                    <a:pt x="3785" y="18485"/>
                    <a:pt x="3698" y="18561"/>
                    <a:pt x="3598" y="18700"/>
                  </a:cubicBezTo>
                  <a:cubicBezTo>
                    <a:pt x="3497" y="18841"/>
                    <a:pt x="3392" y="18996"/>
                    <a:pt x="3287" y="19174"/>
                  </a:cubicBezTo>
                  <a:cubicBezTo>
                    <a:pt x="3184" y="19349"/>
                    <a:pt x="3085" y="19536"/>
                    <a:pt x="2989" y="19728"/>
                  </a:cubicBezTo>
                  <a:cubicBezTo>
                    <a:pt x="2898" y="19922"/>
                    <a:pt x="2821" y="20072"/>
                    <a:pt x="2760" y="20179"/>
                  </a:cubicBezTo>
                  <a:cubicBezTo>
                    <a:pt x="2655" y="20388"/>
                    <a:pt x="2557" y="20575"/>
                    <a:pt x="2463" y="20741"/>
                  </a:cubicBezTo>
                  <a:cubicBezTo>
                    <a:pt x="2372" y="20908"/>
                    <a:pt x="2285" y="21055"/>
                    <a:pt x="2213" y="21182"/>
                  </a:cubicBezTo>
                  <a:cubicBezTo>
                    <a:pt x="2025" y="21461"/>
                    <a:pt x="1787" y="21599"/>
                    <a:pt x="1494" y="21599"/>
                  </a:cubicBezTo>
                  <a:lnTo>
                    <a:pt x="1450" y="21599"/>
                  </a:lnTo>
                  <a:cubicBezTo>
                    <a:pt x="1235" y="21583"/>
                    <a:pt x="1050" y="21526"/>
                    <a:pt x="895" y="21433"/>
                  </a:cubicBezTo>
                  <a:cubicBezTo>
                    <a:pt x="743" y="21334"/>
                    <a:pt x="617" y="21224"/>
                    <a:pt x="521" y="21097"/>
                  </a:cubicBezTo>
                  <a:cubicBezTo>
                    <a:pt x="425" y="20975"/>
                    <a:pt x="348" y="20846"/>
                    <a:pt x="292" y="20716"/>
                  </a:cubicBezTo>
                  <a:cubicBezTo>
                    <a:pt x="236" y="20586"/>
                    <a:pt x="198" y="20484"/>
                    <a:pt x="184" y="20408"/>
                  </a:cubicBezTo>
                  <a:cubicBezTo>
                    <a:pt x="-17" y="20077"/>
                    <a:pt x="-54" y="19724"/>
                    <a:pt x="74" y="19355"/>
                  </a:cubicBezTo>
                  <a:cubicBezTo>
                    <a:pt x="222" y="18877"/>
                    <a:pt x="430" y="18479"/>
                    <a:pt x="699" y="18152"/>
                  </a:cubicBezTo>
                  <a:cubicBezTo>
                    <a:pt x="970" y="17827"/>
                    <a:pt x="1235" y="17536"/>
                    <a:pt x="1494" y="17276"/>
                  </a:cubicBezTo>
                  <a:cubicBezTo>
                    <a:pt x="1712" y="17068"/>
                    <a:pt x="1901" y="16873"/>
                    <a:pt x="2061" y="16692"/>
                  </a:cubicBezTo>
                  <a:cubicBezTo>
                    <a:pt x="2222" y="16511"/>
                    <a:pt x="2325" y="16319"/>
                    <a:pt x="2367" y="16113"/>
                  </a:cubicBezTo>
                  <a:cubicBezTo>
                    <a:pt x="2383" y="16057"/>
                    <a:pt x="2383" y="16003"/>
                    <a:pt x="2367" y="15949"/>
                  </a:cubicBezTo>
                  <a:cubicBezTo>
                    <a:pt x="2353" y="15899"/>
                    <a:pt x="2318" y="15783"/>
                    <a:pt x="2257" y="15611"/>
                  </a:cubicBezTo>
                  <a:cubicBezTo>
                    <a:pt x="2213" y="15503"/>
                    <a:pt x="2168" y="15379"/>
                    <a:pt x="2128" y="15241"/>
                  </a:cubicBezTo>
                  <a:cubicBezTo>
                    <a:pt x="2086" y="15100"/>
                    <a:pt x="2051" y="14941"/>
                    <a:pt x="2021" y="14761"/>
                  </a:cubicBezTo>
                  <a:cubicBezTo>
                    <a:pt x="1836" y="13321"/>
                    <a:pt x="1883" y="11988"/>
                    <a:pt x="2166" y="10774"/>
                  </a:cubicBezTo>
                  <a:cubicBezTo>
                    <a:pt x="2449" y="9557"/>
                    <a:pt x="2898" y="8464"/>
                    <a:pt x="3509" y="7493"/>
                  </a:cubicBezTo>
                  <a:cubicBezTo>
                    <a:pt x="4122" y="6527"/>
                    <a:pt x="4852" y="5689"/>
                    <a:pt x="5694" y="4986"/>
                  </a:cubicBezTo>
                  <a:cubicBezTo>
                    <a:pt x="6539" y="4283"/>
                    <a:pt x="7416" y="3741"/>
                    <a:pt x="8326" y="3351"/>
                  </a:cubicBezTo>
                  <a:cubicBezTo>
                    <a:pt x="8939" y="3091"/>
                    <a:pt x="9611" y="2939"/>
                    <a:pt x="10336" y="2894"/>
                  </a:cubicBezTo>
                  <a:cubicBezTo>
                    <a:pt x="11066" y="2848"/>
                    <a:pt x="11826" y="2817"/>
                    <a:pt x="12617" y="2798"/>
                  </a:cubicBezTo>
                  <a:cubicBezTo>
                    <a:pt x="13073" y="2798"/>
                    <a:pt x="13546" y="2789"/>
                    <a:pt x="14037" y="2772"/>
                  </a:cubicBezTo>
                  <a:cubicBezTo>
                    <a:pt x="14531" y="2752"/>
                    <a:pt x="15008" y="2704"/>
                    <a:pt x="15469" y="2623"/>
                  </a:cubicBezTo>
                  <a:cubicBezTo>
                    <a:pt x="15926" y="2541"/>
                    <a:pt x="16351" y="2414"/>
                    <a:pt x="16740" y="2239"/>
                  </a:cubicBezTo>
                  <a:cubicBezTo>
                    <a:pt x="17128" y="2064"/>
                    <a:pt x="17446" y="1815"/>
                    <a:pt x="17692" y="1499"/>
                  </a:cubicBezTo>
                  <a:cubicBezTo>
                    <a:pt x="17839" y="1321"/>
                    <a:pt x="17984" y="1135"/>
                    <a:pt x="18125" y="948"/>
                  </a:cubicBezTo>
                  <a:cubicBezTo>
                    <a:pt x="18261" y="756"/>
                    <a:pt x="18403" y="595"/>
                    <a:pt x="18548" y="460"/>
                  </a:cubicBezTo>
                  <a:cubicBezTo>
                    <a:pt x="18696" y="324"/>
                    <a:pt x="18855" y="214"/>
                    <a:pt x="19028" y="129"/>
                  </a:cubicBezTo>
                  <a:cubicBezTo>
                    <a:pt x="19206" y="42"/>
                    <a:pt x="19423" y="0"/>
                    <a:pt x="19688" y="0"/>
                  </a:cubicBezTo>
                  <a:cubicBezTo>
                    <a:pt x="19856" y="0"/>
                    <a:pt x="20015" y="50"/>
                    <a:pt x="20163" y="155"/>
                  </a:cubicBezTo>
                  <a:cubicBezTo>
                    <a:pt x="20308" y="261"/>
                    <a:pt x="20418" y="400"/>
                    <a:pt x="20490" y="581"/>
                  </a:cubicBezTo>
                  <a:moveTo>
                    <a:pt x="15350" y="9977"/>
                  </a:moveTo>
                  <a:cubicBezTo>
                    <a:pt x="15596" y="10017"/>
                    <a:pt x="15811" y="9927"/>
                    <a:pt x="15993" y="9712"/>
                  </a:cubicBezTo>
                  <a:cubicBezTo>
                    <a:pt x="16178" y="9503"/>
                    <a:pt x="16276" y="9249"/>
                    <a:pt x="16291" y="8953"/>
                  </a:cubicBezTo>
                  <a:cubicBezTo>
                    <a:pt x="16305" y="8636"/>
                    <a:pt x="16230" y="8374"/>
                    <a:pt x="16064" y="8159"/>
                  </a:cubicBezTo>
                  <a:cubicBezTo>
                    <a:pt x="15893" y="7947"/>
                    <a:pt x="15680" y="7832"/>
                    <a:pt x="15418" y="7815"/>
                  </a:cubicBezTo>
                  <a:cubicBezTo>
                    <a:pt x="14321" y="7761"/>
                    <a:pt x="13284" y="7834"/>
                    <a:pt x="12315" y="8038"/>
                  </a:cubicBezTo>
                  <a:cubicBezTo>
                    <a:pt x="11344" y="8241"/>
                    <a:pt x="10425" y="8571"/>
                    <a:pt x="9550" y="9032"/>
                  </a:cubicBezTo>
                  <a:cubicBezTo>
                    <a:pt x="8673" y="9492"/>
                    <a:pt x="7842" y="10090"/>
                    <a:pt x="7046" y="10830"/>
                  </a:cubicBezTo>
                  <a:cubicBezTo>
                    <a:pt x="6249" y="11567"/>
                    <a:pt x="5479" y="12465"/>
                    <a:pt x="4732" y="13518"/>
                  </a:cubicBezTo>
                  <a:cubicBezTo>
                    <a:pt x="4562" y="13764"/>
                    <a:pt x="4482" y="14032"/>
                    <a:pt x="4496" y="14323"/>
                  </a:cubicBezTo>
                  <a:cubicBezTo>
                    <a:pt x="4510" y="14617"/>
                    <a:pt x="4620" y="14862"/>
                    <a:pt x="4821" y="15063"/>
                  </a:cubicBezTo>
                  <a:cubicBezTo>
                    <a:pt x="4971" y="15221"/>
                    <a:pt x="5163" y="15311"/>
                    <a:pt x="5392" y="15317"/>
                  </a:cubicBezTo>
                  <a:cubicBezTo>
                    <a:pt x="5668" y="15317"/>
                    <a:pt x="5900" y="15195"/>
                    <a:pt x="6087" y="14953"/>
                  </a:cubicBezTo>
                  <a:cubicBezTo>
                    <a:pt x="6759" y="14035"/>
                    <a:pt x="7435" y="13244"/>
                    <a:pt x="8116" y="12586"/>
                  </a:cubicBezTo>
                  <a:cubicBezTo>
                    <a:pt x="8794" y="11929"/>
                    <a:pt x="9510" y="11401"/>
                    <a:pt x="10259" y="11005"/>
                  </a:cubicBezTo>
                  <a:cubicBezTo>
                    <a:pt x="11010" y="10610"/>
                    <a:pt x="11801" y="10330"/>
                    <a:pt x="12636" y="10167"/>
                  </a:cubicBezTo>
                  <a:cubicBezTo>
                    <a:pt x="13467" y="10003"/>
                    <a:pt x="14372" y="9938"/>
                    <a:pt x="15350" y="997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107127" tIns="107127" rIns="107127" bIns="107127" anchor="ctr"/>
            <a:lstStyle/>
            <a:p>
              <a:pPr defTabSz="964110">
                <a:defRPr/>
              </a:pPr>
              <a:endParaRPr lang="es-ES" sz="696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Gill Sans" charset="0"/>
                <a:sym typeface="Arial" panose="020B0604020202020204" pitchFamily="34" charset="0"/>
              </a:endParaRPr>
            </a:p>
          </p:txBody>
        </p:sp>
        <p:grpSp>
          <p:nvGrpSpPr>
            <p:cNvPr id="57" name="Group 56"/>
            <p:cNvGrpSpPr/>
            <p:nvPr/>
          </p:nvGrpSpPr>
          <p:grpSpPr>
            <a:xfrm>
              <a:off x="4905172" y="2894912"/>
              <a:ext cx="549006" cy="549006"/>
              <a:chOff x="2522538" y="2108200"/>
              <a:chExt cx="376238" cy="376238"/>
            </a:xfrm>
            <a:solidFill>
              <a:schemeClr val="bg1"/>
            </a:solidFill>
          </p:grpSpPr>
          <p:sp>
            <p:nvSpPr>
              <p:cNvPr id="58" name="Freeform 54"/>
              <p:cNvSpPr>
                <a:spLocks/>
              </p:cNvSpPr>
              <p:nvPr/>
            </p:nvSpPr>
            <p:spPr bwMode="auto">
              <a:xfrm>
                <a:off x="2522538" y="2319338"/>
                <a:ext cx="163513" cy="71438"/>
              </a:xfrm>
              <a:custGeom>
                <a:avLst/>
                <a:gdLst>
                  <a:gd name="T0" fmla="*/ 3 w 28"/>
                  <a:gd name="T1" fmla="*/ 10 h 12"/>
                  <a:gd name="T2" fmla="*/ 10 w 28"/>
                  <a:gd name="T3" fmla="*/ 12 h 12"/>
                  <a:gd name="T4" fmla="*/ 28 w 28"/>
                  <a:gd name="T5" fmla="*/ 8 h 12"/>
                  <a:gd name="T6" fmla="*/ 5 w 28"/>
                  <a:gd name="T7" fmla="*/ 1 h 12"/>
                  <a:gd name="T8" fmla="*/ 2 w 28"/>
                  <a:gd name="T9" fmla="*/ 1 h 12"/>
                  <a:gd name="T10" fmla="*/ 0 w 28"/>
                  <a:gd name="T11" fmla="*/ 5 h 12"/>
                  <a:gd name="T12" fmla="*/ 0 w 28"/>
                  <a:gd name="T13" fmla="*/ 6 h 12"/>
                  <a:gd name="T14" fmla="*/ 3 w 28"/>
                  <a:gd name="T15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2">
                    <a:moveTo>
                      <a:pt x="3" y="10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1" y="9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55"/>
              <p:cNvSpPr>
                <a:spLocks/>
              </p:cNvSpPr>
              <p:nvPr/>
            </p:nvSpPr>
            <p:spPr bwMode="auto">
              <a:xfrm>
                <a:off x="2774950" y="2425700"/>
                <a:ext cx="123825" cy="58738"/>
              </a:xfrm>
              <a:custGeom>
                <a:avLst/>
                <a:gdLst>
                  <a:gd name="T0" fmla="*/ 18 w 21"/>
                  <a:gd name="T1" fmla="*/ 0 h 10"/>
                  <a:gd name="T2" fmla="*/ 18 w 21"/>
                  <a:gd name="T3" fmla="*/ 0 h 10"/>
                  <a:gd name="T4" fmla="*/ 0 w 21"/>
                  <a:gd name="T5" fmla="*/ 5 h 10"/>
                  <a:gd name="T6" fmla="*/ 16 w 21"/>
                  <a:gd name="T7" fmla="*/ 10 h 10"/>
                  <a:gd name="T8" fmla="*/ 19 w 21"/>
                  <a:gd name="T9" fmla="*/ 9 h 10"/>
                  <a:gd name="T10" fmla="*/ 21 w 21"/>
                  <a:gd name="T11" fmla="*/ 6 h 10"/>
                  <a:gd name="T12" fmla="*/ 21 w 21"/>
                  <a:gd name="T13" fmla="*/ 4 h 10"/>
                  <a:gd name="T14" fmla="*/ 18 w 21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0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10"/>
                      <a:pt x="18" y="10"/>
                      <a:pt x="19" y="9"/>
                    </a:cubicBezTo>
                    <a:cubicBezTo>
                      <a:pt x="20" y="8"/>
                      <a:pt x="21" y="7"/>
                      <a:pt x="21" y="6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2"/>
                      <a:pt x="20" y="1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" name="Freeform 56"/>
              <p:cNvSpPr>
                <a:spLocks/>
              </p:cNvSpPr>
              <p:nvPr/>
            </p:nvSpPr>
            <p:spPr bwMode="auto">
              <a:xfrm>
                <a:off x="2522538" y="2343150"/>
                <a:ext cx="376238" cy="141288"/>
              </a:xfrm>
              <a:custGeom>
                <a:avLst/>
                <a:gdLst>
                  <a:gd name="T0" fmla="*/ 62 w 64"/>
                  <a:gd name="T1" fmla="*/ 1 h 24"/>
                  <a:gd name="T2" fmla="*/ 60 w 64"/>
                  <a:gd name="T3" fmla="*/ 0 h 24"/>
                  <a:gd name="T4" fmla="*/ 59 w 64"/>
                  <a:gd name="T5" fmla="*/ 0 h 24"/>
                  <a:gd name="T6" fmla="*/ 3 w 64"/>
                  <a:gd name="T7" fmla="*/ 14 h 24"/>
                  <a:gd name="T8" fmla="*/ 0 w 64"/>
                  <a:gd name="T9" fmla="*/ 18 h 24"/>
                  <a:gd name="T10" fmla="*/ 0 w 64"/>
                  <a:gd name="T11" fmla="*/ 20 h 24"/>
                  <a:gd name="T12" fmla="*/ 2 w 64"/>
                  <a:gd name="T13" fmla="*/ 23 h 24"/>
                  <a:gd name="T14" fmla="*/ 4 w 64"/>
                  <a:gd name="T15" fmla="*/ 24 h 24"/>
                  <a:gd name="T16" fmla="*/ 5 w 64"/>
                  <a:gd name="T17" fmla="*/ 24 h 24"/>
                  <a:gd name="T18" fmla="*/ 61 w 64"/>
                  <a:gd name="T19" fmla="*/ 10 h 24"/>
                  <a:gd name="T20" fmla="*/ 64 w 64"/>
                  <a:gd name="T21" fmla="*/ 6 h 24"/>
                  <a:gd name="T22" fmla="*/ 64 w 64"/>
                  <a:gd name="T23" fmla="*/ 4 h 24"/>
                  <a:gd name="T24" fmla="*/ 62 w 64"/>
                  <a:gd name="T25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24">
                    <a:moveTo>
                      <a:pt x="62" y="1"/>
                    </a:moveTo>
                    <a:cubicBezTo>
                      <a:pt x="62" y="1"/>
                      <a:pt x="61" y="0"/>
                      <a:pt x="60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1" y="15"/>
                      <a:pt x="0" y="16"/>
                      <a:pt x="0" y="1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2"/>
                      <a:pt x="2" y="23"/>
                    </a:cubicBezTo>
                    <a:cubicBezTo>
                      <a:pt x="2" y="24"/>
                      <a:pt x="3" y="24"/>
                      <a:pt x="4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3" y="9"/>
                      <a:pt x="64" y="8"/>
                      <a:pt x="64" y="6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3"/>
                      <a:pt x="63" y="2"/>
                      <a:pt x="6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5" name="Freeform 57"/>
              <p:cNvSpPr>
                <a:spLocks noEditPoints="1"/>
              </p:cNvSpPr>
              <p:nvPr/>
            </p:nvSpPr>
            <p:spPr bwMode="auto">
              <a:xfrm>
                <a:off x="2605088" y="2108200"/>
                <a:ext cx="217488" cy="258763"/>
              </a:xfrm>
              <a:custGeom>
                <a:avLst/>
                <a:gdLst>
                  <a:gd name="T0" fmla="*/ 8 w 37"/>
                  <a:gd name="T1" fmla="*/ 32 h 44"/>
                  <a:gd name="T2" fmla="*/ 31 w 37"/>
                  <a:gd name="T3" fmla="*/ 35 h 44"/>
                  <a:gd name="T4" fmla="*/ 20 w 37"/>
                  <a:gd name="T5" fmla="*/ 0 h 44"/>
                  <a:gd name="T6" fmla="*/ 8 w 37"/>
                  <a:gd name="T7" fmla="*/ 32 h 44"/>
                  <a:gd name="T8" fmla="*/ 15 w 37"/>
                  <a:gd name="T9" fmla="*/ 28 h 44"/>
                  <a:gd name="T10" fmla="*/ 21 w 37"/>
                  <a:gd name="T11" fmla="*/ 16 h 44"/>
                  <a:gd name="T12" fmla="*/ 20 w 37"/>
                  <a:gd name="T13" fmla="*/ 36 h 44"/>
                  <a:gd name="T14" fmla="*/ 15 w 37"/>
                  <a:gd name="T15" fmla="*/ 2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44">
                    <a:moveTo>
                      <a:pt x="8" y="32"/>
                    </a:moveTo>
                    <a:cubicBezTo>
                      <a:pt x="11" y="40"/>
                      <a:pt x="24" y="44"/>
                      <a:pt x="31" y="35"/>
                    </a:cubicBezTo>
                    <a:cubicBezTo>
                      <a:pt x="37" y="25"/>
                      <a:pt x="31" y="10"/>
                      <a:pt x="20" y="0"/>
                    </a:cubicBezTo>
                    <a:cubicBezTo>
                      <a:pt x="22" y="11"/>
                      <a:pt x="0" y="15"/>
                      <a:pt x="8" y="32"/>
                    </a:cubicBezTo>
                    <a:close/>
                    <a:moveTo>
                      <a:pt x="15" y="28"/>
                    </a:moveTo>
                    <a:cubicBezTo>
                      <a:pt x="17" y="26"/>
                      <a:pt x="21" y="24"/>
                      <a:pt x="21" y="16"/>
                    </a:cubicBezTo>
                    <a:cubicBezTo>
                      <a:pt x="31" y="22"/>
                      <a:pt x="27" y="38"/>
                      <a:pt x="20" y="36"/>
                    </a:cubicBezTo>
                    <a:cubicBezTo>
                      <a:pt x="13" y="35"/>
                      <a:pt x="13" y="30"/>
                      <a:pt x="15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6" name="Group 447"/>
            <p:cNvGrpSpPr>
              <a:grpSpLocks/>
            </p:cNvGrpSpPr>
            <p:nvPr/>
          </p:nvGrpSpPr>
          <p:grpSpPr bwMode="auto">
            <a:xfrm>
              <a:off x="2820829" y="2997131"/>
              <a:ext cx="482779" cy="482779"/>
              <a:chOff x="0" y="0"/>
              <a:chExt cx="575" cy="575"/>
            </a:xfrm>
            <a:solidFill>
              <a:schemeClr val="bg1"/>
            </a:solidFill>
          </p:grpSpPr>
          <p:sp>
            <p:nvSpPr>
              <p:cNvPr id="77" name="AutoShape 443"/>
              <p:cNvSpPr>
                <a:spLocks/>
              </p:cNvSpPr>
              <p:nvPr/>
            </p:nvSpPr>
            <p:spPr bwMode="auto">
              <a:xfrm>
                <a:off x="0" y="296"/>
                <a:ext cx="279" cy="27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600" h="21600">
                    <a:moveTo>
                      <a:pt x="16948" y="3429"/>
                    </a:moveTo>
                    <a:lnTo>
                      <a:pt x="9450" y="10928"/>
                    </a:lnTo>
                    <a:lnTo>
                      <a:pt x="8117" y="9596"/>
                    </a:lnTo>
                    <a:lnTo>
                      <a:pt x="15616" y="2098"/>
                    </a:lnTo>
                    <a:lnTo>
                      <a:pt x="13520" y="0"/>
                    </a:lnTo>
                    <a:lnTo>
                      <a:pt x="3894" y="9626"/>
                    </a:lnTo>
                    <a:lnTo>
                      <a:pt x="3890" y="9626"/>
                    </a:lnTo>
                    <a:lnTo>
                      <a:pt x="3890" y="9630"/>
                    </a:lnTo>
                    <a:lnTo>
                      <a:pt x="3889" y="9630"/>
                    </a:lnTo>
                    <a:lnTo>
                      <a:pt x="3890" y="9630"/>
                    </a:lnTo>
                    <a:lnTo>
                      <a:pt x="0" y="21600"/>
                    </a:lnTo>
                    <a:lnTo>
                      <a:pt x="11971" y="17712"/>
                    </a:lnTo>
                    <a:lnTo>
                      <a:pt x="11972" y="17712"/>
                    </a:lnTo>
                    <a:lnTo>
                      <a:pt x="11975" y="17711"/>
                    </a:lnTo>
                    <a:lnTo>
                      <a:pt x="11975" y="17709"/>
                    </a:lnTo>
                    <a:lnTo>
                      <a:pt x="21600" y="8083"/>
                    </a:lnTo>
                    <a:lnTo>
                      <a:pt x="16948" y="3429"/>
                    </a:lnTo>
                    <a:close/>
                    <a:moveTo>
                      <a:pt x="16948" y="3429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253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8" name="AutoShape 444"/>
              <p:cNvSpPr>
                <a:spLocks/>
              </p:cNvSpPr>
              <p:nvPr/>
            </p:nvSpPr>
            <p:spPr bwMode="auto">
              <a:xfrm>
                <a:off x="296" y="104"/>
                <a:ext cx="176" cy="17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600" h="21600">
                    <a:moveTo>
                      <a:pt x="3324" y="12115"/>
                    </a:moveTo>
                    <a:lnTo>
                      <a:pt x="8825" y="6614"/>
                    </a:lnTo>
                    <a:lnTo>
                      <a:pt x="10935" y="8723"/>
                    </a:lnTo>
                    <a:lnTo>
                      <a:pt x="5434" y="14225"/>
                    </a:lnTo>
                    <a:lnTo>
                      <a:pt x="12808" y="21600"/>
                    </a:lnTo>
                    <a:lnTo>
                      <a:pt x="21600" y="12807"/>
                    </a:lnTo>
                    <a:lnTo>
                      <a:pt x="8790" y="0"/>
                    </a:lnTo>
                    <a:lnTo>
                      <a:pt x="0" y="8791"/>
                    </a:lnTo>
                    <a:lnTo>
                      <a:pt x="3324" y="12115"/>
                    </a:lnTo>
                    <a:close/>
                    <a:moveTo>
                      <a:pt x="3324" y="1211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253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AutoShape 445"/>
              <p:cNvSpPr>
                <a:spLocks/>
              </p:cNvSpPr>
              <p:nvPr/>
            </p:nvSpPr>
            <p:spPr bwMode="auto">
              <a:xfrm>
                <a:off x="400" y="0"/>
                <a:ext cx="173" cy="17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8576"/>
                    </a:moveTo>
                    <a:lnTo>
                      <a:pt x="8573" y="0"/>
                    </a:lnTo>
                    <a:lnTo>
                      <a:pt x="21600" y="13024"/>
                    </a:lnTo>
                    <a:lnTo>
                      <a:pt x="13027" y="21600"/>
                    </a:lnTo>
                    <a:lnTo>
                      <a:pt x="0" y="8576"/>
                    </a:lnTo>
                    <a:close/>
                    <a:moveTo>
                      <a:pt x="0" y="8576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253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0" name="AutoShape 446"/>
              <p:cNvSpPr>
                <a:spLocks/>
              </p:cNvSpPr>
              <p:nvPr/>
            </p:nvSpPr>
            <p:spPr bwMode="auto">
              <a:xfrm>
                <a:off x="0" y="0"/>
                <a:ext cx="575" cy="5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21600" h="21600">
                    <a:moveTo>
                      <a:pt x="16712" y="12177"/>
                    </a:moveTo>
                    <a:cubicBezTo>
                      <a:pt x="16247" y="12177"/>
                      <a:pt x="15748" y="12329"/>
                      <a:pt x="15257" y="12582"/>
                    </a:cubicBezTo>
                    <a:lnTo>
                      <a:pt x="9013" y="6331"/>
                    </a:lnTo>
                    <a:cubicBezTo>
                      <a:pt x="9263" y="5840"/>
                      <a:pt x="9413" y="5346"/>
                      <a:pt x="9413" y="4893"/>
                    </a:cubicBezTo>
                    <a:cubicBezTo>
                      <a:pt x="9413" y="2407"/>
                      <a:pt x="7052" y="0"/>
                      <a:pt x="4571" y="0"/>
                    </a:cubicBezTo>
                    <a:cubicBezTo>
                      <a:pt x="4555" y="0"/>
                      <a:pt x="4540" y="0"/>
                      <a:pt x="4525" y="0"/>
                    </a:cubicBezTo>
                    <a:cubicBezTo>
                      <a:pt x="4515" y="0"/>
                      <a:pt x="4233" y="287"/>
                      <a:pt x="4079" y="441"/>
                    </a:cubicBezTo>
                    <a:cubicBezTo>
                      <a:pt x="6081" y="2445"/>
                      <a:pt x="5916" y="2120"/>
                      <a:pt x="5916" y="3349"/>
                    </a:cubicBezTo>
                    <a:cubicBezTo>
                      <a:pt x="5916" y="4347"/>
                      <a:pt x="4320" y="5922"/>
                      <a:pt x="3346" y="5922"/>
                    </a:cubicBezTo>
                    <a:cubicBezTo>
                      <a:pt x="3132" y="5922"/>
                      <a:pt x="2966" y="5928"/>
                      <a:pt x="2828" y="5928"/>
                    </a:cubicBezTo>
                    <a:cubicBezTo>
                      <a:pt x="2150" y="5928"/>
                      <a:pt x="2140" y="5784"/>
                      <a:pt x="441" y="4083"/>
                    </a:cubicBezTo>
                    <a:cubicBezTo>
                      <a:pt x="282" y="4242"/>
                      <a:pt x="0" y="4520"/>
                      <a:pt x="0" y="4529"/>
                    </a:cubicBezTo>
                    <a:cubicBezTo>
                      <a:pt x="31" y="7031"/>
                      <a:pt x="2390" y="9422"/>
                      <a:pt x="4888" y="9422"/>
                    </a:cubicBezTo>
                    <a:cubicBezTo>
                      <a:pt x="5341" y="9422"/>
                      <a:pt x="5824" y="9278"/>
                      <a:pt x="6302" y="9038"/>
                    </a:cubicBezTo>
                    <a:lnTo>
                      <a:pt x="12567" y="15310"/>
                    </a:lnTo>
                    <a:cubicBezTo>
                      <a:pt x="12329" y="15787"/>
                      <a:pt x="12187" y="16267"/>
                      <a:pt x="12187" y="16706"/>
                    </a:cubicBezTo>
                    <a:cubicBezTo>
                      <a:pt x="12187" y="19193"/>
                      <a:pt x="14548" y="21600"/>
                      <a:pt x="17030" y="21600"/>
                    </a:cubicBezTo>
                    <a:cubicBezTo>
                      <a:pt x="17045" y="21600"/>
                      <a:pt x="17060" y="21600"/>
                      <a:pt x="17075" y="21600"/>
                    </a:cubicBezTo>
                    <a:cubicBezTo>
                      <a:pt x="17085" y="21600"/>
                      <a:pt x="17367" y="21313"/>
                      <a:pt x="17521" y="21159"/>
                    </a:cubicBezTo>
                    <a:cubicBezTo>
                      <a:pt x="15519" y="19155"/>
                      <a:pt x="15684" y="19480"/>
                      <a:pt x="15684" y="18251"/>
                    </a:cubicBezTo>
                    <a:cubicBezTo>
                      <a:pt x="15684" y="17253"/>
                      <a:pt x="17280" y="15678"/>
                      <a:pt x="18254" y="15678"/>
                    </a:cubicBezTo>
                    <a:cubicBezTo>
                      <a:pt x="18467" y="15678"/>
                      <a:pt x="18633" y="15672"/>
                      <a:pt x="18771" y="15672"/>
                    </a:cubicBezTo>
                    <a:cubicBezTo>
                      <a:pt x="19449" y="15672"/>
                      <a:pt x="19460" y="15816"/>
                      <a:pt x="21159" y="17517"/>
                    </a:cubicBezTo>
                    <a:cubicBezTo>
                      <a:pt x="21318" y="17358"/>
                      <a:pt x="21599" y="17080"/>
                      <a:pt x="21600" y="17071"/>
                    </a:cubicBezTo>
                    <a:cubicBezTo>
                      <a:pt x="21570" y="14569"/>
                      <a:pt x="19210" y="12177"/>
                      <a:pt x="16712" y="12177"/>
                    </a:cubicBezTo>
                    <a:close/>
                    <a:moveTo>
                      <a:pt x="16712" y="12177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2531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5" name="矩形 44"/>
          <p:cNvSpPr/>
          <p:nvPr/>
        </p:nvSpPr>
        <p:spPr>
          <a:xfrm>
            <a:off x="3477210" y="170898"/>
            <a:ext cx="9380132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413" y="170898"/>
            <a:ext cx="254097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288981" y="170898"/>
            <a:ext cx="67661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71283" y="177189"/>
            <a:ext cx="26564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添加相关标题</a:t>
            </a:r>
            <a:endParaRPr lang="en-US" altLang="zh-CN" sz="3200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Content Placeholder 2"/>
          <p:cNvSpPr txBox="1">
            <a:spLocks/>
          </p:cNvSpPr>
          <p:nvPr/>
        </p:nvSpPr>
        <p:spPr>
          <a:xfrm>
            <a:off x="10605610" y="192575"/>
            <a:ext cx="1906380" cy="553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597" b="1">
                <a:solidFill>
                  <a:schemeClr val="bg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LOGO</a:t>
            </a:r>
            <a:endParaRPr lang="en-US" sz="3597" b="1">
              <a:solidFill>
                <a:schemeClr val="bg1"/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98412" y="729609"/>
            <a:ext cx="28022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ANNUAL WORK SUMMARY</a:t>
            </a:r>
          </a:p>
        </p:txBody>
      </p:sp>
    </p:spTree>
    <p:extLst>
      <p:ext uri="{BB962C8B-B14F-4D97-AF65-F5344CB8AC3E}">
        <p14:creationId xmlns:p14="http://schemas.microsoft.com/office/powerpoint/2010/main" val="41241135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6" grpId="0" animBg="1"/>
      <p:bldP spid="7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82992" y="1174502"/>
            <a:ext cx="4434535" cy="3228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1" b="1">
                <a:solidFill>
                  <a:schemeClr val="accent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Times New Roman" panose="02020603050405020304" pitchFamily="18" charset="0"/>
                <a:sym typeface="Arial" panose="020B0604020202020204" pitchFamily="34" charset="0"/>
              </a:rPr>
              <a:t>02</a:t>
            </a:r>
            <a:endParaRPr lang="zh-CN" altLang="en-US" sz="20981" b="1">
              <a:solidFill>
                <a:schemeClr val="accent1"/>
              </a:solidFill>
              <a:latin typeface="Arial" panose="020B0604020202020204" pitchFamily="34" charset="0"/>
              <a:ea typeface="方正正粗黑简体" panose="02000000000000000000" pitchFamily="2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5813964" y="2835318"/>
            <a:ext cx="4859740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2" name="文本框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66995" y="2543187"/>
            <a:ext cx="3466525" cy="58432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797" b="1">
                <a:solidFill>
                  <a:schemeClr val="accent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3797" b="1">
                <a:solidFill>
                  <a:schemeClr val="accent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3797" b="1">
              <a:solidFill>
                <a:schemeClr val="accent1"/>
              </a:solidFill>
              <a:latin typeface="Arial" panose="020B0604020202020204" pitchFamily="34" charset="0"/>
              <a:ea typeface="方正正粗黑简体" panose="02000000000000000000" pitchFamily="2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05326" y="1967584"/>
            <a:ext cx="446837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>
                <a:solidFill>
                  <a:schemeClr val="accent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25" y="291513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accent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>
              <a:solidFill>
                <a:schemeClr val="accent1"/>
              </a:solidFill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497" y="291513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accent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>
              <a:solidFill>
                <a:schemeClr val="accent1"/>
              </a:solidFill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25" y="328952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accent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>
              <a:solidFill>
                <a:schemeClr val="accent1"/>
              </a:solidFill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497" y="328952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accent1"/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>
              <a:solidFill>
                <a:schemeClr val="accent1"/>
              </a:solidFill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6" name="Freeform 8"/>
          <p:cNvSpPr>
            <a:spLocks/>
          </p:cNvSpPr>
          <p:nvPr/>
        </p:nvSpPr>
        <p:spPr bwMode="auto">
          <a:xfrm>
            <a:off x="353" y="3907431"/>
            <a:ext cx="12857692" cy="3135375"/>
          </a:xfrm>
          <a:custGeom>
            <a:avLst/>
            <a:gdLst>
              <a:gd name="T0" fmla="*/ 1252 w 5734"/>
              <a:gd name="T1" fmla="*/ 1 h 1363"/>
              <a:gd name="T2" fmla="*/ 1532 w 5734"/>
              <a:gd name="T3" fmla="*/ 22 h 1363"/>
              <a:gd name="T4" fmla="*/ 1828 w 5734"/>
              <a:gd name="T5" fmla="*/ 64 h 1363"/>
              <a:gd name="T6" fmla="*/ 2135 w 5734"/>
              <a:gd name="T7" fmla="*/ 126 h 1363"/>
              <a:gd name="T8" fmla="*/ 2455 w 5734"/>
              <a:gd name="T9" fmla="*/ 204 h 1363"/>
              <a:gd name="T10" fmla="*/ 2786 w 5734"/>
              <a:gd name="T11" fmla="*/ 297 h 1363"/>
              <a:gd name="T12" fmla="*/ 3125 w 5734"/>
              <a:gd name="T13" fmla="*/ 402 h 1363"/>
              <a:gd name="T14" fmla="*/ 3453 w 5734"/>
              <a:gd name="T15" fmla="*/ 507 h 1363"/>
              <a:gd name="T16" fmla="*/ 3745 w 5734"/>
              <a:gd name="T17" fmla="*/ 577 h 1363"/>
              <a:gd name="T18" fmla="*/ 4022 w 5734"/>
              <a:gd name="T19" fmla="*/ 619 h 1363"/>
              <a:gd name="T20" fmla="*/ 4283 w 5734"/>
              <a:gd name="T21" fmla="*/ 633 h 1363"/>
              <a:gd name="T22" fmla="*/ 4524 w 5734"/>
              <a:gd name="T23" fmla="*/ 625 h 1363"/>
              <a:gd name="T24" fmla="*/ 4750 w 5734"/>
              <a:gd name="T25" fmla="*/ 597 h 1363"/>
              <a:gd name="T26" fmla="*/ 4959 w 5734"/>
              <a:gd name="T27" fmla="*/ 551 h 1363"/>
              <a:gd name="T28" fmla="*/ 5149 w 5734"/>
              <a:gd name="T29" fmla="*/ 495 h 1363"/>
              <a:gd name="T30" fmla="*/ 5323 w 5734"/>
              <a:gd name="T31" fmla="*/ 428 h 1363"/>
              <a:gd name="T32" fmla="*/ 5479 w 5734"/>
              <a:gd name="T33" fmla="*/ 355 h 1363"/>
              <a:gd name="T34" fmla="*/ 5615 w 5734"/>
              <a:gd name="T35" fmla="*/ 280 h 1363"/>
              <a:gd name="T36" fmla="*/ 5734 w 5734"/>
              <a:gd name="T37" fmla="*/ 206 h 1363"/>
              <a:gd name="T38" fmla="*/ 5654 w 5734"/>
              <a:gd name="T39" fmla="*/ 1176 h 1363"/>
              <a:gd name="T40" fmla="*/ 5459 w 5734"/>
              <a:gd name="T41" fmla="*/ 1251 h 1363"/>
              <a:gd name="T42" fmla="*/ 5230 w 5734"/>
              <a:gd name="T43" fmla="*/ 1311 h 1363"/>
              <a:gd name="T44" fmla="*/ 4969 w 5734"/>
              <a:gd name="T45" fmla="*/ 1349 h 1363"/>
              <a:gd name="T46" fmla="*/ 4684 w 5734"/>
              <a:gd name="T47" fmla="*/ 1363 h 1363"/>
              <a:gd name="T48" fmla="*/ 4376 w 5734"/>
              <a:gd name="T49" fmla="*/ 1346 h 1363"/>
              <a:gd name="T50" fmla="*/ 4052 w 5734"/>
              <a:gd name="T51" fmla="*/ 1293 h 1363"/>
              <a:gd name="T52" fmla="*/ 3719 w 5734"/>
              <a:gd name="T53" fmla="*/ 1202 h 1363"/>
              <a:gd name="T54" fmla="*/ 3379 w 5734"/>
              <a:gd name="T55" fmla="*/ 1067 h 1363"/>
              <a:gd name="T56" fmla="*/ 3047 w 5734"/>
              <a:gd name="T57" fmla="*/ 896 h 1363"/>
              <a:gd name="T58" fmla="*/ 2726 w 5734"/>
              <a:gd name="T59" fmla="*/ 731 h 1363"/>
              <a:gd name="T60" fmla="*/ 2413 w 5734"/>
              <a:gd name="T61" fmla="*/ 583 h 1363"/>
              <a:gd name="T62" fmla="*/ 2107 w 5734"/>
              <a:gd name="T63" fmla="*/ 453 h 1363"/>
              <a:gd name="T64" fmla="*/ 1809 w 5734"/>
              <a:gd name="T65" fmla="*/ 343 h 1363"/>
              <a:gd name="T66" fmla="*/ 1520 w 5734"/>
              <a:gd name="T67" fmla="*/ 255 h 1363"/>
              <a:gd name="T68" fmla="*/ 1242 w 5734"/>
              <a:gd name="T69" fmla="*/ 194 h 1363"/>
              <a:gd name="T70" fmla="*/ 972 w 5734"/>
              <a:gd name="T71" fmla="*/ 161 h 1363"/>
              <a:gd name="T72" fmla="*/ 713 w 5734"/>
              <a:gd name="T73" fmla="*/ 159 h 1363"/>
              <a:gd name="T74" fmla="*/ 464 w 5734"/>
              <a:gd name="T75" fmla="*/ 189 h 1363"/>
              <a:gd name="T76" fmla="*/ 226 w 5734"/>
              <a:gd name="T77" fmla="*/ 255 h 1363"/>
              <a:gd name="T78" fmla="*/ 0 w 5734"/>
              <a:gd name="T79" fmla="*/ 360 h 1363"/>
              <a:gd name="T80" fmla="*/ 188 w 5734"/>
              <a:gd name="T81" fmla="*/ 227 h 1363"/>
              <a:gd name="T82" fmla="*/ 394 w 5734"/>
              <a:gd name="T83" fmla="*/ 127 h 1363"/>
              <a:gd name="T84" fmla="*/ 618 w 5734"/>
              <a:gd name="T85" fmla="*/ 57 h 1363"/>
              <a:gd name="T86" fmla="*/ 860 w 5734"/>
              <a:gd name="T87" fmla="*/ 15 h 1363"/>
              <a:gd name="T88" fmla="*/ 1117 w 5734"/>
              <a:gd name="T89" fmla="*/ 0 h 1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734" h="1363">
                <a:moveTo>
                  <a:pt x="1117" y="0"/>
                </a:moveTo>
                <a:lnTo>
                  <a:pt x="1252" y="1"/>
                </a:lnTo>
                <a:lnTo>
                  <a:pt x="1390" y="10"/>
                </a:lnTo>
                <a:lnTo>
                  <a:pt x="1532" y="22"/>
                </a:lnTo>
                <a:lnTo>
                  <a:pt x="1679" y="42"/>
                </a:lnTo>
                <a:lnTo>
                  <a:pt x="1828" y="64"/>
                </a:lnTo>
                <a:lnTo>
                  <a:pt x="1979" y="92"/>
                </a:lnTo>
                <a:lnTo>
                  <a:pt x="2135" y="126"/>
                </a:lnTo>
                <a:lnTo>
                  <a:pt x="2294" y="162"/>
                </a:lnTo>
                <a:lnTo>
                  <a:pt x="2455" y="204"/>
                </a:lnTo>
                <a:lnTo>
                  <a:pt x="2618" y="248"/>
                </a:lnTo>
                <a:lnTo>
                  <a:pt x="2786" y="297"/>
                </a:lnTo>
                <a:lnTo>
                  <a:pt x="2954" y="348"/>
                </a:lnTo>
                <a:lnTo>
                  <a:pt x="3125" y="402"/>
                </a:lnTo>
                <a:lnTo>
                  <a:pt x="3301" y="460"/>
                </a:lnTo>
                <a:lnTo>
                  <a:pt x="3453" y="507"/>
                </a:lnTo>
                <a:lnTo>
                  <a:pt x="3602" y="547"/>
                </a:lnTo>
                <a:lnTo>
                  <a:pt x="3745" y="577"/>
                </a:lnTo>
                <a:lnTo>
                  <a:pt x="3887" y="602"/>
                </a:lnTo>
                <a:lnTo>
                  <a:pt x="4022" y="619"/>
                </a:lnTo>
                <a:lnTo>
                  <a:pt x="4155" y="628"/>
                </a:lnTo>
                <a:lnTo>
                  <a:pt x="4283" y="633"/>
                </a:lnTo>
                <a:lnTo>
                  <a:pt x="4405" y="632"/>
                </a:lnTo>
                <a:lnTo>
                  <a:pt x="4524" y="625"/>
                </a:lnTo>
                <a:lnTo>
                  <a:pt x="4640" y="612"/>
                </a:lnTo>
                <a:lnTo>
                  <a:pt x="4750" y="597"/>
                </a:lnTo>
                <a:lnTo>
                  <a:pt x="4857" y="576"/>
                </a:lnTo>
                <a:lnTo>
                  <a:pt x="4959" y="551"/>
                </a:lnTo>
                <a:lnTo>
                  <a:pt x="5057" y="525"/>
                </a:lnTo>
                <a:lnTo>
                  <a:pt x="5149" y="495"/>
                </a:lnTo>
                <a:lnTo>
                  <a:pt x="5239" y="462"/>
                </a:lnTo>
                <a:lnTo>
                  <a:pt x="5323" y="428"/>
                </a:lnTo>
                <a:lnTo>
                  <a:pt x="5402" y="392"/>
                </a:lnTo>
                <a:lnTo>
                  <a:pt x="5479" y="355"/>
                </a:lnTo>
                <a:lnTo>
                  <a:pt x="5549" y="318"/>
                </a:lnTo>
                <a:lnTo>
                  <a:pt x="5615" y="280"/>
                </a:lnTo>
                <a:lnTo>
                  <a:pt x="5676" y="243"/>
                </a:lnTo>
                <a:lnTo>
                  <a:pt x="5734" y="206"/>
                </a:lnTo>
                <a:lnTo>
                  <a:pt x="5734" y="1132"/>
                </a:lnTo>
                <a:lnTo>
                  <a:pt x="5654" y="1176"/>
                </a:lnTo>
                <a:lnTo>
                  <a:pt x="5561" y="1216"/>
                </a:lnTo>
                <a:lnTo>
                  <a:pt x="5459" y="1251"/>
                </a:lnTo>
                <a:lnTo>
                  <a:pt x="5349" y="1284"/>
                </a:lnTo>
                <a:lnTo>
                  <a:pt x="5230" y="1311"/>
                </a:lnTo>
                <a:lnTo>
                  <a:pt x="5104" y="1333"/>
                </a:lnTo>
                <a:lnTo>
                  <a:pt x="4969" y="1349"/>
                </a:lnTo>
                <a:lnTo>
                  <a:pt x="4829" y="1360"/>
                </a:lnTo>
                <a:lnTo>
                  <a:pt x="4684" y="1363"/>
                </a:lnTo>
                <a:lnTo>
                  <a:pt x="4531" y="1358"/>
                </a:lnTo>
                <a:lnTo>
                  <a:pt x="4376" y="1346"/>
                </a:lnTo>
                <a:lnTo>
                  <a:pt x="4215" y="1325"/>
                </a:lnTo>
                <a:lnTo>
                  <a:pt x="4052" y="1293"/>
                </a:lnTo>
                <a:lnTo>
                  <a:pt x="3887" y="1253"/>
                </a:lnTo>
                <a:lnTo>
                  <a:pt x="3719" y="1202"/>
                </a:lnTo>
                <a:lnTo>
                  <a:pt x="3549" y="1141"/>
                </a:lnTo>
                <a:lnTo>
                  <a:pt x="3379" y="1067"/>
                </a:lnTo>
                <a:lnTo>
                  <a:pt x="3210" y="982"/>
                </a:lnTo>
                <a:lnTo>
                  <a:pt x="3047" y="896"/>
                </a:lnTo>
                <a:lnTo>
                  <a:pt x="2886" y="812"/>
                </a:lnTo>
                <a:lnTo>
                  <a:pt x="2726" y="731"/>
                </a:lnTo>
                <a:lnTo>
                  <a:pt x="2569" y="654"/>
                </a:lnTo>
                <a:lnTo>
                  <a:pt x="2413" y="583"/>
                </a:lnTo>
                <a:lnTo>
                  <a:pt x="2259" y="514"/>
                </a:lnTo>
                <a:lnTo>
                  <a:pt x="2107" y="453"/>
                </a:lnTo>
                <a:lnTo>
                  <a:pt x="1956" y="395"/>
                </a:lnTo>
                <a:lnTo>
                  <a:pt x="1809" y="343"/>
                </a:lnTo>
                <a:lnTo>
                  <a:pt x="1664" y="295"/>
                </a:lnTo>
                <a:lnTo>
                  <a:pt x="1520" y="255"/>
                </a:lnTo>
                <a:lnTo>
                  <a:pt x="1380" y="222"/>
                </a:lnTo>
                <a:lnTo>
                  <a:pt x="1242" y="194"/>
                </a:lnTo>
                <a:lnTo>
                  <a:pt x="1105" y="175"/>
                </a:lnTo>
                <a:lnTo>
                  <a:pt x="972" y="161"/>
                </a:lnTo>
                <a:lnTo>
                  <a:pt x="841" y="155"/>
                </a:lnTo>
                <a:lnTo>
                  <a:pt x="713" y="159"/>
                </a:lnTo>
                <a:lnTo>
                  <a:pt x="587" y="169"/>
                </a:lnTo>
                <a:lnTo>
                  <a:pt x="464" y="189"/>
                </a:lnTo>
                <a:lnTo>
                  <a:pt x="343" y="218"/>
                </a:lnTo>
                <a:lnTo>
                  <a:pt x="226" y="255"/>
                </a:lnTo>
                <a:lnTo>
                  <a:pt x="112" y="304"/>
                </a:lnTo>
                <a:lnTo>
                  <a:pt x="0" y="360"/>
                </a:lnTo>
                <a:lnTo>
                  <a:pt x="91" y="290"/>
                </a:lnTo>
                <a:lnTo>
                  <a:pt x="188" y="227"/>
                </a:lnTo>
                <a:lnTo>
                  <a:pt x="287" y="173"/>
                </a:lnTo>
                <a:lnTo>
                  <a:pt x="394" y="127"/>
                </a:lnTo>
                <a:lnTo>
                  <a:pt x="504" y="87"/>
                </a:lnTo>
                <a:lnTo>
                  <a:pt x="618" y="57"/>
                </a:lnTo>
                <a:lnTo>
                  <a:pt x="737" y="33"/>
                </a:lnTo>
                <a:lnTo>
                  <a:pt x="860" y="15"/>
                </a:lnTo>
                <a:lnTo>
                  <a:pt x="986" y="5"/>
                </a:lnTo>
                <a:lnTo>
                  <a:pt x="1117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0"/>
          <p:cNvSpPr>
            <a:spLocks/>
          </p:cNvSpPr>
          <p:nvPr/>
        </p:nvSpPr>
        <p:spPr bwMode="auto">
          <a:xfrm>
            <a:off x="353" y="3902954"/>
            <a:ext cx="12857692" cy="2283882"/>
          </a:xfrm>
          <a:custGeom>
            <a:avLst/>
            <a:gdLst>
              <a:gd name="T0" fmla="*/ 1252 w 5734"/>
              <a:gd name="T1" fmla="*/ 2 h 1041"/>
              <a:gd name="T2" fmla="*/ 1532 w 5734"/>
              <a:gd name="T3" fmla="*/ 23 h 1041"/>
              <a:gd name="T4" fmla="*/ 1828 w 5734"/>
              <a:gd name="T5" fmla="*/ 65 h 1041"/>
              <a:gd name="T6" fmla="*/ 2135 w 5734"/>
              <a:gd name="T7" fmla="*/ 126 h 1041"/>
              <a:gd name="T8" fmla="*/ 2455 w 5734"/>
              <a:gd name="T9" fmla="*/ 205 h 1041"/>
              <a:gd name="T10" fmla="*/ 2786 w 5734"/>
              <a:gd name="T11" fmla="*/ 297 h 1041"/>
              <a:gd name="T12" fmla="*/ 3125 w 5734"/>
              <a:gd name="T13" fmla="*/ 402 h 1041"/>
              <a:gd name="T14" fmla="*/ 3453 w 5734"/>
              <a:gd name="T15" fmla="*/ 507 h 1041"/>
              <a:gd name="T16" fmla="*/ 3745 w 5734"/>
              <a:gd name="T17" fmla="*/ 578 h 1041"/>
              <a:gd name="T18" fmla="*/ 4022 w 5734"/>
              <a:gd name="T19" fmla="*/ 620 h 1041"/>
              <a:gd name="T20" fmla="*/ 4283 w 5734"/>
              <a:gd name="T21" fmla="*/ 634 h 1041"/>
              <a:gd name="T22" fmla="*/ 4524 w 5734"/>
              <a:gd name="T23" fmla="*/ 625 h 1041"/>
              <a:gd name="T24" fmla="*/ 4750 w 5734"/>
              <a:gd name="T25" fmla="*/ 597 h 1041"/>
              <a:gd name="T26" fmla="*/ 4959 w 5734"/>
              <a:gd name="T27" fmla="*/ 551 h 1041"/>
              <a:gd name="T28" fmla="*/ 5149 w 5734"/>
              <a:gd name="T29" fmla="*/ 495 h 1041"/>
              <a:gd name="T30" fmla="*/ 5323 w 5734"/>
              <a:gd name="T31" fmla="*/ 429 h 1041"/>
              <a:gd name="T32" fmla="*/ 5479 w 5734"/>
              <a:gd name="T33" fmla="*/ 355 h 1041"/>
              <a:gd name="T34" fmla="*/ 5615 w 5734"/>
              <a:gd name="T35" fmla="*/ 280 h 1041"/>
              <a:gd name="T36" fmla="*/ 5734 w 5734"/>
              <a:gd name="T37" fmla="*/ 206 h 1041"/>
              <a:gd name="T38" fmla="*/ 5659 w 5734"/>
              <a:gd name="T39" fmla="*/ 774 h 1041"/>
              <a:gd name="T40" fmla="*/ 5491 w 5734"/>
              <a:gd name="T41" fmla="*/ 849 h 1041"/>
              <a:gd name="T42" fmla="*/ 5300 w 5734"/>
              <a:gd name="T43" fmla="*/ 919 h 1041"/>
              <a:gd name="T44" fmla="*/ 5081 w 5734"/>
              <a:gd name="T45" fmla="*/ 978 h 1041"/>
              <a:gd name="T46" fmla="*/ 4834 w 5734"/>
              <a:gd name="T47" fmla="*/ 1020 h 1041"/>
              <a:gd name="T48" fmla="*/ 4584 w 5734"/>
              <a:gd name="T49" fmla="*/ 1041 h 1041"/>
              <a:gd name="T50" fmla="*/ 4316 w 5734"/>
              <a:gd name="T51" fmla="*/ 1036 h 1041"/>
              <a:gd name="T52" fmla="*/ 4032 w 5734"/>
              <a:gd name="T53" fmla="*/ 1005 h 1041"/>
              <a:gd name="T54" fmla="*/ 3735 w 5734"/>
              <a:gd name="T55" fmla="*/ 940 h 1041"/>
              <a:gd name="T56" fmla="*/ 3423 w 5734"/>
              <a:gd name="T57" fmla="*/ 837 h 1041"/>
              <a:gd name="T58" fmla="*/ 3083 w 5734"/>
              <a:gd name="T59" fmla="*/ 690 h 1041"/>
              <a:gd name="T60" fmla="*/ 2730 w 5734"/>
              <a:gd name="T61" fmla="*/ 534 h 1041"/>
              <a:gd name="T62" fmla="*/ 2385 w 5734"/>
              <a:gd name="T63" fmla="*/ 394 h 1041"/>
              <a:gd name="T64" fmla="*/ 2050 w 5734"/>
              <a:gd name="T65" fmla="*/ 275 h 1041"/>
              <a:gd name="T66" fmla="*/ 1725 w 5734"/>
              <a:gd name="T67" fmla="*/ 184 h 1041"/>
              <a:gd name="T68" fmla="*/ 1420 w 5734"/>
              <a:gd name="T69" fmla="*/ 124 h 1041"/>
              <a:gd name="T70" fmla="*/ 1140 w 5734"/>
              <a:gd name="T71" fmla="*/ 93 h 1041"/>
              <a:gd name="T72" fmla="*/ 883 w 5734"/>
              <a:gd name="T73" fmla="*/ 87 h 1041"/>
              <a:gd name="T74" fmla="*/ 641 w 5734"/>
              <a:gd name="T75" fmla="*/ 108 h 1041"/>
              <a:gd name="T76" fmla="*/ 417 w 5734"/>
              <a:gd name="T77" fmla="*/ 161 h 1041"/>
              <a:gd name="T78" fmla="*/ 203 w 5734"/>
              <a:gd name="T79" fmla="*/ 245 h 1041"/>
              <a:gd name="T80" fmla="*/ 0 w 5734"/>
              <a:gd name="T81" fmla="*/ 360 h 1041"/>
              <a:gd name="T82" fmla="*/ 91 w 5734"/>
              <a:gd name="T83" fmla="*/ 290 h 1041"/>
              <a:gd name="T84" fmla="*/ 287 w 5734"/>
              <a:gd name="T85" fmla="*/ 173 h 1041"/>
              <a:gd name="T86" fmla="*/ 504 w 5734"/>
              <a:gd name="T87" fmla="*/ 87 h 1041"/>
              <a:gd name="T88" fmla="*/ 737 w 5734"/>
              <a:gd name="T89" fmla="*/ 33 h 1041"/>
              <a:gd name="T90" fmla="*/ 986 w 5734"/>
              <a:gd name="T91" fmla="*/ 5 h 10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734" h="1041">
                <a:moveTo>
                  <a:pt x="1117" y="0"/>
                </a:moveTo>
                <a:lnTo>
                  <a:pt x="1252" y="2"/>
                </a:lnTo>
                <a:lnTo>
                  <a:pt x="1390" y="10"/>
                </a:lnTo>
                <a:lnTo>
                  <a:pt x="1532" y="23"/>
                </a:lnTo>
                <a:lnTo>
                  <a:pt x="1678" y="42"/>
                </a:lnTo>
                <a:lnTo>
                  <a:pt x="1828" y="65"/>
                </a:lnTo>
                <a:lnTo>
                  <a:pt x="1979" y="93"/>
                </a:lnTo>
                <a:lnTo>
                  <a:pt x="2135" y="126"/>
                </a:lnTo>
                <a:lnTo>
                  <a:pt x="2294" y="163"/>
                </a:lnTo>
                <a:lnTo>
                  <a:pt x="2455" y="205"/>
                </a:lnTo>
                <a:lnTo>
                  <a:pt x="2618" y="248"/>
                </a:lnTo>
                <a:lnTo>
                  <a:pt x="2786" y="297"/>
                </a:lnTo>
                <a:lnTo>
                  <a:pt x="2954" y="348"/>
                </a:lnTo>
                <a:lnTo>
                  <a:pt x="3125" y="402"/>
                </a:lnTo>
                <a:lnTo>
                  <a:pt x="3301" y="460"/>
                </a:lnTo>
                <a:lnTo>
                  <a:pt x="3453" y="507"/>
                </a:lnTo>
                <a:lnTo>
                  <a:pt x="3602" y="546"/>
                </a:lnTo>
                <a:lnTo>
                  <a:pt x="3745" y="578"/>
                </a:lnTo>
                <a:lnTo>
                  <a:pt x="3887" y="602"/>
                </a:lnTo>
                <a:lnTo>
                  <a:pt x="4022" y="620"/>
                </a:lnTo>
                <a:lnTo>
                  <a:pt x="4155" y="628"/>
                </a:lnTo>
                <a:lnTo>
                  <a:pt x="4283" y="634"/>
                </a:lnTo>
                <a:lnTo>
                  <a:pt x="4405" y="632"/>
                </a:lnTo>
                <a:lnTo>
                  <a:pt x="4524" y="625"/>
                </a:lnTo>
                <a:lnTo>
                  <a:pt x="4640" y="613"/>
                </a:lnTo>
                <a:lnTo>
                  <a:pt x="4750" y="597"/>
                </a:lnTo>
                <a:lnTo>
                  <a:pt x="4857" y="576"/>
                </a:lnTo>
                <a:lnTo>
                  <a:pt x="4959" y="551"/>
                </a:lnTo>
                <a:lnTo>
                  <a:pt x="5057" y="525"/>
                </a:lnTo>
                <a:lnTo>
                  <a:pt x="5149" y="495"/>
                </a:lnTo>
                <a:lnTo>
                  <a:pt x="5239" y="462"/>
                </a:lnTo>
                <a:lnTo>
                  <a:pt x="5323" y="429"/>
                </a:lnTo>
                <a:lnTo>
                  <a:pt x="5402" y="392"/>
                </a:lnTo>
                <a:lnTo>
                  <a:pt x="5479" y="355"/>
                </a:lnTo>
                <a:lnTo>
                  <a:pt x="5549" y="318"/>
                </a:lnTo>
                <a:lnTo>
                  <a:pt x="5615" y="280"/>
                </a:lnTo>
                <a:lnTo>
                  <a:pt x="5676" y="243"/>
                </a:lnTo>
                <a:lnTo>
                  <a:pt x="5734" y="206"/>
                </a:lnTo>
                <a:lnTo>
                  <a:pt x="5734" y="737"/>
                </a:lnTo>
                <a:lnTo>
                  <a:pt x="5659" y="774"/>
                </a:lnTo>
                <a:lnTo>
                  <a:pt x="5578" y="812"/>
                </a:lnTo>
                <a:lnTo>
                  <a:pt x="5491" y="849"/>
                </a:lnTo>
                <a:lnTo>
                  <a:pt x="5398" y="884"/>
                </a:lnTo>
                <a:lnTo>
                  <a:pt x="5300" y="919"/>
                </a:lnTo>
                <a:lnTo>
                  <a:pt x="5193" y="950"/>
                </a:lnTo>
                <a:lnTo>
                  <a:pt x="5081" y="978"/>
                </a:lnTo>
                <a:lnTo>
                  <a:pt x="4962" y="1001"/>
                </a:lnTo>
                <a:lnTo>
                  <a:pt x="4834" y="1020"/>
                </a:lnTo>
                <a:lnTo>
                  <a:pt x="4712" y="1033"/>
                </a:lnTo>
                <a:lnTo>
                  <a:pt x="4584" y="1041"/>
                </a:lnTo>
                <a:lnTo>
                  <a:pt x="4453" y="1041"/>
                </a:lnTo>
                <a:lnTo>
                  <a:pt x="4316" y="1036"/>
                </a:lnTo>
                <a:lnTo>
                  <a:pt x="4176" y="1024"/>
                </a:lnTo>
                <a:lnTo>
                  <a:pt x="4032" y="1005"/>
                </a:lnTo>
                <a:lnTo>
                  <a:pt x="3885" y="977"/>
                </a:lnTo>
                <a:lnTo>
                  <a:pt x="3735" y="940"/>
                </a:lnTo>
                <a:lnTo>
                  <a:pt x="3581" y="893"/>
                </a:lnTo>
                <a:lnTo>
                  <a:pt x="3423" y="837"/>
                </a:lnTo>
                <a:lnTo>
                  <a:pt x="3262" y="768"/>
                </a:lnTo>
                <a:lnTo>
                  <a:pt x="3083" y="690"/>
                </a:lnTo>
                <a:lnTo>
                  <a:pt x="2905" y="611"/>
                </a:lnTo>
                <a:lnTo>
                  <a:pt x="2730" y="534"/>
                </a:lnTo>
                <a:lnTo>
                  <a:pt x="2556" y="462"/>
                </a:lnTo>
                <a:lnTo>
                  <a:pt x="2385" y="394"/>
                </a:lnTo>
                <a:lnTo>
                  <a:pt x="2217" y="331"/>
                </a:lnTo>
                <a:lnTo>
                  <a:pt x="2050" y="275"/>
                </a:lnTo>
                <a:lnTo>
                  <a:pt x="1886" y="226"/>
                </a:lnTo>
                <a:lnTo>
                  <a:pt x="1725" y="184"/>
                </a:lnTo>
                <a:lnTo>
                  <a:pt x="1567" y="149"/>
                </a:lnTo>
                <a:lnTo>
                  <a:pt x="1420" y="124"/>
                </a:lnTo>
                <a:lnTo>
                  <a:pt x="1277" y="105"/>
                </a:lnTo>
                <a:lnTo>
                  <a:pt x="1140" y="93"/>
                </a:lnTo>
                <a:lnTo>
                  <a:pt x="1009" y="86"/>
                </a:lnTo>
                <a:lnTo>
                  <a:pt x="883" y="87"/>
                </a:lnTo>
                <a:lnTo>
                  <a:pt x="760" y="94"/>
                </a:lnTo>
                <a:lnTo>
                  <a:pt x="641" y="108"/>
                </a:lnTo>
                <a:lnTo>
                  <a:pt x="527" y="131"/>
                </a:lnTo>
                <a:lnTo>
                  <a:pt x="417" y="161"/>
                </a:lnTo>
                <a:lnTo>
                  <a:pt x="308" y="199"/>
                </a:lnTo>
                <a:lnTo>
                  <a:pt x="203" y="245"/>
                </a:lnTo>
                <a:lnTo>
                  <a:pt x="100" y="299"/>
                </a:lnTo>
                <a:lnTo>
                  <a:pt x="0" y="360"/>
                </a:lnTo>
                <a:lnTo>
                  <a:pt x="0" y="360"/>
                </a:lnTo>
                <a:lnTo>
                  <a:pt x="91" y="290"/>
                </a:lnTo>
                <a:lnTo>
                  <a:pt x="188" y="227"/>
                </a:lnTo>
                <a:lnTo>
                  <a:pt x="287" y="173"/>
                </a:lnTo>
                <a:lnTo>
                  <a:pt x="394" y="128"/>
                </a:lnTo>
                <a:lnTo>
                  <a:pt x="504" y="87"/>
                </a:lnTo>
                <a:lnTo>
                  <a:pt x="618" y="58"/>
                </a:lnTo>
                <a:lnTo>
                  <a:pt x="737" y="33"/>
                </a:lnTo>
                <a:lnTo>
                  <a:pt x="860" y="16"/>
                </a:lnTo>
                <a:lnTo>
                  <a:pt x="986" y="5"/>
                </a:lnTo>
                <a:lnTo>
                  <a:pt x="1117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5048345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2" grpId="0" animBg="1"/>
      <p:bldP spid="8" grpId="0"/>
      <p:bldP spid="11" grpId="0"/>
      <p:bldP spid="12" grpId="0"/>
      <p:bldP spid="13" grpId="0"/>
      <p:bldP spid="14" grpId="0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UUID" val="{C1A8F295-47DC-48FB-81BD-666766343352}"/>
  <p:tag name="ISPRING_RESOURCE_FOLDER" val="E:\素材\正版图-卖\PPT\0变色龙\0包图网\bt369\ppt\bt369\"/>
  <p:tag name="ISPRING_PRESENTATION_PATH" val="E:\素材\正版图-卖\PPT\0变色龙\0包图网\bt369\ppt\bt369.pptx"/>
  <p:tag name="ISPRING_PROJECT_FOLDER_UPDATED" val="1"/>
  <p:tag name="ISPRING_SCREEN_RECS_UPDATED" val="E:\素材\正版图-卖\PPT\0变色龙\0包图网\bt369\ppt\bt369"/>
  <p:tag name="ISPRING_PRESENTATION_TITLE" val="bt137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heme/theme1.xml><?xml version="1.0" encoding="utf-8"?>
<a:theme xmlns:a="http://schemas.openxmlformats.org/drawingml/2006/main" name="自定义设计方案">
  <a:themeElements>
    <a:clrScheme name="自定义 252">
      <a:dk1>
        <a:sysClr val="windowText" lastClr="000000"/>
      </a:dk1>
      <a:lt1>
        <a:sysClr val="window" lastClr="FFFFFF"/>
      </a:lt1>
      <a:dk2>
        <a:srgbClr val="C00000"/>
      </a:dk2>
      <a:lt2>
        <a:srgbClr val="E7E6E6"/>
      </a:lt2>
      <a:accent1>
        <a:srgbClr val="C00000"/>
      </a:accent1>
      <a:accent2>
        <a:srgbClr val="FF9900"/>
      </a:accent2>
      <a:accent3>
        <a:srgbClr val="C00000"/>
      </a:accent3>
      <a:accent4>
        <a:srgbClr val="FF9900"/>
      </a:accent4>
      <a:accent5>
        <a:srgbClr val="C00000"/>
      </a:accent5>
      <a:accent6>
        <a:srgbClr val="FF9900"/>
      </a:accent6>
      <a:hlink>
        <a:srgbClr val="C00000"/>
      </a:hlink>
      <a:folHlink>
        <a:srgbClr val="FF99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1815</Words>
  <Application>Microsoft Office PowerPoint</Application>
  <PresentationFormat>自定义</PresentationFormat>
  <Paragraphs>356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2" baseType="lpstr">
      <vt:lpstr>Clear Sans</vt:lpstr>
      <vt:lpstr>Clear Sans Light</vt:lpstr>
      <vt:lpstr>Gill Sans</vt:lpstr>
      <vt:lpstr>Helvetica Light</vt:lpstr>
      <vt:lpstr>Kontrapunkt Bob Bold</vt:lpstr>
      <vt:lpstr>Open Sans</vt:lpstr>
      <vt:lpstr>方正小标宋简体</vt:lpstr>
      <vt:lpstr>方正正粗黑简体</vt:lpstr>
      <vt:lpstr>宋体</vt:lpstr>
      <vt:lpstr>微软雅黑</vt:lpstr>
      <vt:lpstr>Arial</vt:lpstr>
      <vt:lpstr>Calibri</vt:lpstr>
      <vt:lpstr>Calibri Light</vt:lpstr>
      <vt:lpstr>Helvetica</vt:lpstr>
      <vt:lpstr>Times New Roman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bt1379</dc:title>
  <dc:creator/>
  <cp:lastModifiedBy/>
  <cp:revision>1</cp:revision>
  <dcterms:created xsi:type="dcterms:W3CDTF">2017-05-11T13:57:52Z</dcterms:created>
  <dcterms:modified xsi:type="dcterms:W3CDTF">2017-06-25T13:17:35Z</dcterms:modified>
</cp:coreProperties>
</file>