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76" r:id="rId5"/>
    <p:sldId id="261" r:id="rId6"/>
    <p:sldId id="259" r:id="rId7"/>
    <p:sldId id="265" r:id="rId8"/>
    <p:sldId id="262" r:id="rId9"/>
    <p:sldId id="278" r:id="rId10"/>
    <p:sldId id="263" r:id="rId11"/>
    <p:sldId id="264" r:id="rId12"/>
    <p:sldId id="269" r:id="rId13"/>
    <p:sldId id="275" r:id="rId14"/>
    <p:sldId id="270" r:id="rId15"/>
    <p:sldId id="279" r:id="rId16"/>
    <p:sldId id="266" r:id="rId17"/>
    <p:sldId id="267" r:id="rId18"/>
    <p:sldId id="268" r:id="rId19"/>
    <p:sldId id="271" r:id="rId20"/>
    <p:sldId id="280" r:id="rId21"/>
    <p:sldId id="272" r:id="rId22"/>
    <p:sldId id="273" r:id="rId23"/>
    <p:sldId id="277" r:id="rId24"/>
    <p:sldId id="274"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6472"/>
    <a:srgbClr val="FFFFFF"/>
    <a:srgbClr val="1DB1B7"/>
    <a:srgbClr val="ED8383"/>
    <a:srgbClr val="E96969"/>
    <a:srgbClr val="188E94"/>
    <a:srgbClr val="EC6586"/>
    <a:srgbClr val="EF8791"/>
    <a:srgbClr val="2C3A8C"/>
    <a:srgbClr val="9799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89" d="100"/>
          <a:sy n="89" d="100"/>
        </p:scale>
        <p:origin x="-21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488277-6648-41CF-B944-8A6C37265DF1}" type="datetimeFigureOut">
              <a:rPr lang="zh-CN" altLang="en-US" smtClean="0"/>
              <a:t>2018/6/28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C83BB5-6C67-4D85-9AF9-6A750A47C23C}" type="slidenum">
              <a:rPr lang="zh-CN" altLang="en-US" smtClean="0"/>
              <a:t>‹#›</a:t>
            </a:fld>
            <a:endParaRPr lang="zh-CN" altLang="en-US"/>
          </a:p>
        </p:txBody>
      </p:sp>
    </p:spTree>
    <p:extLst>
      <p:ext uri="{BB962C8B-B14F-4D97-AF65-F5344CB8AC3E}">
        <p14:creationId xmlns:p14="http://schemas.microsoft.com/office/powerpoint/2010/main" val="2599187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a:t>
            </a:fld>
            <a:endParaRPr lang="zh-CN" altLang="en-US"/>
          </a:p>
        </p:txBody>
      </p:sp>
    </p:spTree>
    <p:extLst>
      <p:ext uri="{BB962C8B-B14F-4D97-AF65-F5344CB8AC3E}">
        <p14:creationId xmlns:p14="http://schemas.microsoft.com/office/powerpoint/2010/main" val="1555950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10</a:t>
            </a:fld>
            <a:endParaRPr lang="zh-CN" altLang="en-US"/>
          </a:p>
        </p:txBody>
      </p:sp>
    </p:spTree>
    <p:extLst>
      <p:ext uri="{BB962C8B-B14F-4D97-AF65-F5344CB8AC3E}">
        <p14:creationId xmlns:p14="http://schemas.microsoft.com/office/powerpoint/2010/main" val="3613517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11</a:t>
            </a:fld>
            <a:endParaRPr lang="zh-CN" altLang="en-US"/>
          </a:p>
        </p:txBody>
      </p:sp>
    </p:spTree>
    <p:extLst>
      <p:ext uri="{BB962C8B-B14F-4D97-AF65-F5344CB8AC3E}">
        <p14:creationId xmlns:p14="http://schemas.microsoft.com/office/powerpoint/2010/main" val="141224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12</a:t>
            </a:fld>
            <a:endParaRPr lang="zh-CN" altLang="en-US"/>
          </a:p>
        </p:txBody>
      </p:sp>
    </p:spTree>
    <p:extLst>
      <p:ext uri="{BB962C8B-B14F-4D97-AF65-F5344CB8AC3E}">
        <p14:creationId xmlns:p14="http://schemas.microsoft.com/office/powerpoint/2010/main" val="218550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13</a:t>
            </a:fld>
            <a:endParaRPr lang="zh-CN" altLang="en-US"/>
          </a:p>
        </p:txBody>
      </p:sp>
    </p:spTree>
    <p:extLst>
      <p:ext uri="{BB962C8B-B14F-4D97-AF65-F5344CB8AC3E}">
        <p14:creationId xmlns:p14="http://schemas.microsoft.com/office/powerpoint/2010/main" val="2888339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14</a:t>
            </a:fld>
            <a:endParaRPr lang="zh-CN" altLang="en-US"/>
          </a:p>
        </p:txBody>
      </p:sp>
    </p:spTree>
    <p:extLst>
      <p:ext uri="{BB962C8B-B14F-4D97-AF65-F5344CB8AC3E}">
        <p14:creationId xmlns:p14="http://schemas.microsoft.com/office/powerpoint/2010/main" val="429527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15</a:t>
            </a:fld>
            <a:endParaRPr lang="zh-CN" altLang="en-US"/>
          </a:p>
        </p:txBody>
      </p:sp>
    </p:spTree>
    <p:extLst>
      <p:ext uri="{BB962C8B-B14F-4D97-AF65-F5344CB8AC3E}">
        <p14:creationId xmlns:p14="http://schemas.microsoft.com/office/powerpoint/2010/main" val="325467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16</a:t>
            </a:fld>
            <a:endParaRPr lang="zh-CN" altLang="en-US"/>
          </a:p>
        </p:txBody>
      </p:sp>
    </p:spTree>
    <p:extLst>
      <p:ext uri="{BB962C8B-B14F-4D97-AF65-F5344CB8AC3E}">
        <p14:creationId xmlns:p14="http://schemas.microsoft.com/office/powerpoint/2010/main" val="602753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17</a:t>
            </a:fld>
            <a:endParaRPr lang="zh-CN" altLang="en-US"/>
          </a:p>
        </p:txBody>
      </p:sp>
    </p:spTree>
    <p:extLst>
      <p:ext uri="{BB962C8B-B14F-4D97-AF65-F5344CB8AC3E}">
        <p14:creationId xmlns:p14="http://schemas.microsoft.com/office/powerpoint/2010/main" val="4249489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18</a:t>
            </a:fld>
            <a:endParaRPr lang="zh-CN" altLang="en-US"/>
          </a:p>
        </p:txBody>
      </p:sp>
    </p:spTree>
    <p:extLst>
      <p:ext uri="{BB962C8B-B14F-4D97-AF65-F5344CB8AC3E}">
        <p14:creationId xmlns:p14="http://schemas.microsoft.com/office/powerpoint/2010/main" val="888807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19</a:t>
            </a:fld>
            <a:endParaRPr lang="zh-CN" altLang="en-US"/>
          </a:p>
        </p:txBody>
      </p:sp>
    </p:spTree>
    <p:extLst>
      <p:ext uri="{BB962C8B-B14F-4D97-AF65-F5344CB8AC3E}">
        <p14:creationId xmlns:p14="http://schemas.microsoft.com/office/powerpoint/2010/main" val="60667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a:t>
            </a:fld>
            <a:endParaRPr lang="zh-CN" altLang="en-US"/>
          </a:p>
        </p:txBody>
      </p:sp>
    </p:spTree>
    <p:extLst>
      <p:ext uri="{BB962C8B-B14F-4D97-AF65-F5344CB8AC3E}">
        <p14:creationId xmlns:p14="http://schemas.microsoft.com/office/powerpoint/2010/main" val="393144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20</a:t>
            </a:fld>
            <a:endParaRPr lang="zh-CN" altLang="en-US"/>
          </a:p>
        </p:txBody>
      </p:sp>
    </p:spTree>
    <p:extLst>
      <p:ext uri="{BB962C8B-B14F-4D97-AF65-F5344CB8AC3E}">
        <p14:creationId xmlns:p14="http://schemas.microsoft.com/office/powerpoint/2010/main" val="227479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21</a:t>
            </a:fld>
            <a:endParaRPr lang="zh-CN" altLang="en-US"/>
          </a:p>
        </p:txBody>
      </p:sp>
    </p:spTree>
    <p:extLst>
      <p:ext uri="{BB962C8B-B14F-4D97-AF65-F5344CB8AC3E}">
        <p14:creationId xmlns:p14="http://schemas.microsoft.com/office/powerpoint/2010/main" val="2130748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22</a:t>
            </a:fld>
            <a:endParaRPr lang="zh-CN" altLang="en-US"/>
          </a:p>
        </p:txBody>
      </p:sp>
    </p:spTree>
    <p:extLst>
      <p:ext uri="{BB962C8B-B14F-4D97-AF65-F5344CB8AC3E}">
        <p14:creationId xmlns:p14="http://schemas.microsoft.com/office/powerpoint/2010/main" val="71843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23</a:t>
            </a:fld>
            <a:endParaRPr lang="zh-CN" altLang="en-US"/>
          </a:p>
        </p:txBody>
      </p:sp>
    </p:spTree>
    <p:extLst>
      <p:ext uri="{BB962C8B-B14F-4D97-AF65-F5344CB8AC3E}">
        <p14:creationId xmlns:p14="http://schemas.microsoft.com/office/powerpoint/2010/main" val="224739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24</a:t>
            </a:fld>
            <a:endParaRPr lang="zh-CN" altLang="en-US"/>
          </a:p>
        </p:txBody>
      </p:sp>
    </p:spTree>
    <p:extLst>
      <p:ext uri="{BB962C8B-B14F-4D97-AF65-F5344CB8AC3E}">
        <p14:creationId xmlns:p14="http://schemas.microsoft.com/office/powerpoint/2010/main" val="597899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25</a:t>
            </a:fld>
            <a:endParaRPr lang="zh-CN" altLang="en-US"/>
          </a:p>
        </p:txBody>
      </p:sp>
    </p:spTree>
    <p:extLst>
      <p:ext uri="{BB962C8B-B14F-4D97-AF65-F5344CB8AC3E}">
        <p14:creationId xmlns:p14="http://schemas.microsoft.com/office/powerpoint/2010/main" val="4235457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3</a:t>
            </a:fld>
            <a:endParaRPr lang="zh-CN" altLang="en-US"/>
          </a:p>
        </p:txBody>
      </p:sp>
    </p:spTree>
    <p:extLst>
      <p:ext uri="{BB962C8B-B14F-4D97-AF65-F5344CB8AC3E}">
        <p14:creationId xmlns:p14="http://schemas.microsoft.com/office/powerpoint/2010/main" val="984377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4</a:t>
            </a:fld>
            <a:endParaRPr lang="zh-CN" altLang="en-US"/>
          </a:p>
        </p:txBody>
      </p:sp>
    </p:spTree>
    <p:extLst>
      <p:ext uri="{BB962C8B-B14F-4D97-AF65-F5344CB8AC3E}">
        <p14:creationId xmlns:p14="http://schemas.microsoft.com/office/powerpoint/2010/main" val="3535562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5</a:t>
            </a:fld>
            <a:endParaRPr lang="zh-CN" altLang="en-US"/>
          </a:p>
        </p:txBody>
      </p:sp>
    </p:spTree>
    <p:extLst>
      <p:ext uri="{BB962C8B-B14F-4D97-AF65-F5344CB8AC3E}">
        <p14:creationId xmlns:p14="http://schemas.microsoft.com/office/powerpoint/2010/main" val="427470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6</a:t>
            </a:fld>
            <a:endParaRPr lang="zh-CN" altLang="en-US"/>
          </a:p>
        </p:txBody>
      </p:sp>
    </p:spTree>
    <p:extLst>
      <p:ext uri="{BB962C8B-B14F-4D97-AF65-F5344CB8AC3E}">
        <p14:creationId xmlns:p14="http://schemas.microsoft.com/office/powerpoint/2010/main" val="2152160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7</a:t>
            </a:fld>
            <a:endParaRPr lang="zh-CN" altLang="en-US"/>
          </a:p>
        </p:txBody>
      </p:sp>
    </p:spTree>
    <p:extLst>
      <p:ext uri="{BB962C8B-B14F-4D97-AF65-F5344CB8AC3E}">
        <p14:creationId xmlns:p14="http://schemas.microsoft.com/office/powerpoint/2010/main" val="3280361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8</a:t>
            </a:fld>
            <a:endParaRPr lang="zh-CN" altLang="en-US"/>
          </a:p>
        </p:txBody>
      </p:sp>
    </p:spTree>
    <p:extLst>
      <p:ext uri="{BB962C8B-B14F-4D97-AF65-F5344CB8AC3E}">
        <p14:creationId xmlns:p14="http://schemas.microsoft.com/office/powerpoint/2010/main" val="1979879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C83BB5-6C67-4D85-9AF9-6A750A47C23C}" type="slidenum">
              <a:rPr lang="zh-CN" altLang="en-US" smtClean="0"/>
              <a:t>9</a:t>
            </a:fld>
            <a:endParaRPr lang="zh-CN" altLang="en-US"/>
          </a:p>
        </p:txBody>
      </p:sp>
    </p:spTree>
    <p:extLst>
      <p:ext uri="{BB962C8B-B14F-4D97-AF65-F5344CB8AC3E}">
        <p14:creationId xmlns:p14="http://schemas.microsoft.com/office/powerpoint/2010/main" val="1369347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251000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1348961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2728823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838956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3611978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433690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673851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735665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489084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3376763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CDC4FBF-E912-4DA7-8423-26D98FA01C3F}" type="datetimeFigureOut">
              <a:rPr lang="zh-CN" altLang="en-US" smtClean="0"/>
              <a:t>2018/6/28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891868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DC4FBF-E912-4DA7-8423-26D98FA01C3F}" type="datetimeFigureOut">
              <a:rPr lang="zh-CN" altLang="en-US" smtClean="0"/>
              <a:t>2018/6/28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94F9C-E4F9-417F-A507-4E364181DC16}" type="slidenum">
              <a:rPr lang="zh-CN" altLang="en-US" smtClean="0"/>
              <a:t>‹#›</a:t>
            </a:fld>
            <a:endParaRPr lang="zh-CN" altLang="en-US"/>
          </a:p>
        </p:txBody>
      </p:sp>
    </p:spTree>
    <p:extLst>
      <p:ext uri="{BB962C8B-B14F-4D97-AF65-F5344CB8AC3E}">
        <p14:creationId xmlns:p14="http://schemas.microsoft.com/office/powerpoint/2010/main" val="3361911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3.emf"/></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emf"/><Relationship Id="rId5" Type="http://schemas.openxmlformats.org/officeDocument/2006/relationships/tags" Target="../tags/tag6.xml"/><Relationship Id="rId10" Type="http://schemas.openxmlformats.org/officeDocument/2006/relationships/notesSlide" Target="../notesSlides/notesSlide23.xml"/><Relationship Id="rId4" Type="http://schemas.openxmlformats.org/officeDocument/2006/relationships/tags" Target="../tags/tag5.xml"/><Relationship Id="rId9"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a:stretch>
            <a:fillRect/>
          </a:stretch>
        </p:blipFill>
        <p:spPr>
          <a:xfrm>
            <a:off x="274855" y="247775"/>
            <a:ext cx="11559335" cy="6442459"/>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13327"/>
          <a:stretch/>
        </p:blipFill>
        <p:spPr>
          <a:xfrm>
            <a:off x="1919080" y="968932"/>
            <a:ext cx="8397541" cy="4967532"/>
          </a:xfrm>
          <a:prstGeom prst="rect">
            <a:avLst/>
          </a:prstGeom>
        </p:spPr>
      </p:pic>
      <p:pic>
        <p:nvPicPr>
          <p:cNvPr id="9" name="图片 8"/>
          <p:cNvPicPr>
            <a:picLocks noChangeAspect="1"/>
          </p:cNvPicPr>
          <p:nvPr/>
        </p:nvPicPr>
        <p:blipFill rotWithShape="1">
          <a:blip r:embed="rId7"/>
          <a:srcRect l="5136" t="52911" r="76974" b="4403"/>
          <a:stretch/>
        </p:blipFill>
        <p:spPr>
          <a:xfrm>
            <a:off x="0" y="4002295"/>
            <a:ext cx="1874250" cy="2871558"/>
          </a:xfrm>
          <a:prstGeom prst="rect">
            <a:avLst/>
          </a:prstGeom>
        </p:spPr>
      </p:pic>
      <p:pic>
        <p:nvPicPr>
          <p:cNvPr id="10" name="图片 9"/>
          <p:cNvPicPr>
            <a:picLocks noChangeAspect="1"/>
          </p:cNvPicPr>
          <p:nvPr/>
        </p:nvPicPr>
        <p:blipFill rotWithShape="1">
          <a:blip r:embed="rId7"/>
          <a:srcRect l="73739" t="52911" r="4596" b="4090"/>
          <a:stretch/>
        </p:blipFill>
        <p:spPr>
          <a:xfrm>
            <a:off x="9922266" y="3991922"/>
            <a:ext cx="2269734" cy="2892582"/>
          </a:xfrm>
          <a:prstGeom prst="rect">
            <a:avLst/>
          </a:prstGeom>
        </p:spPr>
      </p:pic>
      <p:pic>
        <p:nvPicPr>
          <p:cNvPr id="11" name="图片 10"/>
          <p:cNvPicPr>
            <a:picLocks noChangeAspect="1"/>
          </p:cNvPicPr>
          <p:nvPr/>
        </p:nvPicPr>
        <p:blipFill rotWithShape="1">
          <a:blip r:embed="rId7"/>
          <a:srcRect l="76858" t="4345" r="4268" b="52968"/>
          <a:stretch/>
        </p:blipFill>
        <p:spPr>
          <a:xfrm>
            <a:off x="10227831" y="0"/>
            <a:ext cx="1977421" cy="2871557"/>
          </a:xfrm>
          <a:prstGeom prst="rect">
            <a:avLst/>
          </a:prstGeom>
        </p:spPr>
      </p:pic>
      <p:pic>
        <p:nvPicPr>
          <p:cNvPr id="12" name="图片 11"/>
          <p:cNvPicPr>
            <a:picLocks noChangeAspect="1"/>
          </p:cNvPicPr>
          <p:nvPr/>
        </p:nvPicPr>
        <p:blipFill rotWithShape="1">
          <a:blip r:embed="rId7"/>
          <a:srcRect l="4972" t="4856" r="75169" b="54502"/>
          <a:stretch/>
        </p:blipFill>
        <p:spPr>
          <a:xfrm>
            <a:off x="-13253" y="0"/>
            <a:ext cx="2080591" cy="2733997"/>
          </a:xfrm>
          <a:prstGeom prst="rect">
            <a:avLst/>
          </a:prstGeom>
        </p:spPr>
      </p:pic>
      <p:sp>
        <p:nvSpPr>
          <p:cNvPr id="13" name="文本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850836" y="1702006"/>
            <a:ext cx="5750292" cy="2339102"/>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b="1" dirty="0" smtClean="0">
                <a:solidFill>
                  <a:srgbClr val="222C6C"/>
                </a:solidFill>
                <a:latin typeface="幼圆" panose="02010509060101010101" pitchFamily="49" charset="-122"/>
                <a:ea typeface="幼圆" panose="02010509060101010101" pitchFamily="49" charset="-122"/>
                <a:cs typeface="Kartika" panose="02020503030404060203" pitchFamily="18" charset="0"/>
              </a:rPr>
              <a:t>   </a:t>
            </a:r>
            <a:r>
              <a:rPr lang="zh-CN" altLang="en-US" sz="60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rPr>
              <a:t>水彩花卉</a:t>
            </a:r>
            <a:endParaRPr lang="en-US" altLang="zh-CN" sz="60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endParaRPr>
          </a:p>
          <a:p>
            <a:r>
              <a:rPr lang="zh-CN" altLang="en-US" sz="54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rPr>
              <a:t>创意工作总结汇报</a:t>
            </a:r>
            <a:endParaRPr lang="en-US" altLang="zh-CN" sz="5400" b="1" dirty="0">
              <a:solidFill>
                <a:srgbClr val="166472"/>
              </a:solidFill>
              <a:latin typeface="幼圆" panose="02010509060101010101" pitchFamily="49" charset="-122"/>
              <a:ea typeface="幼圆" panose="02010509060101010101" pitchFamily="49" charset="-122"/>
              <a:cs typeface="Kartika" panose="02020503030404060203" pitchFamily="18" charset="0"/>
            </a:endParaRPr>
          </a:p>
        </p:txBody>
      </p:sp>
      <p:pic>
        <p:nvPicPr>
          <p:cNvPr id="14"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559826" y="-728362"/>
            <a:ext cx="609600" cy="609600"/>
          </a:xfrm>
          <a:prstGeom prst="rect">
            <a:avLst/>
          </a:prstGeom>
        </p:spPr>
      </p:pic>
    </p:spTree>
    <p:extLst>
      <p:ext uri="{BB962C8B-B14F-4D97-AF65-F5344CB8AC3E}">
        <p14:creationId xmlns:p14="http://schemas.microsoft.com/office/powerpoint/2010/main" val="21000910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9"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dissolve">
                                      <p:cBhvr>
                                        <p:cTn id="9" dur="1000"/>
                                        <p:tgtEl>
                                          <p:spTgt spid="12"/>
                                        </p:tgtEl>
                                      </p:cBhvr>
                                    </p:animEffect>
                                  </p:childTnLst>
                                </p:cTn>
                              </p:par>
                              <p:par>
                                <p:cTn id="10" presetID="9"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1000"/>
                                        <p:tgtEl>
                                          <p:spTgt spid="11"/>
                                        </p:tgtEl>
                                      </p:cBhvr>
                                    </p:animEffect>
                                  </p:childTnLst>
                                </p:cTn>
                              </p:par>
                              <p:par>
                                <p:cTn id="13" presetID="9"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10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1000"/>
                                        <p:tgtEl>
                                          <p:spTgt spid="10"/>
                                        </p:tgtEl>
                                      </p:cBhvr>
                                    </p:animEffect>
                                  </p:childTnLst>
                                </p:cTn>
                              </p:par>
                            </p:childTnLst>
                          </p:cTn>
                        </p:par>
                        <p:par>
                          <p:cTn id="19" fill="hold">
                            <p:stCondLst>
                              <p:cond delay="1000"/>
                            </p:stCondLst>
                            <p:childTnLst>
                              <p:par>
                                <p:cTn id="20" presetID="6"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3500"/>
                            </p:stCondLst>
                            <p:childTnLst>
                              <p:par>
                                <p:cTn id="28" presetID="52" presetClass="entr" presetSubtype="0" fill="hold" grpId="0" nodeType="afterEffect">
                                  <p:stCondLst>
                                    <p:cond delay="0"/>
                                  </p:stCondLst>
                                  <p:iterate type="lt">
                                    <p:tmPct val="0"/>
                                  </p:iterate>
                                  <p:childTnLst>
                                    <p:set>
                                      <p:cBhvr>
                                        <p:cTn id="29" dur="1" fill="hold">
                                          <p:stCondLst>
                                            <p:cond delay="0"/>
                                          </p:stCondLst>
                                        </p:cTn>
                                        <p:tgtEl>
                                          <p:spTgt spid="13"/>
                                        </p:tgtEl>
                                        <p:attrNameLst>
                                          <p:attrName>style.visibility</p:attrName>
                                        </p:attrNameLst>
                                      </p:cBhvr>
                                      <p:to>
                                        <p:strVal val="visible"/>
                                      </p:to>
                                    </p:set>
                                    <p:animScale>
                                      <p:cBhvr>
                                        <p:cTn id="3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3"/>
                                        </p:tgtEl>
                                        <p:attrNameLst>
                                          <p:attrName>ppt_x</p:attrName>
                                          <p:attrName>ppt_y</p:attrName>
                                        </p:attrNameLst>
                                      </p:cBhvr>
                                    </p:animMotion>
                                    <p:animEffect transition="in" filter="fade">
                                      <p:cBhvr>
                                        <p:cTn id="32" dur="1000"/>
                                        <p:tgtEl>
                                          <p:spTgt spid="13"/>
                                        </p:tgtEl>
                                      </p:cBhvr>
                                    </p:animEffect>
                                  </p:childTnLst>
                                </p:cTn>
                              </p:par>
                            </p:childTnLst>
                          </p:cTn>
                        </p:par>
                        <p:par>
                          <p:cTn id="33" fill="hold">
                            <p:stCondLst>
                              <p:cond delay="4500"/>
                            </p:stCondLst>
                            <p:childTnLst>
                              <p:par>
                                <p:cTn id="34" presetID="34" presetClass="emph" presetSubtype="0" fill="hold" grpId="1" nodeType="afterEffect">
                                  <p:stCondLst>
                                    <p:cond delay="0"/>
                                  </p:stCondLst>
                                  <p:iterate type="lt">
                                    <p:tmPct val="10000"/>
                                  </p:iterate>
                                  <p:childTnLst>
                                    <p:animMotion origin="layout" path="M 0.0 0.0 L 0.0 -0.07213" pathEditMode="relative" ptsTypes="">
                                      <p:cBhvr>
                                        <p:cTn id="35" dur="250" accel="50000" decel="50000" autoRev="1" fill="hold">
                                          <p:stCondLst>
                                            <p:cond delay="0"/>
                                          </p:stCondLst>
                                        </p:cTn>
                                        <p:tgtEl>
                                          <p:spTgt spid="13"/>
                                        </p:tgtEl>
                                        <p:attrNameLst>
                                          <p:attrName>ppt_x</p:attrName>
                                          <p:attrName>ppt_y</p:attrName>
                                        </p:attrNameLst>
                                      </p:cBhvr>
                                    </p:animMotion>
                                    <p:animRot by="1500000">
                                      <p:cBhvr>
                                        <p:cTn id="36" dur="125" fill="hold">
                                          <p:stCondLst>
                                            <p:cond delay="0"/>
                                          </p:stCondLst>
                                        </p:cTn>
                                        <p:tgtEl>
                                          <p:spTgt spid="13"/>
                                        </p:tgtEl>
                                        <p:attrNameLst>
                                          <p:attrName>r</p:attrName>
                                        </p:attrNameLst>
                                      </p:cBhvr>
                                    </p:animRot>
                                    <p:animRot by="-1500000">
                                      <p:cBhvr>
                                        <p:cTn id="37" dur="125" fill="hold">
                                          <p:stCondLst>
                                            <p:cond delay="125"/>
                                          </p:stCondLst>
                                        </p:cTn>
                                        <p:tgtEl>
                                          <p:spTgt spid="13"/>
                                        </p:tgtEl>
                                        <p:attrNameLst>
                                          <p:attrName>r</p:attrName>
                                        </p:attrNameLst>
                                      </p:cBhvr>
                                    </p:animRot>
                                    <p:animRot by="-1500000">
                                      <p:cBhvr>
                                        <p:cTn id="38" dur="125" fill="hold">
                                          <p:stCondLst>
                                            <p:cond delay="250"/>
                                          </p:stCondLst>
                                        </p:cTn>
                                        <p:tgtEl>
                                          <p:spTgt spid="13"/>
                                        </p:tgtEl>
                                        <p:attrNameLst>
                                          <p:attrName>r</p:attrName>
                                        </p:attrNameLst>
                                      </p:cBhvr>
                                    </p:animRot>
                                    <p:animRot by="1500000">
                                      <p:cBhvr>
                                        <p:cTn id="39" dur="125" fill="hold">
                                          <p:stCondLst>
                                            <p:cond delay="375"/>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14"/>
                </p:tgtEl>
              </p:cMediaNode>
            </p:audio>
          </p:childTnLst>
        </p:cTn>
      </p:par>
    </p:tnLst>
    <p:bldLst>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p:cNvSpPr txBox="1"/>
          <p:nvPr/>
        </p:nvSpPr>
        <p:spPr>
          <a:xfrm>
            <a:off x="2991334" y="1811325"/>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4967293" y="561657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6938031" y="1775700"/>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918048" y="561657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34256" y="2810983"/>
            <a:ext cx="2156108" cy="2336067"/>
            <a:chOff x="3034256" y="2592617"/>
            <a:chExt cx="2156108" cy="2336067"/>
          </a:xfrm>
        </p:grpSpPr>
        <p:sp>
          <p:nvSpPr>
            <p:cNvPr id="10" name="Block Arc 50"/>
            <p:cNvSpPr/>
            <p:nvPr/>
          </p:nvSpPr>
          <p:spPr>
            <a:xfrm flipV="1">
              <a:off x="3034256" y="2772576"/>
              <a:ext cx="2156108" cy="2156108"/>
            </a:xfrm>
            <a:prstGeom prst="blockArc">
              <a:avLst>
                <a:gd name="adj1" fmla="val 10800000"/>
                <a:gd name="adj2" fmla="val 0"/>
                <a:gd name="adj3" fmla="val 8077"/>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13" name="Oval 56"/>
            <p:cNvSpPr/>
            <p:nvPr/>
          </p:nvSpPr>
          <p:spPr>
            <a:xfrm>
              <a:off x="3503777" y="3242097"/>
              <a:ext cx="1217066" cy="1217066"/>
            </a:xfrm>
            <a:prstGeom prst="ellipse">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4"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ED838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15" name="组合 14"/>
            <p:cNvGrpSpPr/>
            <p:nvPr/>
          </p:nvGrpSpPr>
          <p:grpSpPr>
            <a:xfrm>
              <a:off x="4037553" y="2592617"/>
              <a:ext cx="149512" cy="525438"/>
              <a:chOff x="4037553" y="2592617"/>
              <a:chExt cx="149512" cy="525438"/>
            </a:xfrm>
            <a:solidFill>
              <a:srgbClr val="000000"/>
            </a:solidFill>
          </p:grpSpPr>
          <p:sp>
            <p:nvSpPr>
              <p:cNvPr id="16" name="Oval 78"/>
              <p:cNvSpPr/>
              <p:nvPr/>
            </p:nvSpPr>
            <p:spPr>
              <a:xfrm>
                <a:off x="4037553" y="2968543"/>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7" name="Oval 79"/>
              <p:cNvSpPr/>
              <p:nvPr/>
            </p:nvSpPr>
            <p:spPr>
              <a:xfrm>
                <a:off x="4037553" y="2780087"/>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8" name="Oval 80"/>
              <p:cNvSpPr/>
              <p:nvPr/>
            </p:nvSpPr>
            <p:spPr>
              <a:xfrm>
                <a:off x="4037553" y="2592617"/>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grpSp>
        <p:nvGrpSpPr>
          <p:cNvPr id="19" name="组合 18"/>
          <p:cNvGrpSpPr/>
          <p:nvPr/>
        </p:nvGrpSpPr>
        <p:grpSpPr>
          <a:xfrm>
            <a:off x="7001636" y="2810983"/>
            <a:ext cx="2156108" cy="2336067"/>
            <a:chOff x="7001636" y="2592617"/>
            <a:chExt cx="2156108" cy="2336067"/>
          </a:xfrm>
        </p:grpSpPr>
        <p:sp>
          <p:nvSpPr>
            <p:cNvPr id="20" name="Block Arc 52"/>
            <p:cNvSpPr/>
            <p:nvPr/>
          </p:nvSpPr>
          <p:spPr>
            <a:xfrm flipV="1">
              <a:off x="7001636" y="2772576"/>
              <a:ext cx="2156108" cy="2156108"/>
            </a:xfrm>
            <a:prstGeom prst="blockArc">
              <a:avLst>
                <a:gd name="adj1" fmla="val 10800000"/>
                <a:gd name="adj2" fmla="val 0"/>
                <a:gd name="adj3" fmla="val 8077"/>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21" name="Oval 58"/>
            <p:cNvSpPr/>
            <p:nvPr/>
          </p:nvSpPr>
          <p:spPr>
            <a:xfrm>
              <a:off x="7471157" y="3242097"/>
              <a:ext cx="1217066" cy="1217066"/>
            </a:xfrm>
            <a:prstGeom prst="ellipse">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2"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23" name="组合 22"/>
            <p:cNvGrpSpPr/>
            <p:nvPr/>
          </p:nvGrpSpPr>
          <p:grpSpPr>
            <a:xfrm>
              <a:off x="8004934" y="2592617"/>
              <a:ext cx="149512" cy="525438"/>
              <a:chOff x="8004934" y="2592617"/>
              <a:chExt cx="149512" cy="525438"/>
            </a:xfrm>
            <a:solidFill>
              <a:srgbClr val="000000"/>
            </a:solidFill>
          </p:grpSpPr>
          <p:sp>
            <p:nvSpPr>
              <p:cNvPr id="24" name="Oval 82"/>
              <p:cNvSpPr/>
              <p:nvPr/>
            </p:nvSpPr>
            <p:spPr>
              <a:xfrm>
                <a:off x="8004934" y="2968543"/>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5" name="Oval 83"/>
              <p:cNvSpPr/>
              <p:nvPr/>
            </p:nvSpPr>
            <p:spPr>
              <a:xfrm>
                <a:off x="8004934" y="2780087"/>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6" name="Oval 84"/>
              <p:cNvSpPr/>
              <p:nvPr/>
            </p:nvSpPr>
            <p:spPr>
              <a:xfrm>
                <a:off x="8004934" y="2592617"/>
                <a:ext cx="149512" cy="149512"/>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grpSp>
        <p:nvGrpSpPr>
          <p:cNvPr id="27" name="组合 26"/>
          <p:cNvGrpSpPr/>
          <p:nvPr/>
        </p:nvGrpSpPr>
        <p:grpSpPr>
          <a:xfrm>
            <a:off x="5017946" y="3005010"/>
            <a:ext cx="2156108" cy="2321999"/>
            <a:chOff x="5017946" y="2786644"/>
            <a:chExt cx="2156108" cy="2321999"/>
          </a:xfrm>
        </p:grpSpPr>
        <p:sp>
          <p:nvSpPr>
            <p:cNvPr id="28" name="Block Arc 51"/>
            <p:cNvSpPr/>
            <p:nvPr/>
          </p:nvSpPr>
          <p:spPr>
            <a:xfrm>
              <a:off x="5017946" y="2786644"/>
              <a:ext cx="2156108" cy="2156108"/>
            </a:xfrm>
            <a:prstGeom prst="blockArc">
              <a:avLst>
                <a:gd name="adj1" fmla="val 10800000"/>
                <a:gd name="adj2" fmla="val 0"/>
                <a:gd name="adj3" fmla="val 8077"/>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29" name="Oval 57"/>
            <p:cNvSpPr/>
            <p:nvPr/>
          </p:nvSpPr>
          <p:spPr>
            <a:xfrm>
              <a:off x="5487467" y="3242097"/>
              <a:ext cx="1217066" cy="1217066"/>
            </a:xfrm>
            <a:prstGeom prst="ellipse">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0"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1DB1B7"/>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31" name="组合 30"/>
            <p:cNvGrpSpPr/>
            <p:nvPr/>
          </p:nvGrpSpPr>
          <p:grpSpPr>
            <a:xfrm>
              <a:off x="6021244" y="4583205"/>
              <a:ext cx="149512" cy="525438"/>
              <a:chOff x="6021244" y="4583205"/>
              <a:chExt cx="149512" cy="525438"/>
            </a:xfrm>
            <a:solidFill>
              <a:srgbClr val="D12828"/>
            </a:solidFill>
          </p:grpSpPr>
          <p:sp>
            <p:nvSpPr>
              <p:cNvPr id="32" name="Oval 70"/>
              <p:cNvSpPr/>
              <p:nvPr/>
            </p:nvSpPr>
            <p:spPr>
              <a:xfrm>
                <a:off x="6021244" y="4959131"/>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3" name="Oval 71"/>
              <p:cNvSpPr/>
              <p:nvPr/>
            </p:nvSpPr>
            <p:spPr>
              <a:xfrm>
                <a:off x="6021244" y="477067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4" name="Oval 72"/>
              <p:cNvSpPr/>
              <p:nvPr/>
            </p:nvSpPr>
            <p:spPr>
              <a:xfrm>
                <a:off x="6021244" y="458320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grpSp>
        <p:nvGrpSpPr>
          <p:cNvPr id="35" name="组合 34"/>
          <p:cNvGrpSpPr/>
          <p:nvPr/>
        </p:nvGrpSpPr>
        <p:grpSpPr>
          <a:xfrm>
            <a:off x="8985326" y="3005010"/>
            <a:ext cx="2156108" cy="2321999"/>
            <a:chOff x="8985326" y="2786644"/>
            <a:chExt cx="2156108" cy="2321999"/>
          </a:xfrm>
        </p:grpSpPr>
        <p:sp>
          <p:nvSpPr>
            <p:cNvPr id="36" name="Block Arc 53"/>
            <p:cNvSpPr/>
            <p:nvPr/>
          </p:nvSpPr>
          <p:spPr>
            <a:xfrm>
              <a:off x="8985326" y="2786644"/>
              <a:ext cx="2156108" cy="2156108"/>
            </a:xfrm>
            <a:prstGeom prst="blockArc">
              <a:avLst>
                <a:gd name="adj1" fmla="val 10800000"/>
                <a:gd name="adj2" fmla="val 0"/>
                <a:gd name="adj3" fmla="val 8077"/>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37" name="Oval 59"/>
            <p:cNvSpPr/>
            <p:nvPr/>
          </p:nvSpPr>
          <p:spPr>
            <a:xfrm>
              <a:off x="9454847" y="3242097"/>
              <a:ext cx="1217066" cy="1217066"/>
            </a:xfrm>
            <a:prstGeom prst="ellipse">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8"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39" name="组合 38"/>
            <p:cNvGrpSpPr/>
            <p:nvPr/>
          </p:nvGrpSpPr>
          <p:grpSpPr>
            <a:xfrm>
              <a:off x="9988623" y="4583205"/>
              <a:ext cx="149512" cy="525438"/>
              <a:chOff x="9988623" y="4583205"/>
              <a:chExt cx="149512" cy="525438"/>
            </a:xfrm>
            <a:solidFill>
              <a:srgbClr val="D12828"/>
            </a:solidFill>
          </p:grpSpPr>
          <p:sp>
            <p:nvSpPr>
              <p:cNvPr id="40" name="Oval 74"/>
              <p:cNvSpPr/>
              <p:nvPr/>
            </p:nvSpPr>
            <p:spPr>
              <a:xfrm>
                <a:off x="9988623" y="4959131"/>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1" name="Oval 75"/>
              <p:cNvSpPr/>
              <p:nvPr/>
            </p:nvSpPr>
            <p:spPr>
              <a:xfrm>
                <a:off x="9988623" y="477067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2" name="Oval 76"/>
              <p:cNvSpPr/>
              <p:nvPr/>
            </p:nvSpPr>
            <p:spPr>
              <a:xfrm>
                <a:off x="9988623" y="458320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grpSp>
        <p:nvGrpSpPr>
          <p:cNvPr id="43" name="组合 42"/>
          <p:cNvGrpSpPr/>
          <p:nvPr/>
        </p:nvGrpSpPr>
        <p:grpSpPr>
          <a:xfrm>
            <a:off x="1050566" y="3005010"/>
            <a:ext cx="2156108" cy="2321999"/>
            <a:chOff x="1050566" y="2786644"/>
            <a:chExt cx="2156108" cy="2321999"/>
          </a:xfrm>
        </p:grpSpPr>
        <p:sp>
          <p:nvSpPr>
            <p:cNvPr id="44" name="Block Arc 49"/>
            <p:cNvSpPr/>
            <p:nvPr/>
          </p:nvSpPr>
          <p:spPr>
            <a:xfrm>
              <a:off x="1050566" y="2786644"/>
              <a:ext cx="2156108" cy="2156108"/>
            </a:xfrm>
            <a:prstGeom prst="blockArc">
              <a:avLst>
                <a:gd name="adj1" fmla="val 10800000"/>
                <a:gd name="adj2" fmla="val 0"/>
                <a:gd name="adj3" fmla="val 8077"/>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Arial" panose="020B0604020202020204" pitchFamily="34" charset="0"/>
                <a:cs typeface="Arial" panose="020B0604020202020204" pitchFamily="34" charset="0"/>
              </a:endParaRPr>
            </a:p>
          </p:txBody>
        </p:sp>
        <p:sp>
          <p:nvSpPr>
            <p:cNvPr id="45" name="Oval 55"/>
            <p:cNvSpPr/>
            <p:nvPr/>
          </p:nvSpPr>
          <p:spPr>
            <a:xfrm>
              <a:off x="1520087" y="3242097"/>
              <a:ext cx="1217066" cy="1217066"/>
            </a:xfrm>
            <a:prstGeom prst="ellipse">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6"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nvGrpSpPr>
            <p:cNvPr id="47" name="组合 46"/>
            <p:cNvGrpSpPr/>
            <p:nvPr/>
          </p:nvGrpSpPr>
          <p:grpSpPr>
            <a:xfrm>
              <a:off x="2047527" y="4583205"/>
              <a:ext cx="149512" cy="525438"/>
              <a:chOff x="2047527" y="4583205"/>
              <a:chExt cx="149512" cy="525438"/>
            </a:xfrm>
            <a:solidFill>
              <a:srgbClr val="D12828"/>
            </a:solidFill>
          </p:grpSpPr>
          <p:sp>
            <p:nvSpPr>
              <p:cNvPr id="48" name="Oval 65"/>
              <p:cNvSpPr/>
              <p:nvPr/>
            </p:nvSpPr>
            <p:spPr>
              <a:xfrm>
                <a:off x="2047527" y="4959131"/>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9" name="Oval 66"/>
              <p:cNvSpPr/>
              <p:nvPr/>
            </p:nvSpPr>
            <p:spPr>
              <a:xfrm>
                <a:off x="2047527" y="477067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50" name="Oval 67"/>
              <p:cNvSpPr/>
              <p:nvPr/>
            </p:nvSpPr>
            <p:spPr>
              <a:xfrm>
                <a:off x="2047527" y="4583205"/>
                <a:ext cx="149512" cy="149512"/>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sp>
        <p:nvSpPr>
          <p:cNvPr id="51" name="文本框 50"/>
          <p:cNvSpPr txBox="1"/>
          <p:nvPr/>
        </p:nvSpPr>
        <p:spPr>
          <a:xfrm>
            <a:off x="1013914" y="561657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097912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ppt_x"/>
                                          </p:val>
                                        </p:tav>
                                        <p:tav tm="100000">
                                          <p:val>
                                            <p:strVal val="#ppt_x"/>
                                          </p:val>
                                        </p:tav>
                                      </p:tavLst>
                                    </p:anim>
                                    <p:anim calcmode="lin" valueType="num">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decel="28000"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ppt_x"/>
                                          </p:val>
                                        </p:tav>
                                        <p:tav tm="100000">
                                          <p:val>
                                            <p:strVal val="#ppt_x"/>
                                          </p:val>
                                        </p:tav>
                                      </p:tavLst>
                                    </p:anim>
                                    <p:anim calcmode="lin" valueType="num">
                                      <p:cBhvr additive="base">
                                        <p:cTn id="16" dur="75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 decel="28000" fill="hold"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750" fill="hold"/>
                                        <p:tgtEl>
                                          <p:spTgt spid="35"/>
                                        </p:tgtEl>
                                        <p:attrNameLst>
                                          <p:attrName>ppt_x</p:attrName>
                                        </p:attrNameLst>
                                      </p:cBhvr>
                                      <p:tavLst>
                                        <p:tav tm="0">
                                          <p:val>
                                            <p:strVal val="#ppt_x"/>
                                          </p:val>
                                        </p:tav>
                                        <p:tav tm="100000">
                                          <p:val>
                                            <p:strVal val="#ppt_x"/>
                                          </p:val>
                                        </p:tav>
                                      </p:tavLst>
                                    </p:anim>
                                    <p:anim calcmode="lin" valueType="num">
                                      <p:cBhvr additive="base">
                                        <p:cTn id="24" dur="750" fill="hold"/>
                                        <p:tgtEl>
                                          <p:spTgt spid="35"/>
                                        </p:tgtEl>
                                        <p:attrNameLst>
                                          <p:attrName>ppt_y</p:attrName>
                                        </p:attrNameLst>
                                      </p:cBhvr>
                                      <p:tavLst>
                                        <p:tav tm="0">
                                          <p:val>
                                            <p:strVal val="0-#ppt_h/2"/>
                                          </p:val>
                                        </p:tav>
                                        <p:tav tm="100000">
                                          <p:val>
                                            <p:strVal val="#ppt_y"/>
                                          </p:val>
                                        </p:tav>
                                      </p:tavLst>
                                    </p:anim>
                                  </p:childTnLst>
                                </p:cTn>
                              </p:par>
                            </p:childTnLst>
                          </p:cTn>
                        </p:par>
                        <p:par>
                          <p:cTn id="25" fill="hold">
                            <p:stCondLst>
                              <p:cond delay="1750"/>
                            </p:stCondLst>
                            <p:childTnLst>
                              <p:par>
                                <p:cTn id="26" presetID="50" presetClass="entr" presetSubtype="0" decel="100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1000" fill="hold"/>
                                        <p:tgtEl>
                                          <p:spTgt spid="51"/>
                                        </p:tgtEl>
                                        <p:attrNameLst>
                                          <p:attrName>ppt_w</p:attrName>
                                        </p:attrNameLst>
                                      </p:cBhvr>
                                      <p:tavLst>
                                        <p:tav tm="0">
                                          <p:val>
                                            <p:strVal val="#ppt_w+.3"/>
                                          </p:val>
                                        </p:tav>
                                        <p:tav tm="100000">
                                          <p:val>
                                            <p:strVal val="#ppt_w"/>
                                          </p:val>
                                        </p:tav>
                                      </p:tavLst>
                                    </p:anim>
                                    <p:anim calcmode="lin" valueType="num">
                                      <p:cBhvr>
                                        <p:cTn id="29" dur="1000" fill="hold"/>
                                        <p:tgtEl>
                                          <p:spTgt spid="51"/>
                                        </p:tgtEl>
                                        <p:attrNameLst>
                                          <p:attrName>ppt_h</p:attrName>
                                        </p:attrNameLst>
                                      </p:cBhvr>
                                      <p:tavLst>
                                        <p:tav tm="0">
                                          <p:val>
                                            <p:strVal val="#ppt_h"/>
                                          </p:val>
                                        </p:tav>
                                        <p:tav tm="100000">
                                          <p:val>
                                            <p:strVal val="#ppt_h"/>
                                          </p:val>
                                        </p:tav>
                                      </p:tavLst>
                                    </p:anim>
                                    <p:animEffect transition="in" filter="fade">
                                      <p:cBhvr>
                                        <p:cTn id="30" dur="1000"/>
                                        <p:tgtEl>
                                          <p:spTgt spid="51"/>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strVal val="#ppt_w+.3"/>
                                          </p:val>
                                        </p:tav>
                                        <p:tav tm="100000">
                                          <p:val>
                                            <p:strVal val="#ppt_w"/>
                                          </p:val>
                                        </p:tav>
                                      </p:tavLst>
                                    </p:anim>
                                    <p:anim calcmode="lin" valueType="num">
                                      <p:cBhvr>
                                        <p:cTn id="34" dur="1000" fill="hold"/>
                                        <p:tgtEl>
                                          <p:spTgt spid="52"/>
                                        </p:tgtEl>
                                        <p:attrNameLst>
                                          <p:attrName>ppt_h</p:attrName>
                                        </p:attrNameLst>
                                      </p:cBhvr>
                                      <p:tavLst>
                                        <p:tav tm="0">
                                          <p:val>
                                            <p:strVal val="#ppt_h"/>
                                          </p:val>
                                        </p:tav>
                                        <p:tav tm="100000">
                                          <p:val>
                                            <p:strVal val="#ppt_h"/>
                                          </p:val>
                                        </p:tav>
                                      </p:tavLst>
                                    </p:anim>
                                    <p:animEffect transition="in" filter="fade">
                                      <p:cBhvr>
                                        <p:cTn id="35" dur="1000"/>
                                        <p:tgtEl>
                                          <p:spTgt spid="52"/>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3"/>
                                        </p:tgtEl>
                                        <p:attrNameLst>
                                          <p:attrName>style.visibility</p:attrName>
                                        </p:attrNameLst>
                                      </p:cBhvr>
                                      <p:to>
                                        <p:strVal val="visible"/>
                                      </p:to>
                                    </p:set>
                                    <p:anim calcmode="lin" valueType="num">
                                      <p:cBhvr>
                                        <p:cTn id="38" dur="1000" fill="hold"/>
                                        <p:tgtEl>
                                          <p:spTgt spid="53"/>
                                        </p:tgtEl>
                                        <p:attrNameLst>
                                          <p:attrName>ppt_w</p:attrName>
                                        </p:attrNameLst>
                                      </p:cBhvr>
                                      <p:tavLst>
                                        <p:tav tm="0">
                                          <p:val>
                                            <p:strVal val="#ppt_w+.3"/>
                                          </p:val>
                                        </p:tav>
                                        <p:tav tm="100000">
                                          <p:val>
                                            <p:strVal val="#ppt_w"/>
                                          </p:val>
                                        </p:tav>
                                      </p:tavLst>
                                    </p:anim>
                                    <p:anim calcmode="lin" valueType="num">
                                      <p:cBhvr>
                                        <p:cTn id="39" dur="1000" fill="hold"/>
                                        <p:tgtEl>
                                          <p:spTgt spid="53"/>
                                        </p:tgtEl>
                                        <p:attrNameLst>
                                          <p:attrName>ppt_h</p:attrName>
                                        </p:attrNameLst>
                                      </p:cBhvr>
                                      <p:tavLst>
                                        <p:tav tm="0">
                                          <p:val>
                                            <p:strVal val="#ppt_h"/>
                                          </p:val>
                                        </p:tav>
                                        <p:tav tm="100000">
                                          <p:val>
                                            <p:strVal val="#ppt_h"/>
                                          </p:val>
                                        </p:tav>
                                      </p:tavLst>
                                    </p:anim>
                                    <p:animEffect transition="in" filter="fade">
                                      <p:cBhvr>
                                        <p:cTn id="40" dur="1000"/>
                                        <p:tgtEl>
                                          <p:spTgt spid="53"/>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4"/>
                                        </p:tgtEl>
                                        <p:attrNameLst>
                                          <p:attrName>style.visibility</p:attrName>
                                        </p:attrNameLst>
                                      </p:cBhvr>
                                      <p:to>
                                        <p:strVal val="visible"/>
                                      </p:to>
                                    </p:set>
                                    <p:anim calcmode="lin" valueType="num">
                                      <p:cBhvr>
                                        <p:cTn id="43" dur="1000" fill="hold"/>
                                        <p:tgtEl>
                                          <p:spTgt spid="54"/>
                                        </p:tgtEl>
                                        <p:attrNameLst>
                                          <p:attrName>ppt_w</p:attrName>
                                        </p:attrNameLst>
                                      </p:cBhvr>
                                      <p:tavLst>
                                        <p:tav tm="0">
                                          <p:val>
                                            <p:strVal val="#ppt_w+.3"/>
                                          </p:val>
                                        </p:tav>
                                        <p:tav tm="100000">
                                          <p:val>
                                            <p:strVal val="#ppt_w"/>
                                          </p:val>
                                        </p:tav>
                                      </p:tavLst>
                                    </p:anim>
                                    <p:anim calcmode="lin" valueType="num">
                                      <p:cBhvr>
                                        <p:cTn id="44" dur="1000" fill="hold"/>
                                        <p:tgtEl>
                                          <p:spTgt spid="54"/>
                                        </p:tgtEl>
                                        <p:attrNameLst>
                                          <p:attrName>ppt_h</p:attrName>
                                        </p:attrNameLst>
                                      </p:cBhvr>
                                      <p:tavLst>
                                        <p:tav tm="0">
                                          <p:val>
                                            <p:strVal val="#ppt_h"/>
                                          </p:val>
                                        </p:tav>
                                        <p:tav tm="100000">
                                          <p:val>
                                            <p:strVal val="#ppt_h"/>
                                          </p:val>
                                        </p:tav>
                                      </p:tavLst>
                                    </p:anim>
                                    <p:animEffect transition="in" filter="fade">
                                      <p:cBhvr>
                                        <p:cTn id="45" dur="1000"/>
                                        <p:tgtEl>
                                          <p:spTgt spid="54"/>
                                        </p:tgtEl>
                                      </p:cBhvr>
                                    </p:animEffect>
                                  </p:childTnLst>
                                </p:cTn>
                              </p:par>
                              <p:par>
                                <p:cTn id="46" presetID="50" presetClass="entr" presetSubtype="0" decel="100000" fill="hold" grpId="0" nodeType="withEffect">
                                  <p:stCondLst>
                                    <p:cond delay="10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strVal val="#ppt_w+.3"/>
                                          </p:val>
                                        </p:tav>
                                        <p:tav tm="100000">
                                          <p:val>
                                            <p:strVal val="#ppt_w"/>
                                          </p:val>
                                        </p:tav>
                                      </p:tavLst>
                                    </p:anim>
                                    <p:anim calcmode="lin" valueType="num">
                                      <p:cBhvr>
                                        <p:cTn id="49" dur="1000" fill="hold"/>
                                        <p:tgtEl>
                                          <p:spTgt spid="55"/>
                                        </p:tgtEl>
                                        <p:attrNameLst>
                                          <p:attrName>ppt_h</p:attrName>
                                        </p:attrNameLst>
                                      </p:cBhvr>
                                      <p:tavLst>
                                        <p:tav tm="0">
                                          <p:val>
                                            <p:strVal val="#ppt_h"/>
                                          </p:val>
                                        </p:tav>
                                        <p:tav tm="100000">
                                          <p:val>
                                            <p:strVal val="#ppt_h"/>
                                          </p:val>
                                        </p:tav>
                                      </p:tavLst>
                                    </p:anim>
                                    <p:animEffect transition="in" filter="fade">
                                      <p:cBhvr>
                                        <p:cTn id="5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101523" y="4489515"/>
            <a:ext cx="1482739" cy="2368485"/>
            <a:chOff x="3101523" y="4489515"/>
            <a:chExt cx="1482739" cy="2368485"/>
          </a:xfrm>
        </p:grpSpPr>
        <p:sp>
          <p:nvSpPr>
            <p:cNvPr id="10" name="任意多边形 9"/>
            <p:cNvSpPr>
              <a:spLocks noChangeAspect="1"/>
            </p:cNvSpPr>
            <p:nvPr/>
          </p:nvSpPr>
          <p:spPr>
            <a:xfrm>
              <a:off x="3101523" y="4489515"/>
              <a:ext cx="1482739" cy="2368485"/>
            </a:xfrm>
            <a:custGeom>
              <a:avLst/>
              <a:gdLst>
                <a:gd name="connsiteX0" fmla="*/ 618292 w 1482739"/>
                <a:gd name="connsiteY0" fmla="*/ 0 h 2368485"/>
                <a:gd name="connsiteX1" fmla="*/ 1482739 w 1482739"/>
                <a:gd name="connsiteY1" fmla="*/ 684778 h 2368485"/>
                <a:gd name="connsiteX2" fmla="*/ 1388693 w 1482739"/>
                <a:gd name="connsiteY2" fmla="*/ 821331 h 2368485"/>
                <a:gd name="connsiteX3" fmla="*/ 1104029 w 1482739"/>
                <a:gd name="connsiteY3" fmla="*/ 1817583 h 2368485"/>
                <a:gd name="connsiteX4" fmla="*/ 1142305 w 1482739"/>
                <a:gd name="connsiteY4" fmla="*/ 2197269 h 2368485"/>
                <a:gd name="connsiteX5" fmla="*/ 1186329 w 1482739"/>
                <a:gd name="connsiteY5" fmla="*/ 2368485 h 2368485"/>
                <a:gd name="connsiteX6" fmla="*/ 52879 w 1482739"/>
                <a:gd name="connsiteY6" fmla="*/ 2368485 h 2368485"/>
                <a:gd name="connsiteX7" fmla="*/ 15427 w 1482739"/>
                <a:gd name="connsiteY7" fmla="*/ 2123089 h 2368485"/>
                <a:gd name="connsiteX8" fmla="*/ 0 w 1482739"/>
                <a:gd name="connsiteY8" fmla="*/ 1817583 h 2368485"/>
                <a:gd name="connsiteX9" fmla="*/ 480494 w 1482739"/>
                <a:gd name="connsiteY9" fmla="*/ 191958 h 236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2739" h="2368485">
                  <a:moveTo>
                    <a:pt x="618292" y="0"/>
                  </a:moveTo>
                  <a:lnTo>
                    <a:pt x="1482739" y="684778"/>
                  </a:lnTo>
                  <a:lnTo>
                    <a:pt x="1388693" y="821331"/>
                  </a:lnTo>
                  <a:cubicBezTo>
                    <a:pt x="1208281" y="1110339"/>
                    <a:pt x="1104029" y="1451787"/>
                    <a:pt x="1104029" y="1817583"/>
                  </a:cubicBezTo>
                  <a:cubicBezTo>
                    <a:pt x="1104029" y="1947644"/>
                    <a:pt x="1117209" y="2074627"/>
                    <a:pt x="1142305" y="2197269"/>
                  </a:cubicBezTo>
                  <a:lnTo>
                    <a:pt x="1186329" y="2368485"/>
                  </a:lnTo>
                  <a:lnTo>
                    <a:pt x="52879" y="2368485"/>
                  </a:lnTo>
                  <a:lnTo>
                    <a:pt x="15427" y="2123089"/>
                  </a:lnTo>
                  <a:cubicBezTo>
                    <a:pt x="5226" y="2022641"/>
                    <a:pt x="0" y="1920723"/>
                    <a:pt x="0" y="1817583"/>
                  </a:cubicBezTo>
                  <a:cubicBezTo>
                    <a:pt x="0" y="1218087"/>
                    <a:pt x="176550" y="659826"/>
                    <a:pt x="480494" y="191958"/>
                  </a:cubicBezTo>
                  <a:close/>
                </a:path>
              </a:pathLst>
            </a:cu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rot="18322466">
              <a:off x="3498198" y="5337393"/>
              <a:ext cx="1242648" cy="769441"/>
            </a:xfrm>
            <a:prstGeom prst="rect">
              <a:avLst/>
            </a:prstGeom>
            <a:noFill/>
          </p:spPr>
          <p:txBody>
            <a:bodyPr wrap="none" rtlCol="0">
              <a:prstTxWarp prst="textArchUp">
                <a:avLst/>
              </a:prstTxWarp>
              <a:spAutoFit/>
            </a:bodyPr>
            <a:lstStyle/>
            <a:p>
              <a:r>
                <a:rPr lang="en-US" altLang="zh-CN" sz="3600" dirty="0" smtClean="0">
                  <a:solidFill>
                    <a:schemeClr val="bg1"/>
                  </a:solidFill>
                  <a:latin typeface="方正姚体" panose="02010601030101010101" pitchFamily="2" charset="-122"/>
                  <a:ea typeface="方正姚体" panose="02010601030101010101" pitchFamily="2" charset="-122"/>
                </a:rPr>
                <a:t>2016</a:t>
              </a:r>
              <a:endParaRPr lang="zh-CN" altLang="en-US" sz="3600" dirty="0">
                <a:solidFill>
                  <a:schemeClr val="bg1"/>
                </a:solidFill>
                <a:latin typeface="方正姚体" panose="02010601030101010101" pitchFamily="2" charset="-122"/>
                <a:ea typeface="方正姚体" panose="02010601030101010101" pitchFamily="2" charset="-122"/>
              </a:endParaRPr>
            </a:p>
          </p:txBody>
        </p:sp>
      </p:grpSp>
      <p:grpSp>
        <p:nvGrpSpPr>
          <p:cNvPr id="14" name="组合 13"/>
          <p:cNvGrpSpPr/>
          <p:nvPr/>
        </p:nvGrpSpPr>
        <p:grpSpPr>
          <a:xfrm>
            <a:off x="3797234" y="3320678"/>
            <a:ext cx="2229750" cy="1759042"/>
            <a:chOff x="3797234" y="3320678"/>
            <a:chExt cx="2229750" cy="1759042"/>
          </a:xfrm>
        </p:grpSpPr>
        <p:sp>
          <p:nvSpPr>
            <p:cNvPr id="15" name="任意多边形 14"/>
            <p:cNvSpPr>
              <a:spLocks noChangeAspect="1"/>
            </p:cNvSpPr>
            <p:nvPr/>
          </p:nvSpPr>
          <p:spPr>
            <a:xfrm>
              <a:off x="3797234" y="3320678"/>
              <a:ext cx="2229750" cy="1759042"/>
            </a:xfrm>
            <a:custGeom>
              <a:avLst/>
              <a:gdLst>
                <a:gd name="connsiteX0" fmla="*/ 2229750 w 2229750"/>
                <a:gd name="connsiteY0" fmla="*/ 0 h 1759042"/>
                <a:gd name="connsiteX1" fmla="*/ 2229750 w 2229750"/>
                <a:gd name="connsiteY1" fmla="*/ 1105606 h 1759042"/>
                <a:gd name="connsiteX2" fmla="*/ 2099663 w 2229750"/>
                <a:gd name="connsiteY2" fmla="*/ 1112175 h 1759042"/>
                <a:gd name="connsiteX3" fmla="*/ 897739 w 2229750"/>
                <a:gd name="connsiteY3" fmla="*/ 1719680 h 1759042"/>
                <a:gd name="connsiteX4" fmla="*/ 865058 w 2229750"/>
                <a:gd name="connsiteY4" fmla="*/ 1759042 h 1759042"/>
                <a:gd name="connsiteX5" fmla="*/ 0 w 2229750"/>
                <a:gd name="connsiteY5" fmla="*/ 1073780 h 1759042"/>
                <a:gd name="connsiteX6" fmla="*/ 129369 w 2229750"/>
                <a:gd name="connsiteY6" fmla="*/ 924877 h 1759042"/>
                <a:gd name="connsiteX7" fmla="*/ 2138526 w 2229750"/>
                <a:gd name="connsiteY7" fmla="*/ 2307 h 175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9750" h="1759042">
                  <a:moveTo>
                    <a:pt x="2229750" y="0"/>
                  </a:moveTo>
                  <a:lnTo>
                    <a:pt x="2229750" y="1105606"/>
                  </a:lnTo>
                  <a:lnTo>
                    <a:pt x="2099663" y="1112175"/>
                  </a:lnTo>
                  <a:cubicBezTo>
                    <a:pt x="1624662" y="1160414"/>
                    <a:pt x="1201825" y="1385111"/>
                    <a:pt x="897739" y="1719680"/>
                  </a:cubicBezTo>
                  <a:lnTo>
                    <a:pt x="865058" y="1759042"/>
                  </a:lnTo>
                  <a:lnTo>
                    <a:pt x="0" y="1073780"/>
                  </a:lnTo>
                  <a:lnTo>
                    <a:pt x="129369" y="924877"/>
                  </a:lnTo>
                  <a:cubicBezTo>
                    <a:pt x="640582" y="388685"/>
                    <a:pt x="1349142" y="42321"/>
                    <a:pt x="2138526" y="2307"/>
                  </a:cubicBezTo>
                  <a:close/>
                </a:path>
              </a:pathLst>
            </a:cu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rot="21388828">
              <a:off x="4715913" y="4011335"/>
              <a:ext cx="1242648" cy="769441"/>
            </a:xfrm>
            <a:prstGeom prst="rect">
              <a:avLst/>
            </a:prstGeom>
            <a:noFill/>
          </p:spPr>
          <p:txBody>
            <a:bodyPr wrap="none" rtlCol="0">
              <a:prstTxWarp prst="textArchUp">
                <a:avLst/>
              </a:prstTxWarp>
              <a:spAutoFit/>
            </a:bodyPr>
            <a:lstStyle/>
            <a:p>
              <a:r>
                <a:rPr lang="en-US" altLang="zh-CN" sz="3600" dirty="0" smtClean="0">
                  <a:solidFill>
                    <a:schemeClr val="bg1"/>
                  </a:solidFill>
                  <a:latin typeface="方正姚体" panose="02010601030101010101" pitchFamily="2" charset="-122"/>
                  <a:ea typeface="方正姚体" panose="02010601030101010101" pitchFamily="2" charset="-122"/>
                </a:rPr>
                <a:t>2017</a:t>
              </a:r>
              <a:endParaRPr lang="zh-CN" altLang="en-US" sz="3600" dirty="0">
                <a:solidFill>
                  <a:schemeClr val="bg1"/>
                </a:solidFill>
                <a:latin typeface="方正姚体" panose="02010601030101010101" pitchFamily="2" charset="-122"/>
                <a:ea typeface="方正姚体" panose="02010601030101010101" pitchFamily="2" charset="-122"/>
              </a:endParaRPr>
            </a:p>
          </p:txBody>
        </p:sp>
      </p:grpSp>
      <p:grpSp>
        <p:nvGrpSpPr>
          <p:cNvPr id="17" name="组合 16"/>
          <p:cNvGrpSpPr/>
          <p:nvPr/>
        </p:nvGrpSpPr>
        <p:grpSpPr>
          <a:xfrm>
            <a:off x="6149568" y="3320616"/>
            <a:ext cx="2231226" cy="1788962"/>
            <a:chOff x="6149568" y="3320616"/>
            <a:chExt cx="2231226" cy="1788962"/>
          </a:xfrm>
        </p:grpSpPr>
        <p:sp>
          <p:nvSpPr>
            <p:cNvPr id="18" name="任意多边形 17"/>
            <p:cNvSpPr>
              <a:spLocks noChangeAspect="1"/>
            </p:cNvSpPr>
            <p:nvPr/>
          </p:nvSpPr>
          <p:spPr>
            <a:xfrm>
              <a:off x="6149568" y="3320616"/>
              <a:ext cx="2231226" cy="1757913"/>
            </a:xfrm>
            <a:custGeom>
              <a:avLst/>
              <a:gdLst>
                <a:gd name="connsiteX0" fmla="*/ 0 w 2231226"/>
                <a:gd name="connsiteY0" fmla="*/ 0 h 1757913"/>
                <a:gd name="connsiteX1" fmla="*/ 93716 w 2231226"/>
                <a:gd name="connsiteY1" fmla="*/ 2370 h 1757913"/>
                <a:gd name="connsiteX2" fmla="*/ 2102874 w 2231226"/>
                <a:gd name="connsiteY2" fmla="*/ 924940 h 1757913"/>
                <a:gd name="connsiteX3" fmla="*/ 2231226 w 2231226"/>
                <a:gd name="connsiteY3" fmla="*/ 1072673 h 1757913"/>
                <a:gd name="connsiteX4" fmla="*/ 1366195 w 2231226"/>
                <a:gd name="connsiteY4" fmla="*/ 1757913 h 1757913"/>
                <a:gd name="connsiteX5" fmla="*/ 1334504 w 2231226"/>
                <a:gd name="connsiteY5" fmla="*/ 1719743 h 1757913"/>
                <a:gd name="connsiteX6" fmla="*/ 132579 w 2231226"/>
                <a:gd name="connsiteY6" fmla="*/ 1112238 h 1757913"/>
                <a:gd name="connsiteX7" fmla="*/ 0 w 2231226"/>
                <a:gd name="connsiteY7" fmla="*/ 1105543 h 17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1226" h="1757913">
                  <a:moveTo>
                    <a:pt x="0" y="0"/>
                  </a:moveTo>
                  <a:lnTo>
                    <a:pt x="93716" y="2370"/>
                  </a:lnTo>
                  <a:cubicBezTo>
                    <a:pt x="883101" y="42384"/>
                    <a:pt x="1591661" y="388748"/>
                    <a:pt x="2102874" y="924940"/>
                  </a:cubicBezTo>
                  <a:lnTo>
                    <a:pt x="2231226" y="1072673"/>
                  </a:lnTo>
                  <a:lnTo>
                    <a:pt x="1366195" y="1757913"/>
                  </a:lnTo>
                  <a:lnTo>
                    <a:pt x="1334504" y="1719743"/>
                  </a:lnTo>
                  <a:cubicBezTo>
                    <a:pt x="1030417" y="1385174"/>
                    <a:pt x="607581" y="1160477"/>
                    <a:pt x="132579" y="1112238"/>
                  </a:cubicBezTo>
                  <a:lnTo>
                    <a:pt x="0" y="1105543"/>
                  </a:lnTo>
                  <a:close/>
                </a:path>
              </a:pathLst>
            </a:cu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2968332">
              <a:off x="6502770" y="4103533"/>
              <a:ext cx="1242648" cy="769441"/>
            </a:xfrm>
            <a:prstGeom prst="rect">
              <a:avLst/>
            </a:prstGeom>
            <a:noFill/>
          </p:spPr>
          <p:txBody>
            <a:bodyPr wrap="none" rtlCol="0">
              <a:prstTxWarp prst="textArchUp">
                <a:avLst/>
              </a:prstTxWarp>
              <a:spAutoFit/>
            </a:bodyPr>
            <a:lstStyle/>
            <a:p>
              <a:r>
                <a:rPr lang="en-US" altLang="zh-CN" sz="3600" dirty="0" smtClean="0">
                  <a:solidFill>
                    <a:schemeClr val="bg1"/>
                  </a:solidFill>
                  <a:latin typeface="方正姚体" panose="02010601030101010101" pitchFamily="2" charset="-122"/>
                  <a:ea typeface="方正姚体" panose="02010601030101010101" pitchFamily="2" charset="-122"/>
                </a:rPr>
                <a:t>2018</a:t>
              </a:r>
              <a:endParaRPr lang="zh-CN" altLang="en-US" sz="3600" dirty="0">
                <a:solidFill>
                  <a:schemeClr val="bg1"/>
                </a:solidFill>
                <a:latin typeface="方正姚体" panose="02010601030101010101" pitchFamily="2" charset="-122"/>
                <a:ea typeface="方正姚体" panose="02010601030101010101" pitchFamily="2" charset="-122"/>
              </a:endParaRPr>
            </a:p>
          </p:txBody>
        </p:sp>
      </p:grpSp>
      <p:grpSp>
        <p:nvGrpSpPr>
          <p:cNvPr id="20" name="组合 19"/>
          <p:cNvGrpSpPr/>
          <p:nvPr/>
        </p:nvGrpSpPr>
        <p:grpSpPr>
          <a:xfrm>
            <a:off x="7593904" y="4488255"/>
            <a:ext cx="1483619" cy="2369744"/>
            <a:chOff x="7593904" y="4488255"/>
            <a:chExt cx="1483619" cy="2369744"/>
          </a:xfrm>
        </p:grpSpPr>
        <p:sp>
          <p:nvSpPr>
            <p:cNvPr id="21" name="任意多边形 20"/>
            <p:cNvSpPr>
              <a:spLocks noChangeAspect="1"/>
            </p:cNvSpPr>
            <p:nvPr/>
          </p:nvSpPr>
          <p:spPr>
            <a:xfrm>
              <a:off x="7593904" y="4488255"/>
              <a:ext cx="1483619" cy="2369744"/>
            </a:xfrm>
            <a:custGeom>
              <a:avLst/>
              <a:gdLst>
                <a:gd name="connsiteX0" fmla="*/ 864424 w 1483619"/>
                <a:gd name="connsiteY0" fmla="*/ 0 h 2369744"/>
                <a:gd name="connsiteX1" fmla="*/ 1003126 w 1483619"/>
                <a:gd name="connsiteY1" fmla="*/ 193217 h 2369744"/>
                <a:gd name="connsiteX2" fmla="*/ 1483619 w 1483619"/>
                <a:gd name="connsiteY2" fmla="*/ 1818842 h 2369744"/>
                <a:gd name="connsiteX3" fmla="*/ 1468192 w 1483619"/>
                <a:gd name="connsiteY3" fmla="*/ 2124348 h 2369744"/>
                <a:gd name="connsiteX4" fmla="*/ 1430740 w 1483619"/>
                <a:gd name="connsiteY4" fmla="*/ 2369744 h 2369744"/>
                <a:gd name="connsiteX5" fmla="*/ 297290 w 1483619"/>
                <a:gd name="connsiteY5" fmla="*/ 2369744 h 2369744"/>
                <a:gd name="connsiteX6" fmla="*/ 341315 w 1483619"/>
                <a:gd name="connsiteY6" fmla="*/ 2198528 h 2369744"/>
                <a:gd name="connsiteX7" fmla="*/ 379590 w 1483619"/>
                <a:gd name="connsiteY7" fmla="*/ 1818842 h 2369744"/>
                <a:gd name="connsiteX8" fmla="*/ 94927 w 1483619"/>
                <a:gd name="connsiteY8" fmla="*/ 822590 h 2369744"/>
                <a:gd name="connsiteX9" fmla="*/ 0 w 1483619"/>
                <a:gd name="connsiteY9" fmla="*/ 684759 h 236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3619" h="2369744">
                  <a:moveTo>
                    <a:pt x="864424" y="0"/>
                  </a:moveTo>
                  <a:lnTo>
                    <a:pt x="1003126" y="193217"/>
                  </a:lnTo>
                  <a:cubicBezTo>
                    <a:pt x="1307069" y="661085"/>
                    <a:pt x="1483619" y="1219346"/>
                    <a:pt x="1483619" y="1818842"/>
                  </a:cubicBezTo>
                  <a:cubicBezTo>
                    <a:pt x="1483619" y="1921982"/>
                    <a:pt x="1478393" y="2023900"/>
                    <a:pt x="1468192" y="2124348"/>
                  </a:cubicBezTo>
                  <a:lnTo>
                    <a:pt x="1430740" y="2369744"/>
                  </a:lnTo>
                  <a:lnTo>
                    <a:pt x="297290" y="2369744"/>
                  </a:lnTo>
                  <a:lnTo>
                    <a:pt x="341315" y="2198528"/>
                  </a:lnTo>
                  <a:cubicBezTo>
                    <a:pt x="366411" y="2075886"/>
                    <a:pt x="379590" y="1948903"/>
                    <a:pt x="379590" y="1818842"/>
                  </a:cubicBezTo>
                  <a:cubicBezTo>
                    <a:pt x="379590" y="1453046"/>
                    <a:pt x="275339" y="1111598"/>
                    <a:pt x="94927" y="822590"/>
                  </a:cubicBezTo>
                  <a:lnTo>
                    <a:pt x="0" y="684759"/>
                  </a:lnTo>
                  <a:close/>
                </a:path>
              </a:pathLst>
            </a:cu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rot="5930610">
              <a:off x="7542446" y="5682194"/>
              <a:ext cx="1242648" cy="769441"/>
            </a:xfrm>
            <a:prstGeom prst="rect">
              <a:avLst/>
            </a:prstGeom>
            <a:noFill/>
          </p:spPr>
          <p:txBody>
            <a:bodyPr wrap="none" rtlCol="0">
              <a:prstTxWarp prst="textArchUp">
                <a:avLst/>
              </a:prstTxWarp>
              <a:spAutoFit/>
            </a:bodyPr>
            <a:lstStyle/>
            <a:p>
              <a:r>
                <a:rPr lang="en-US" altLang="zh-CN" sz="3600" dirty="0" smtClean="0">
                  <a:solidFill>
                    <a:schemeClr val="bg1"/>
                  </a:solidFill>
                  <a:latin typeface="方正姚体" panose="02010601030101010101" pitchFamily="2" charset="-122"/>
                  <a:ea typeface="方正姚体" panose="02010601030101010101" pitchFamily="2" charset="-122"/>
                </a:rPr>
                <a:t>2019</a:t>
              </a:r>
              <a:endParaRPr lang="zh-CN" altLang="en-US" sz="3600" dirty="0">
                <a:solidFill>
                  <a:schemeClr val="bg1"/>
                </a:solidFill>
                <a:latin typeface="方正姚体" panose="02010601030101010101" pitchFamily="2" charset="-122"/>
                <a:ea typeface="方正姚体" panose="02010601030101010101" pitchFamily="2" charset="-122"/>
              </a:endParaRPr>
            </a:p>
          </p:txBody>
        </p:sp>
      </p:grpSp>
      <p:sp>
        <p:nvSpPr>
          <p:cNvPr id="23" name="任意多边形 22"/>
          <p:cNvSpPr>
            <a:spLocks noChangeAspect="1"/>
          </p:cNvSpPr>
          <p:nvPr/>
        </p:nvSpPr>
        <p:spPr>
          <a:xfrm>
            <a:off x="4031741" y="4237580"/>
            <a:ext cx="4113070" cy="2620420"/>
          </a:xfrm>
          <a:custGeom>
            <a:avLst/>
            <a:gdLst>
              <a:gd name="connsiteX0" fmla="*/ 2056535 w 4113070"/>
              <a:gd name="connsiteY0" fmla="*/ 0 h 2620420"/>
              <a:gd name="connsiteX1" fmla="*/ 4113070 w 4113070"/>
              <a:gd name="connsiteY1" fmla="*/ 2056535 h 2620420"/>
              <a:gd name="connsiteX2" fmla="*/ 4071289 w 4113070"/>
              <a:gd name="connsiteY2" fmla="*/ 2470999 h 2620420"/>
              <a:gd name="connsiteX3" fmla="*/ 4032869 w 4113070"/>
              <a:gd name="connsiteY3" fmla="*/ 2620420 h 2620420"/>
              <a:gd name="connsiteX4" fmla="*/ 80202 w 4113070"/>
              <a:gd name="connsiteY4" fmla="*/ 2620420 h 2620420"/>
              <a:gd name="connsiteX5" fmla="*/ 41782 w 4113070"/>
              <a:gd name="connsiteY5" fmla="*/ 2470999 h 2620420"/>
              <a:gd name="connsiteX6" fmla="*/ 0 w 4113070"/>
              <a:gd name="connsiteY6" fmla="*/ 2056535 h 2620420"/>
              <a:gd name="connsiteX7" fmla="*/ 2056535 w 4113070"/>
              <a:gd name="connsiteY7" fmla="*/ 0 h 262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3070" h="2620420">
                <a:moveTo>
                  <a:pt x="2056535" y="0"/>
                </a:moveTo>
                <a:cubicBezTo>
                  <a:pt x="3192328" y="0"/>
                  <a:pt x="4113070" y="920742"/>
                  <a:pt x="4113070" y="2056535"/>
                </a:cubicBezTo>
                <a:cubicBezTo>
                  <a:pt x="4113070" y="2198509"/>
                  <a:pt x="4098684" y="2337123"/>
                  <a:pt x="4071289" y="2470999"/>
                </a:cubicBezTo>
                <a:lnTo>
                  <a:pt x="4032869" y="2620420"/>
                </a:lnTo>
                <a:lnTo>
                  <a:pt x="80202" y="2620420"/>
                </a:lnTo>
                <a:lnTo>
                  <a:pt x="41782" y="2470999"/>
                </a:lnTo>
                <a:cubicBezTo>
                  <a:pt x="14387" y="2337123"/>
                  <a:pt x="0" y="2198509"/>
                  <a:pt x="0" y="2056535"/>
                </a:cubicBezTo>
                <a:cubicBezTo>
                  <a:pt x="0" y="920742"/>
                  <a:pt x="920742" y="0"/>
                  <a:pt x="2056535" y="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rot="1320000">
            <a:off x="6426776" y="4017965"/>
            <a:ext cx="298299" cy="2556000"/>
          </a:xfrm>
          <a:custGeom>
            <a:avLst/>
            <a:gdLst>
              <a:gd name="connsiteX0" fmla="*/ 162000 w 324000"/>
              <a:gd name="connsiteY0" fmla="*/ 0 h 2776241"/>
              <a:gd name="connsiteX1" fmla="*/ 324000 w 324000"/>
              <a:gd name="connsiteY1" fmla="*/ 2612570 h 2776241"/>
              <a:gd name="connsiteX2" fmla="*/ 323663 w 324000"/>
              <a:gd name="connsiteY2" fmla="*/ 2612570 h 2776241"/>
              <a:gd name="connsiteX3" fmla="*/ 324000 w 324000"/>
              <a:gd name="connsiteY3" fmla="*/ 2614241 h 2776241"/>
              <a:gd name="connsiteX4" fmla="*/ 162000 w 324000"/>
              <a:gd name="connsiteY4" fmla="*/ 2776241 h 2776241"/>
              <a:gd name="connsiteX5" fmla="*/ 0 w 324000"/>
              <a:gd name="connsiteY5" fmla="*/ 2614241 h 2776241"/>
              <a:gd name="connsiteX6" fmla="*/ 338 w 324000"/>
              <a:gd name="connsiteY6" fmla="*/ 2612570 h 2776241"/>
              <a:gd name="connsiteX7" fmla="*/ 0 w 324000"/>
              <a:gd name="connsiteY7" fmla="*/ 2612570 h 277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000" h="2776241">
                <a:moveTo>
                  <a:pt x="162000" y="0"/>
                </a:moveTo>
                <a:lnTo>
                  <a:pt x="324000" y="2612570"/>
                </a:lnTo>
                <a:lnTo>
                  <a:pt x="323663" y="2612570"/>
                </a:lnTo>
                <a:lnTo>
                  <a:pt x="324000" y="2614241"/>
                </a:lnTo>
                <a:cubicBezTo>
                  <a:pt x="324000" y="2703711"/>
                  <a:pt x="251470" y="2776241"/>
                  <a:pt x="162000" y="2776241"/>
                </a:cubicBezTo>
                <a:cubicBezTo>
                  <a:pt x="72530" y="2776241"/>
                  <a:pt x="0" y="2703711"/>
                  <a:pt x="0" y="2614241"/>
                </a:cubicBezTo>
                <a:lnTo>
                  <a:pt x="338" y="2612570"/>
                </a:lnTo>
                <a:lnTo>
                  <a:pt x="0" y="261257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394360" y="2426321"/>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35696" y="5343639"/>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9232737" y="5343639"/>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140194" y="2425285"/>
            <a:ext cx="2715808" cy="1446550"/>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38162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75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250"/>
                            </p:stCondLst>
                            <p:childTnLst>
                              <p:par>
                                <p:cTn id="18" presetID="26" presetClass="emph" presetSubtype="0" fill="hold" nodeType="after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6" presetClass="emph" presetSubtype="0" fill="hold" nodeType="withEffect">
                                  <p:stCondLst>
                                    <p:cond delay="25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par>
                                <p:cTn id="24" presetID="26" presetClass="emph" presetSubtype="0" fill="hold" nodeType="withEffect">
                                  <p:stCondLst>
                                    <p:cond delay="500"/>
                                  </p:stCondLst>
                                  <p:childTnLst>
                                    <p:animEffect transition="out" filter="fade">
                                      <p:cBhvr>
                                        <p:cTn id="25" dur="500" tmFilter="0, 0; .2, .5; .8, .5; 1, 0"/>
                                        <p:tgtEl>
                                          <p:spTgt spid="17"/>
                                        </p:tgtEl>
                                      </p:cBhvr>
                                    </p:animEffect>
                                    <p:animScale>
                                      <p:cBhvr>
                                        <p:cTn id="26" dur="250" autoRev="1" fill="hold"/>
                                        <p:tgtEl>
                                          <p:spTgt spid="17"/>
                                        </p:tgtEl>
                                      </p:cBhvr>
                                      <p:by x="105000" y="105000"/>
                                    </p:animScale>
                                  </p:childTnLst>
                                </p:cTn>
                              </p:par>
                              <p:par>
                                <p:cTn id="27" presetID="26" presetClass="emph" presetSubtype="0" fill="hold" nodeType="withEffect">
                                  <p:stCondLst>
                                    <p:cond delay="750"/>
                                  </p:stCondLst>
                                  <p:childTnLst>
                                    <p:animEffect transition="out" filter="fade">
                                      <p:cBhvr>
                                        <p:cTn id="28" dur="500" tmFilter="0, 0; .2, .5; .8, .5; 1, 0"/>
                                        <p:tgtEl>
                                          <p:spTgt spid="20"/>
                                        </p:tgtEl>
                                      </p:cBhvr>
                                    </p:animEffect>
                                    <p:animScale>
                                      <p:cBhvr>
                                        <p:cTn id="29" dur="250" autoRev="1" fill="hold"/>
                                        <p:tgtEl>
                                          <p:spTgt spid="20"/>
                                        </p:tgtEl>
                                      </p:cBhvr>
                                      <p:by x="105000" y="105000"/>
                                    </p:animScale>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00"/>
                                        <p:tgtEl>
                                          <p:spTgt spid="2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10134" y="1634539"/>
            <a:ext cx="2873098" cy="4842236"/>
            <a:chOff x="4960262" y="1937581"/>
            <a:chExt cx="2620409" cy="4416361"/>
          </a:xfrm>
        </p:grpSpPr>
        <p:sp>
          <p:nvSpPr>
            <p:cNvPr id="10" name="Oval 5"/>
            <p:cNvSpPr>
              <a:spLocks noChangeArrowheads="1"/>
            </p:cNvSpPr>
            <p:nvPr/>
          </p:nvSpPr>
          <p:spPr bwMode="auto">
            <a:xfrm>
              <a:off x="4960262" y="2615001"/>
              <a:ext cx="533009" cy="531697"/>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6"/>
            <p:cNvSpPr>
              <a:spLocks noChangeArrowheads="1"/>
            </p:cNvSpPr>
            <p:nvPr/>
          </p:nvSpPr>
          <p:spPr bwMode="auto">
            <a:xfrm>
              <a:off x="5200510" y="2183081"/>
              <a:ext cx="727308" cy="727308"/>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7"/>
            <p:cNvSpPr>
              <a:spLocks noChangeArrowheads="1"/>
            </p:cNvSpPr>
            <p:nvPr/>
          </p:nvSpPr>
          <p:spPr bwMode="auto">
            <a:xfrm>
              <a:off x="5691509" y="1937581"/>
              <a:ext cx="1098839" cy="1097526"/>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8"/>
            <p:cNvSpPr>
              <a:spLocks noChangeArrowheads="1"/>
            </p:cNvSpPr>
            <p:nvPr/>
          </p:nvSpPr>
          <p:spPr bwMode="auto">
            <a:xfrm>
              <a:off x="6485771" y="2257912"/>
              <a:ext cx="817894" cy="813955"/>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Oval 9"/>
            <p:cNvSpPr>
              <a:spLocks noChangeArrowheads="1"/>
            </p:cNvSpPr>
            <p:nvPr/>
          </p:nvSpPr>
          <p:spPr bwMode="auto">
            <a:xfrm>
              <a:off x="6672193" y="2730530"/>
              <a:ext cx="908478" cy="904540"/>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Oval 10"/>
            <p:cNvSpPr>
              <a:spLocks noChangeArrowheads="1"/>
            </p:cNvSpPr>
            <p:nvPr/>
          </p:nvSpPr>
          <p:spPr bwMode="auto">
            <a:xfrm>
              <a:off x="6485771" y="3467029"/>
              <a:ext cx="743062" cy="743062"/>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Oval 11"/>
            <p:cNvSpPr>
              <a:spLocks noChangeArrowheads="1"/>
            </p:cNvSpPr>
            <p:nvPr/>
          </p:nvSpPr>
          <p:spPr bwMode="auto">
            <a:xfrm>
              <a:off x="6136558" y="3837247"/>
              <a:ext cx="569768" cy="571082"/>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2"/>
            <p:cNvSpPr>
              <a:spLocks noChangeArrowheads="1"/>
            </p:cNvSpPr>
            <p:nvPr/>
          </p:nvSpPr>
          <p:spPr bwMode="auto">
            <a:xfrm>
              <a:off x="5788658" y="4122131"/>
              <a:ext cx="693174" cy="697113"/>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Oval 13"/>
            <p:cNvSpPr>
              <a:spLocks noChangeArrowheads="1"/>
            </p:cNvSpPr>
            <p:nvPr/>
          </p:nvSpPr>
          <p:spPr bwMode="auto">
            <a:xfrm>
              <a:off x="5772904" y="4660391"/>
              <a:ext cx="531697" cy="534322"/>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14"/>
            <p:cNvSpPr>
              <a:spLocks noChangeArrowheads="1"/>
            </p:cNvSpPr>
            <p:nvPr/>
          </p:nvSpPr>
          <p:spPr bwMode="auto">
            <a:xfrm>
              <a:off x="5657375" y="5592500"/>
              <a:ext cx="762755" cy="761442"/>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矩形 21"/>
            <p:cNvSpPr/>
            <p:nvPr/>
          </p:nvSpPr>
          <p:spPr>
            <a:xfrm>
              <a:off x="5129272" y="2382331"/>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矩形 22"/>
            <p:cNvSpPr/>
            <p:nvPr/>
          </p:nvSpPr>
          <p:spPr>
            <a:xfrm>
              <a:off x="6489082" y="2424107"/>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4" name="矩形 23"/>
            <p:cNvSpPr/>
            <p:nvPr/>
          </p:nvSpPr>
          <p:spPr>
            <a:xfrm>
              <a:off x="6526498" y="3646353"/>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5" name="矩形 24"/>
            <p:cNvSpPr/>
            <p:nvPr/>
          </p:nvSpPr>
          <p:spPr>
            <a:xfrm>
              <a:off x="5752643" y="4280652"/>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6" name="文本框 25"/>
          <p:cNvSpPr txBox="1"/>
          <p:nvPr/>
        </p:nvSpPr>
        <p:spPr>
          <a:xfrm>
            <a:off x="1184970" y="2429593"/>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78565" y="4892705"/>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10780" y="4888434"/>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301864" y="2429593"/>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529901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par>
                          <p:cTn id="10" fill="hold">
                            <p:stCondLst>
                              <p:cond delay="1000"/>
                            </p:stCondLst>
                            <p:childTnLst>
                              <p:par>
                                <p:cTn id="11" presetID="2" presetClass="entr" presetSubtype="8" decel="38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8" decel="38000" fill="hold" grpId="0" nodeType="withEffect">
                                  <p:stCondLst>
                                    <p:cond delay="2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0-#ppt_w/2"/>
                                          </p:val>
                                        </p:tav>
                                        <p:tav tm="100000">
                                          <p:val>
                                            <p:strVal val="#ppt_x"/>
                                          </p:val>
                                        </p:tav>
                                      </p:tavLst>
                                    </p:anim>
                                    <p:anim calcmode="lin" valueType="num">
                                      <p:cBhvr additive="base">
                                        <p:cTn id="18" dur="75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2" decel="38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fill="hold"/>
                                        <p:tgtEl>
                                          <p:spTgt spid="29"/>
                                        </p:tgtEl>
                                        <p:attrNameLst>
                                          <p:attrName>ppt_x</p:attrName>
                                        </p:attrNameLst>
                                      </p:cBhvr>
                                      <p:tavLst>
                                        <p:tav tm="0">
                                          <p:val>
                                            <p:strVal val="1+#ppt_w/2"/>
                                          </p:val>
                                        </p:tav>
                                        <p:tav tm="100000">
                                          <p:val>
                                            <p:strVal val="#ppt_x"/>
                                          </p:val>
                                        </p:tav>
                                      </p:tavLst>
                                    </p:anim>
                                    <p:anim calcmode="lin" valueType="num">
                                      <p:cBhvr additive="base">
                                        <p:cTn id="22" dur="75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38000" fill="hold" grpId="0" nodeType="withEffect">
                                  <p:stCondLst>
                                    <p:cond delay="7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750" fill="hold"/>
                                        <p:tgtEl>
                                          <p:spTgt spid="27"/>
                                        </p:tgtEl>
                                        <p:attrNameLst>
                                          <p:attrName>ppt_x</p:attrName>
                                        </p:attrNameLst>
                                      </p:cBhvr>
                                      <p:tavLst>
                                        <p:tav tm="0">
                                          <p:val>
                                            <p:strVal val="1+#ppt_w/2"/>
                                          </p:val>
                                        </p:tav>
                                        <p:tav tm="100000">
                                          <p:val>
                                            <p:strVal val="#ppt_x"/>
                                          </p:val>
                                        </p:tav>
                                      </p:tavLst>
                                    </p:anim>
                                    <p:anim calcmode="lin" valueType="num">
                                      <p:cBhvr additive="base">
                                        <p:cTn id="2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47"/>
          <p:cNvSpPr>
            <a:spLocks noChangeAspect="1" noChangeArrowheads="1"/>
          </p:cNvSpPr>
          <p:nvPr/>
        </p:nvSpPr>
        <p:spPr bwMode="auto">
          <a:xfrm>
            <a:off x="1550504" y="2078712"/>
            <a:ext cx="3806259" cy="1939338"/>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a:solidFill>
                <a:srgbClr val="FFFFFF"/>
              </a:solidFill>
              <a:sym typeface="微软雅黑" pitchFamily="34" charset="-122"/>
            </a:endParaRPr>
          </a:p>
        </p:txBody>
      </p:sp>
      <p:sp>
        <p:nvSpPr>
          <p:cNvPr id="10" name="矩形 1"/>
          <p:cNvSpPr>
            <a:spLocks noChangeArrowheads="1"/>
          </p:cNvSpPr>
          <p:nvPr/>
        </p:nvSpPr>
        <p:spPr bwMode="auto">
          <a:xfrm>
            <a:off x="6673142" y="2078712"/>
            <a:ext cx="4479540" cy="1939338"/>
          </a:xfrm>
          <a:prstGeom prst="rect">
            <a:avLst/>
          </a:prstGeom>
          <a:solidFill>
            <a:srgbClr val="1DB1B7"/>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a:solidFill>
                <a:srgbClr val="FF8607"/>
              </a:solidFill>
              <a:sym typeface="微软雅黑" pitchFamily="34" charset="-122"/>
            </a:endParaRPr>
          </a:p>
        </p:txBody>
      </p:sp>
      <p:sp>
        <p:nvSpPr>
          <p:cNvPr id="13" name="矩形 59"/>
          <p:cNvSpPr>
            <a:spLocks noChangeArrowheads="1"/>
          </p:cNvSpPr>
          <p:nvPr/>
        </p:nvSpPr>
        <p:spPr bwMode="auto">
          <a:xfrm>
            <a:off x="1550504" y="4348311"/>
            <a:ext cx="3806259" cy="19393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a:solidFill>
                <a:srgbClr val="FFFFFF"/>
              </a:solidFill>
              <a:sym typeface="微软雅黑" pitchFamily="34" charset="-122"/>
            </a:endParaRPr>
          </a:p>
        </p:txBody>
      </p:sp>
      <p:grpSp>
        <p:nvGrpSpPr>
          <p:cNvPr id="14" name="组合 13"/>
          <p:cNvGrpSpPr/>
          <p:nvPr/>
        </p:nvGrpSpPr>
        <p:grpSpPr>
          <a:xfrm>
            <a:off x="5717534" y="2621808"/>
            <a:ext cx="693599" cy="693599"/>
            <a:chOff x="4644009" y="1703896"/>
            <a:chExt cx="573732" cy="573732"/>
          </a:xfrm>
        </p:grpSpPr>
        <p:sp>
          <p:nvSpPr>
            <p:cNvPr id="15" name="椭圆 14"/>
            <p:cNvSpPr/>
            <p:nvPr/>
          </p:nvSpPr>
          <p:spPr>
            <a:xfrm>
              <a:off x="4644009" y="1703896"/>
              <a:ext cx="573732" cy="573732"/>
            </a:xfrm>
            <a:prstGeom prst="ellipse">
              <a:avLst/>
            </a:prstGeom>
            <a:solidFill>
              <a:srgbClr val="1DB1B7"/>
            </a:solidFill>
            <a:ln w="25400">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4838111" y="1860175"/>
              <a:ext cx="216024" cy="261173"/>
            </a:xfrm>
            <a:prstGeom prst="rightArrow">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
          <p:cNvSpPr>
            <a:spLocks noChangeArrowheads="1"/>
          </p:cNvSpPr>
          <p:nvPr/>
        </p:nvSpPr>
        <p:spPr bwMode="auto">
          <a:xfrm>
            <a:off x="6673142" y="4348311"/>
            <a:ext cx="4479540" cy="1939338"/>
          </a:xfrm>
          <a:prstGeom prst="rect">
            <a:avLst/>
          </a:prstGeom>
          <a:solidFill>
            <a:srgbClr val="ED8383"/>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273">
              <a:spcBef>
                <a:spcPct val="0"/>
              </a:spcBef>
              <a:buNone/>
            </a:pPr>
            <a:endParaRPr lang="zh-CN" altLang="zh-CN" sz="2400">
              <a:solidFill>
                <a:srgbClr val="FF8607"/>
              </a:solidFill>
              <a:sym typeface="微软雅黑" pitchFamily="34" charset="-122"/>
            </a:endParaRPr>
          </a:p>
        </p:txBody>
      </p:sp>
      <p:grpSp>
        <p:nvGrpSpPr>
          <p:cNvPr id="18" name="组合 17"/>
          <p:cNvGrpSpPr/>
          <p:nvPr/>
        </p:nvGrpSpPr>
        <p:grpSpPr>
          <a:xfrm>
            <a:off x="5717534" y="4891407"/>
            <a:ext cx="693599" cy="693599"/>
            <a:chOff x="4644009" y="1703896"/>
            <a:chExt cx="573732" cy="573732"/>
          </a:xfrm>
        </p:grpSpPr>
        <p:sp>
          <p:nvSpPr>
            <p:cNvPr id="19" name="椭圆 18"/>
            <p:cNvSpPr/>
            <p:nvPr/>
          </p:nvSpPr>
          <p:spPr>
            <a:xfrm>
              <a:off x="4644009" y="1703896"/>
              <a:ext cx="573732" cy="573732"/>
            </a:xfrm>
            <a:prstGeom prst="ellipse">
              <a:avLst/>
            </a:prstGeom>
            <a:solidFill>
              <a:srgbClr val="ED8383"/>
            </a:solidFill>
            <a:ln w="25400">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4838110" y="1860175"/>
              <a:ext cx="216024" cy="261173"/>
            </a:xfrm>
            <a:prstGeom prst="rightArrow">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16"/>
          <p:cNvSpPr txBox="1"/>
          <p:nvPr/>
        </p:nvSpPr>
        <p:spPr bwMode="auto">
          <a:xfrm>
            <a:off x="6886867" y="2867299"/>
            <a:ext cx="4250979" cy="1200329"/>
          </a:xfrm>
          <a:prstGeom prst="rect">
            <a:avLst/>
          </a:prstGeom>
          <a:noFill/>
        </p:spPr>
        <p:txBody>
          <a:bodyPr wrap="square">
            <a:spAutoFit/>
          </a:bodyPr>
          <a:lstStyle/>
          <a:p>
            <a:pPr>
              <a:lnSpc>
                <a:spcPct val="150000"/>
              </a:lnSpc>
            </a:pPr>
            <a:r>
              <a:rPr lang="zh-CN" altLang="en-US" sz="1200" dirty="0">
                <a:solidFill>
                  <a:srgbClr val="FFFFFF"/>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a:t>
            </a:r>
            <a:r>
              <a:rPr lang="zh-CN" altLang="en-US" sz="1200" dirty="0" smtClean="0">
                <a:solidFill>
                  <a:srgbClr val="FFFFFF"/>
                </a:solidFill>
                <a:latin typeface="微软雅黑" panose="020B0503020204020204" pitchFamily="34" charset="-122"/>
                <a:ea typeface="微软雅黑" panose="020B0503020204020204" pitchFamily="34" charset="-122"/>
              </a:rPr>
              <a:t>概述这里输入简单的文字概述这里输入简单文字概述简单的文字概述这里输入简单的文字概述</a:t>
            </a:r>
          </a:p>
          <a:p>
            <a:pPr>
              <a:lnSpc>
                <a:spcPct val="150000"/>
              </a:lnSpc>
            </a:pP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7791045" y="2246636"/>
            <a:ext cx="2121625" cy="461665"/>
          </a:xfrm>
          <a:prstGeom prst="rect">
            <a:avLst/>
          </a:prstGeom>
          <a:solidFill>
            <a:srgbClr val="FFFFFF"/>
          </a:solidFill>
        </p:spPr>
        <p:txBody>
          <a:bodyPr wrap="square">
            <a:spAutoFit/>
          </a:bodyPr>
          <a:lstStyle/>
          <a:p>
            <a:pPr fontAlgn="auto">
              <a:spcBef>
                <a:spcPts val="0"/>
              </a:spcBef>
              <a:spcAft>
                <a:spcPts val="0"/>
              </a:spcAft>
              <a:defRPr/>
            </a:pPr>
            <a:r>
              <a:rPr lang="zh-CN" altLang="en-US" sz="2400" b="1" dirty="0" smtClean="0">
                <a:solidFill>
                  <a:srgbClr val="1DB1B7"/>
                </a:solidFill>
                <a:latin typeface="微软雅黑" panose="020B0503020204020204" pitchFamily="34" charset="-122"/>
                <a:ea typeface="微软雅黑" panose="020B0503020204020204" pitchFamily="34" charset="-122"/>
              </a:rPr>
              <a:t>输入相关标题</a:t>
            </a:r>
            <a:endParaRPr lang="zh-CN" altLang="en-US" sz="2400" b="1" dirty="0">
              <a:solidFill>
                <a:srgbClr val="1DB1B7"/>
              </a:solidFill>
              <a:latin typeface="微软雅黑" panose="020B0503020204020204" pitchFamily="34" charset="-122"/>
              <a:ea typeface="微软雅黑" panose="020B0503020204020204" pitchFamily="34" charset="-122"/>
            </a:endParaRPr>
          </a:p>
        </p:txBody>
      </p:sp>
      <p:sp>
        <p:nvSpPr>
          <p:cNvPr id="23" name="TextBox 16"/>
          <p:cNvSpPr txBox="1"/>
          <p:nvPr/>
        </p:nvSpPr>
        <p:spPr bwMode="auto">
          <a:xfrm>
            <a:off x="6886867" y="5142465"/>
            <a:ext cx="4285133" cy="1200329"/>
          </a:xfrm>
          <a:prstGeom prst="rect">
            <a:avLst/>
          </a:prstGeom>
          <a:noFill/>
        </p:spPr>
        <p:txBody>
          <a:bodyPr wrap="square">
            <a:spAutoFit/>
          </a:bodyPr>
          <a:lstStyle/>
          <a:p>
            <a:pPr>
              <a:lnSpc>
                <a:spcPct val="150000"/>
              </a:lnSpc>
            </a:pPr>
            <a:r>
              <a:rPr lang="zh-CN" altLang="en-US" sz="1200" dirty="0">
                <a:solidFill>
                  <a:srgbClr val="FFFFFF"/>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a:t>
            </a:r>
            <a:r>
              <a:rPr lang="zh-CN" altLang="en-US" sz="1200" dirty="0" smtClean="0">
                <a:solidFill>
                  <a:srgbClr val="FFFFFF"/>
                </a:solidFill>
                <a:latin typeface="微软雅黑" panose="020B0503020204020204" pitchFamily="34" charset="-122"/>
                <a:ea typeface="微软雅黑" panose="020B0503020204020204" pitchFamily="34" charset="-122"/>
              </a:rPr>
              <a:t>概述这里输入简单的文字概述这里输入简单文字概述简单的文字概述这里输入简单的文字概述</a:t>
            </a:r>
          </a:p>
          <a:p>
            <a:pPr>
              <a:lnSpc>
                <a:spcPct val="150000"/>
              </a:lnSpc>
            </a:pP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7825199" y="4525432"/>
            <a:ext cx="2121625" cy="461665"/>
          </a:xfrm>
          <a:prstGeom prst="rect">
            <a:avLst/>
          </a:prstGeom>
          <a:solidFill>
            <a:srgbClr val="FFFFFF"/>
          </a:solidFill>
        </p:spPr>
        <p:txBody>
          <a:bodyPr wrap="square">
            <a:spAutoFit/>
          </a:bodyPr>
          <a:lstStyle/>
          <a:p>
            <a:pPr fontAlgn="auto">
              <a:spcBef>
                <a:spcPts val="0"/>
              </a:spcBef>
              <a:spcAft>
                <a:spcPts val="0"/>
              </a:spcAft>
              <a:defRPr/>
            </a:pPr>
            <a:r>
              <a:rPr lang="zh-CN" altLang="en-US" sz="2400" b="1" dirty="0" smtClean="0">
                <a:solidFill>
                  <a:srgbClr val="ED8383"/>
                </a:solidFill>
                <a:latin typeface="微软雅黑" panose="020B0503020204020204" pitchFamily="34" charset="-122"/>
                <a:ea typeface="微软雅黑" panose="020B0503020204020204" pitchFamily="34" charset="-122"/>
              </a:rPr>
              <a:t>输入相关标题</a:t>
            </a:r>
            <a:endParaRPr lang="zh-CN" altLang="en-US" sz="2400" b="1" dirty="0">
              <a:solidFill>
                <a:srgbClr val="ED838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201571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4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750"/>
                            </p:stCondLst>
                            <p:childTnLst>
                              <p:par>
                                <p:cTn id="19" presetID="47"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250"/>
                            </p:stCondLst>
                            <p:childTnLst>
                              <p:par>
                                <p:cTn id="29" presetID="2" presetClass="entr" presetSubtype="8" decel="34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fill="hold"/>
                                        <p:tgtEl>
                                          <p:spTgt spid="13"/>
                                        </p:tgtEl>
                                        <p:attrNameLst>
                                          <p:attrName>ppt_x</p:attrName>
                                        </p:attrNameLst>
                                      </p:cBhvr>
                                      <p:tavLst>
                                        <p:tav tm="0">
                                          <p:val>
                                            <p:strVal val="0-#ppt_w/2"/>
                                          </p:val>
                                        </p:tav>
                                        <p:tav tm="100000">
                                          <p:val>
                                            <p:strVal val="#ppt_x"/>
                                          </p:val>
                                        </p:tav>
                                      </p:tavLst>
                                    </p:anim>
                                    <p:anim calcmode="lin" valueType="num">
                                      <p:cBhvr additive="base">
                                        <p:cTn id="32" dur="75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7" grpId="0" animBg="1"/>
      <p:bldP spid="21" grpId="0"/>
      <p:bldP spid="22" grpId="0" animBg="1"/>
      <p:bldP spid="23" grpId="0"/>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765471" y="2975814"/>
            <a:ext cx="2664135" cy="2542324"/>
            <a:chOff x="4765471" y="2975814"/>
            <a:chExt cx="2664135" cy="2542324"/>
          </a:xfrm>
        </p:grpSpPr>
        <p:sp>
          <p:nvSpPr>
            <p:cNvPr id="10" name="Freeform 292"/>
            <p:cNvSpPr/>
            <p:nvPr/>
          </p:nvSpPr>
          <p:spPr bwMode="auto">
            <a:xfrm>
              <a:off x="4765471" y="3879577"/>
              <a:ext cx="719081" cy="1626773"/>
            </a:xfrm>
            <a:custGeom>
              <a:avLst/>
              <a:gdLst>
                <a:gd name="T0" fmla="*/ 144 w 183"/>
                <a:gd name="T1" fmla="*/ 414 h 414"/>
                <a:gd name="T2" fmla="*/ 138 w 183"/>
                <a:gd name="T3" fmla="*/ 413 h 414"/>
                <a:gd name="T4" fmla="*/ 124 w 183"/>
                <a:gd name="T5" fmla="*/ 389 h 414"/>
                <a:gd name="T6" fmla="*/ 120 w 183"/>
                <a:gd name="T7" fmla="*/ 196 h 414"/>
                <a:gd name="T8" fmla="*/ 10 w 183"/>
                <a:gd name="T9" fmla="*/ 38 h 414"/>
                <a:gd name="T10" fmla="*/ 7 w 183"/>
                <a:gd name="T11" fmla="*/ 10 h 414"/>
                <a:gd name="T12" fmla="*/ 35 w 183"/>
                <a:gd name="T13" fmla="*/ 6 h 414"/>
                <a:gd name="T14" fmla="*/ 158 w 183"/>
                <a:gd name="T15" fmla="*/ 184 h 414"/>
                <a:gd name="T16" fmla="*/ 163 w 183"/>
                <a:gd name="T17" fmla="*/ 399 h 414"/>
                <a:gd name="T18" fmla="*/ 144 w 183"/>
                <a:gd name="T1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414">
                  <a:moveTo>
                    <a:pt x="144" y="414"/>
                  </a:moveTo>
                  <a:cubicBezTo>
                    <a:pt x="142" y="414"/>
                    <a:pt x="140" y="414"/>
                    <a:pt x="138" y="413"/>
                  </a:cubicBezTo>
                  <a:cubicBezTo>
                    <a:pt x="128" y="410"/>
                    <a:pt x="121" y="399"/>
                    <a:pt x="124" y="389"/>
                  </a:cubicBezTo>
                  <a:cubicBezTo>
                    <a:pt x="142" y="325"/>
                    <a:pt x="141" y="259"/>
                    <a:pt x="120" y="196"/>
                  </a:cubicBezTo>
                  <a:cubicBezTo>
                    <a:pt x="100" y="133"/>
                    <a:pt x="62" y="79"/>
                    <a:pt x="10" y="38"/>
                  </a:cubicBezTo>
                  <a:cubicBezTo>
                    <a:pt x="2" y="31"/>
                    <a:pt x="0" y="18"/>
                    <a:pt x="7" y="10"/>
                  </a:cubicBezTo>
                  <a:cubicBezTo>
                    <a:pt x="14" y="1"/>
                    <a:pt x="26" y="0"/>
                    <a:pt x="35" y="6"/>
                  </a:cubicBezTo>
                  <a:cubicBezTo>
                    <a:pt x="93" y="52"/>
                    <a:pt x="136" y="113"/>
                    <a:pt x="158" y="184"/>
                  </a:cubicBezTo>
                  <a:cubicBezTo>
                    <a:pt x="181" y="254"/>
                    <a:pt x="183" y="328"/>
                    <a:pt x="163" y="399"/>
                  </a:cubicBezTo>
                  <a:cubicBezTo>
                    <a:pt x="160" y="408"/>
                    <a:pt x="152" y="414"/>
                    <a:pt x="144" y="414"/>
                  </a:cubicBezTo>
                  <a:close/>
                </a:path>
              </a:pathLst>
            </a:custGeom>
            <a:solidFill>
              <a:srgbClr val="1DB1B7"/>
            </a:solidFill>
            <a:ln>
              <a:noFill/>
            </a:ln>
          </p:spPr>
          <p:txBody>
            <a:bodyPr vert="horz" wrap="square" lIns="91440" tIns="45720" rIns="91440" bIns="45720" numCol="1" anchor="t" anchorCtr="0" compatLnSpc="1"/>
            <a:lstStyle/>
            <a:p>
              <a:endParaRPr lang="en-US"/>
            </a:p>
          </p:txBody>
        </p:sp>
        <p:sp>
          <p:nvSpPr>
            <p:cNvPr id="13" name="Freeform 293"/>
            <p:cNvSpPr/>
            <p:nvPr/>
          </p:nvSpPr>
          <p:spPr bwMode="auto">
            <a:xfrm>
              <a:off x="4773330" y="2975814"/>
              <a:ext cx="1414585" cy="1068798"/>
            </a:xfrm>
            <a:custGeom>
              <a:avLst/>
              <a:gdLst>
                <a:gd name="T0" fmla="*/ 21 w 360"/>
                <a:gd name="T1" fmla="*/ 272 h 272"/>
                <a:gd name="T2" fmla="*/ 1 w 360"/>
                <a:gd name="T3" fmla="*/ 253 h 272"/>
                <a:gd name="T4" fmla="*/ 20 w 360"/>
                <a:gd name="T5" fmla="*/ 232 h 272"/>
                <a:gd name="T6" fmla="*/ 202 w 360"/>
                <a:gd name="T7" fmla="*/ 169 h 272"/>
                <a:gd name="T8" fmla="*/ 318 w 360"/>
                <a:gd name="T9" fmla="*/ 15 h 272"/>
                <a:gd name="T10" fmla="*/ 344 w 360"/>
                <a:gd name="T11" fmla="*/ 4 h 272"/>
                <a:gd name="T12" fmla="*/ 356 w 360"/>
                <a:gd name="T13" fmla="*/ 29 h 272"/>
                <a:gd name="T14" fmla="*/ 225 w 360"/>
                <a:gd name="T15" fmla="*/ 201 h 272"/>
                <a:gd name="T16" fmla="*/ 22 w 360"/>
                <a:gd name="T17" fmla="*/ 272 h 272"/>
                <a:gd name="T18" fmla="*/ 21 w 360"/>
                <a:gd name="T19"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272">
                  <a:moveTo>
                    <a:pt x="21" y="272"/>
                  </a:moveTo>
                  <a:cubicBezTo>
                    <a:pt x="10" y="272"/>
                    <a:pt x="1" y="264"/>
                    <a:pt x="1" y="253"/>
                  </a:cubicBezTo>
                  <a:cubicBezTo>
                    <a:pt x="0" y="242"/>
                    <a:pt x="9" y="233"/>
                    <a:pt x="20" y="232"/>
                  </a:cubicBezTo>
                  <a:cubicBezTo>
                    <a:pt x="86" y="230"/>
                    <a:pt x="149" y="208"/>
                    <a:pt x="202" y="169"/>
                  </a:cubicBezTo>
                  <a:cubicBezTo>
                    <a:pt x="255" y="130"/>
                    <a:pt x="295" y="77"/>
                    <a:pt x="318" y="15"/>
                  </a:cubicBezTo>
                  <a:cubicBezTo>
                    <a:pt x="322" y="5"/>
                    <a:pt x="334" y="0"/>
                    <a:pt x="344" y="4"/>
                  </a:cubicBezTo>
                  <a:cubicBezTo>
                    <a:pt x="354" y="8"/>
                    <a:pt x="360" y="19"/>
                    <a:pt x="356" y="29"/>
                  </a:cubicBezTo>
                  <a:cubicBezTo>
                    <a:pt x="330" y="98"/>
                    <a:pt x="285" y="158"/>
                    <a:pt x="225" y="201"/>
                  </a:cubicBezTo>
                  <a:cubicBezTo>
                    <a:pt x="166" y="245"/>
                    <a:pt x="95" y="269"/>
                    <a:pt x="22" y="272"/>
                  </a:cubicBezTo>
                  <a:cubicBezTo>
                    <a:pt x="21" y="272"/>
                    <a:pt x="21" y="272"/>
                    <a:pt x="21" y="272"/>
                  </a:cubicBezTo>
                  <a:close/>
                </a:path>
              </a:pathLst>
            </a:custGeom>
            <a:solidFill>
              <a:srgbClr val="ED8383"/>
            </a:solidFill>
            <a:ln>
              <a:noFill/>
            </a:ln>
          </p:spPr>
          <p:txBody>
            <a:bodyPr vert="horz" wrap="square" lIns="91440" tIns="45720" rIns="91440" bIns="45720" numCol="1" anchor="t" anchorCtr="0" compatLnSpc="1"/>
            <a:lstStyle/>
            <a:p>
              <a:endParaRPr lang="en-US"/>
            </a:p>
          </p:txBody>
        </p:sp>
        <p:sp>
          <p:nvSpPr>
            <p:cNvPr id="14" name="Freeform 294"/>
            <p:cNvSpPr/>
            <p:nvPr/>
          </p:nvSpPr>
          <p:spPr bwMode="auto">
            <a:xfrm>
              <a:off x="6007162" y="2975814"/>
              <a:ext cx="1414585" cy="1068798"/>
            </a:xfrm>
            <a:custGeom>
              <a:avLst/>
              <a:gdLst>
                <a:gd name="T0" fmla="*/ 339 w 360"/>
                <a:gd name="T1" fmla="*/ 272 h 272"/>
                <a:gd name="T2" fmla="*/ 338 w 360"/>
                <a:gd name="T3" fmla="*/ 272 h 272"/>
                <a:gd name="T4" fmla="*/ 135 w 360"/>
                <a:gd name="T5" fmla="*/ 201 h 272"/>
                <a:gd name="T6" fmla="*/ 4 w 360"/>
                <a:gd name="T7" fmla="*/ 29 h 272"/>
                <a:gd name="T8" fmla="*/ 16 w 360"/>
                <a:gd name="T9" fmla="*/ 4 h 272"/>
                <a:gd name="T10" fmla="*/ 42 w 360"/>
                <a:gd name="T11" fmla="*/ 15 h 272"/>
                <a:gd name="T12" fmla="*/ 158 w 360"/>
                <a:gd name="T13" fmla="*/ 169 h 272"/>
                <a:gd name="T14" fmla="*/ 340 w 360"/>
                <a:gd name="T15" fmla="*/ 232 h 272"/>
                <a:gd name="T16" fmla="*/ 359 w 360"/>
                <a:gd name="T17" fmla="*/ 253 h 272"/>
                <a:gd name="T18" fmla="*/ 339 w 360"/>
                <a:gd name="T19"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272">
                  <a:moveTo>
                    <a:pt x="339" y="272"/>
                  </a:moveTo>
                  <a:cubicBezTo>
                    <a:pt x="339" y="272"/>
                    <a:pt x="339" y="272"/>
                    <a:pt x="338" y="272"/>
                  </a:cubicBezTo>
                  <a:cubicBezTo>
                    <a:pt x="265" y="269"/>
                    <a:pt x="194" y="245"/>
                    <a:pt x="135" y="201"/>
                  </a:cubicBezTo>
                  <a:cubicBezTo>
                    <a:pt x="75" y="158"/>
                    <a:pt x="30" y="98"/>
                    <a:pt x="4" y="29"/>
                  </a:cubicBezTo>
                  <a:cubicBezTo>
                    <a:pt x="0" y="19"/>
                    <a:pt x="6" y="8"/>
                    <a:pt x="16" y="4"/>
                  </a:cubicBezTo>
                  <a:cubicBezTo>
                    <a:pt x="26" y="0"/>
                    <a:pt x="38" y="5"/>
                    <a:pt x="42" y="15"/>
                  </a:cubicBezTo>
                  <a:cubicBezTo>
                    <a:pt x="65" y="77"/>
                    <a:pt x="105" y="130"/>
                    <a:pt x="158" y="169"/>
                  </a:cubicBezTo>
                  <a:cubicBezTo>
                    <a:pt x="211" y="208"/>
                    <a:pt x="274" y="230"/>
                    <a:pt x="340" y="232"/>
                  </a:cubicBezTo>
                  <a:cubicBezTo>
                    <a:pt x="351" y="233"/>
                    <a:pt x="360" y="242"/>
                    <a:pt x="359" y="253"/>
                  </a:cubicBezTo>
                  <a:cubicBezTo>
                    <a:pt x="359" y="264"/>
                    <a:pt x="350" y="272"/>
                    <a:pt x="339" y="272"/>
                  </a:cubicBezTo>
                  <a:close/>
                </a:path>
              </a:pathLst>
            </a:custGeom>
            <a:solidFill>
              <a:srgbClr val="ED8383"/>
            </a:solidFill>
            <a:ln>
              <a:noFill/>
            </a:ln>
          </p:spPr>
          <p:txBody>
            <a:bodyPr vert="horz" wrap="square" lIns="91440" tIns="45720" rIns="91440" bIns="45720" numCol="1" anchor="t" anchorCtr="0" compatLnSpc="1"/>
            <a:lstStyle/>
            <a:p>
              <a:endParaRPr lang="en-US"/>
            </a:p>
          </p:txBody>
        </p:sp>
        <p:sp>
          <p:nvSpPr>
            <p:cNvPr id="15" name="Freeform 295"/>
            <p:cNvSpPr/>
            <p:nvPr/>
          </p:nvSpPr>
          <p:spPr bwMode="auto">
            <a:xfrm>
              <a:off x="6710525" y="3879577"/>
              <a:ext cx="719081" cy="1626773"/>
            </a:xfrm>
            <a:custGeom>
              <a:avLst/>
              <a:gdLst>
                <a:gd name="T0" fmla="*/ 39 w 183"/>
                <a:gd name="T1" fmla="*/ 414 h 414"/>
                <a:gd name="T2" fmla="*/ 20 w 183"/>
                <a:gd name="T3" fmla="*/ 399 h 414"/>
                <a:gd name="T4" fmla="*/ 25 w 183"/>
                <a:gd name="T5" fmla="*/ 184 h 414"/>
                <a:gd name="T6" fmla="*/ 148 w 183"/>
                <a:gd name="T7" fmla="*/ 6 h 414"/>
                <a:gd name="T8" fmla="*/ 176 w 183"/>
                <a:gd name="T9" fmla="*/ 10 h 414"/>
                <a:gd name="T10" fmla="*/ 173 w 183"/>
                <a:gd name="T11" fmla="*/ 38 h 414"/>
                <a:gd name="T12" fmla="*/ 63 w 183"/>
                <a:gd name="T13" fmla="*/ 196 h 414"/>
                <a:gd name="T14" fmla="*/ 59 w 183"/>
                <a:gd name="T15" fmla="*/ 389 h 414"/>
                <a:gd name="T16" fmla="*/ 45 w 183"/>
                <a:gd name="T17" fmla="*/ 413 h 414"/>
                <a:gd name="T18" fmla="*/ 39 w 183"/>
                <a:gd name="T1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414">
                  <a:moveTo>
                    <a:pt x="39" y="414"/>
                  </a:moveTo>
                  <a:cubicBezTo>
                    <a:pt x="31" y="414"/>
                    <a:pt x="23" y="408"/>
                    <a:pt x="20" y="399"/>
                  </a:cubicBezTo>
                  <a:cubicBezTo>
                    <a:pt x="0" y="328"/>
                    <a:pt x="2" y="254"/>
                    <a:pt x="25" y="184"/>
                  </a:cubicBezTo>
                  <a:cubicBezTo>
                    <a:pt x="47" y="113"/>
                    <a:pt x="90" y="52"/>
                    <a:pt x="148" y="6"/>
                  </a:cubicBezTo>
                  <a:cubicBezTo>
                    <a:pt x="157" y="0"/>
                    <a:pt x="169" y="1"/>
                    <a:pt x="176" y="10"/>
                  </a:cubicBezTo>
                  <a:cubicBezTo>
                    <a:pt x="183" y="18"/>
                    <a:pt x="181" y="31"/>
                    <a:pt x="173" y="38"/>
                  </a:cubicBezTo>
                  <a:cubicBezTo>
                    <a:pt x="121" y="79"/>
                    <a:pt x="83" y="133"/>
                    <a:pt x="63" y="196"/>
                  </a:cubicBezTo>
                  <a:cubicBezTo>
                    <a:pt x="42" y="259"/>
                    <a:pt x="41" y="325"/>
                    <a:pt x="59" y="389"/>
                  </a:cubicBezTo>
                  <a:cubicBezTo>
                    <a:pt x="62" y="399"/>
                    <a:pt x="55" y="410"/>
                    <a:pt x="45" y="413"/>
                  </a:cubicBezTo>
                  <a:cubicBezTo>
                    <a:pt x="43" y="414"/>
                    <a:pt x="41" y="414"/>
                    <a:pt x="39" y="414"/>
                  </a:cubicBezTo>
                  <a:close/>
                </a:path>
              </a:pathLst>
            </a:custGeom>
            <a:solidFill>
              <a:srgbClr val="ED8383"/>
            </a:solidFill>
            <a:ln>
              <a:noFill/>
            </a:ln>
          </p:spPr>
          <p:txBody>
            <a:bodyPr vert="horz" wrap="square" lIns="91440" tIns="45720" rIns="91440" bIns="45720" numCol="1" anchor="t" anchorCtr="0" compatLnSpc="1"/>
            <a:lstStyle/>
            <a:p>
              <a:endParaRPr lang="en-US"/>
            </a:p>
          </p:txBody>
        </p:sp>
        <p:sp>
          <p:nvSpPr>
            <p:cNvPr id="16" name="Freeform 296"/>
            <p:cNvSpPr/>
            <p:nvPr/>
          </p:nvSpPr>
          <p:spPr bwMode="auto">
            <a:xfrm>
              <a:off x="5240929" y="5117339"/>
              <a:ext cx="1713220" cy="400799"/>
            </a:xfrm>
            <a:custGeom>
              <a:avLst/>
              <a:gdLst>
                <a:gd name="T0" fmla="*/ 23 w 436"/>
                <a:gd name="T1" fmla="*/ 99 h 102"/>
                <a:gd name="T2" fmla="*/ 6 w 436"/>
                <a:gd name="T3" fmla="*/ 90 h 102"/>
                <a:gd name="T4" fmla="*/ 11 w 436"/>
                <a:gd name="T5" fmla="*/ 62 h 102"/>
                <a:gd name="T6" fmla="*/ 218 w 436"/>
                <a:gd name="T7" fmla="*/ 0 h 102"/>
                <a:gd name="T8" fmla="*/ 425 w 436"/>
                <a:gd name="T9" fmla="*/ 62 h 102"/>
                <a:gd name="T10" fmla="*/ 430 w 436"/>
                <a:gd name="T11" fmla="*/ 90 h 102"/>
                <a:gd name="T12" fmla="*/ 402 w 436"/>
                <a:gd name="T13" fmla="*/ 96 h 102"/>
                <a:gd name="T14" fmla="*/ 218 w 436"/>
                <a:gd name="T15" fmla="*/ 40 h 102"/>
                <a:gd name="T16" fmla="*/ 34 w 436"/>
                <a:gd name="T17" fmla="*/ 96 h 102"/>
                <a:gd name="T18" fmla="*/ 23 w 436"/>
                <a:gd name="T19" fmla="*/ 9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6" h="102">
                  <a:moveTo>
                    <a:pt x="23" y="99"/>
                  </a:moveTo>
                  <a:cubicBezTo>
                    <a:pt x="16" y="99"/>
                    <a:pt x="10" y="96"/>
                    <a:pt x="6" y="90"/>
                  </a:cubicBezTo>
                  <a:cubicBezTo>
                    <a:pt x="0" y="81"/>
                    <a:pt x="2" y="68"/>
                    <a:pt x="11" y="62"/>
                  </a:cubicBezTo>
                  <a:cubicBezTo>
                    <a:pt x="73" y="21"/>
                    <a:pt x="144" y="0"/>
                    <a:pt x="218" y="0"/>
                  </a:cubicBezTo>
                  <a:cubicBezTo>
                    <a:pt x="292" y="0"/>
                    <a:pt x="363" y="21"/>
                    <a:pt x="425" y="62"/>
                  </a:cubicBezTo>
                  <a:cubicBezTo>
                    <a:pt x="434" y="68"/>
                    <a:pt x="436" y="81"/>
                    <a:pt x="430" y="90"/>
                  </a:cubicBezTo>
                  <a:cubicBezTo>
                    <a:pt x="424" y="99"/>
                    <a:pt x="412" y="102"/>
                    <a:pt x="402" y="96"/>
                  </a:cubicBezTo>
                  <a:cubicBezTo>
                    <a:pt x="348" y="59"/>
                    <a:pt x="284" y="40"/>
                    <a:pt x="218" y="40"/>
                  </a:cubicBezTo>
                  <a:cubicBezTo>
                    <a:pt x="152" y="40"/>
                    <a:pt x="88" y="59"/>
                    <a:pt x="34" y="96"/>
                  </a:cubicBezTo>
                  <a:cubicBezTo>
                    <a:pt x="30" y="98"/>
                    <a:pt x="26" y="99"/>
                    <a:pt x="23" y="99"/>
                  </a:cubicBezTo>
                  <a:close/>
                </a:path>
              </a:pathLst>
            </a:custGeom>
            <a:solidFill>
              <a:srgbClr val="1DB1B7"/>
            </a:solidFill>
            <a:ln>
              <a:noFill/>
            </a:ln>
          </p:spPr>
          <p:txBody>
            <a:bodyPr vert="horz" wrap="square" lIns="91440" tIns="45720" rIns="91440" bIns="45720" numCol="1" anchor="t" anchorCtr="0" compatLnSpc="1"/>
            <a:lstStyle/>
            <a:p>
              <a:endParaRPr lang="en-US"/>
            </a:p>
          </p:txBody>
        </p:sp>
      </p:grpSp>
      <p:grpSp>
        <p:nvGrpSpPr>
          <p:cNvPr id="17" name="组合 1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30273" y="1989534"/>
            <a:ext cx="4534531" cy="4326273"/>
            <a:chOff x="3830273" y="1989534"/>
            <a:chExt cx="4534531" cy="4326273"/>
          </a:xfrm>
        </p:grpSpPr>
        <p:sp>
          <p:nvSpPr>
            <p:cNvPr id="18" name="Freeform 297"/>
            <p:cNvSpPr/>
            <p:nvPr/>
          </p:nvSpPr>
          <p:spPr bwMode="auto">
            <a:xfrm>
              <a:off x="3830273" y="3573084"/>
              <a:ext cx="1131668" cy="2730935"/>
            </a:xfrm>
            <a:custGeom>
              <a:avLst/>
              <a:gdLst>
                <a:gd name="T0" fmla="*/ 234 w 288"/>
                <a:gd name="T1" fmla="*/ 695 h 695"/>
                <a:gd name="T2" fmla="*/ 229 w 288"/>
                <a:gd name="T3" fmla="*/ 694 h 695"/>
                <a:gd name="T4" fmla="*/ 215 w 288"/>
                <a:gd name="T5" fmla="*/ 669 h 695"/>
                <a:gd name="T6" fmla="*/ 208 w 288"/>
                <a:gd name="T7" fmla="*/ 323 h 695"/>
                <a:gd name="T8" fmla="*/ 10 w 288"/>
                <a:gd name="T9" fmla="*/ 38 h 695"/>
                <a:gd name="T10" fmla="*/ 7 w 288"/>
                <a:gd name="T11" fmla="*/ 10 h 695"/>
                <a:gd name="T12" fmla="*/ 35 w 288"/>
                <a:gd name="T13" fmla="*/ 7 h 695"/>
                <a:gd name="T14" fmla="*/ 246 w 288"/>
                <a:gd name="T15" fmla="*/ 311 h 695"/>
                <a:gd name="T16" fmla="*/ 253 w 288"/>
                <a:gd name="T17" fmla="*/ 680 h 695"/>
                <a:gd name="T18" fmla="*/ 234 w 288"/>
                <a:gd name="T1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695">
                  <a:moveTo>
                    <a:pt x="234" y="695"/>
                  </a:moveTo>
                  <a:cubicBezTo>
                    <a:pt x="232" y="695"/>
                    <a:pt x="231" y="695"/>
                    <a:pt x="229" y="694"/>
                  </a:cubicBezTo>
                  <a:cubicBezTo>
                    <a:pt x="218" y="691"/>
                    <a:pt x="212" y="680"/>
                    <a:pt x="215" y="669"/>
                  </a:cubicBezTo>
                  <a:cubicBezTo>
                    <a:pt x="247" y="556"/>
                    <a:pt x="244" y="436"/>
                    <a:pt x="208" y="323"/>
                  </a:cubicBezTo>
                  <a:cubicBezTo>
                    <a:pt x="171" y="210"/>
                    <a:pt x="103" y="112"/>
                    <a:pt x="10" y="38"/>
                  </a:cubicBezTo>
                  <a:cubicBezTo>
                    <a:pt x="1" y="32"/>
                    <a:pt x="0" y="19"/>
                    <a:pt x="7" y="10"/>
                  </a:cubicBezTo>
                  <a:cubicBezTo>
                    <a:pt x="13" y="2"/>
                    <a:pt x="26" y="0"/>
                    <a:pt x="35" y="7"/>
                  </a:cubicBezTo>
                  <a:cubicBezTo>
                    <a:pt x="134" y="85"/>
                    <a:pt x="207" y="190"/>
                    <a:pt x="246" y="311"/>
                  </a:cubicBezTo>
                  <a:cubicBezTo>
                    <a:pt x="285" y="431"/>
                    <a:pt x="288" y="559"/>
                    <a:pt x="253" y="680"/>
                  </a:cubicBezTo>
                  <a:cubicBezTo>
                    <a:pt x="251" y="689"/>
                    <a:pt x="243" y="695"/>
                    <a:pt x="234" y="695"/>
                  </a:cubicBezTo>
                  <a:close/>
                </a:path>
              </a:pathLst>
            </a:custGeom>
            <a:solidFill>
              <a:srgbClr val="ED8383"/>
            </a:solidFill>
            <a:ln>
              <a:noFill/>
            </a:ln>
          </p:spPr>
          <p:txBody>
            <a:bodyPr vert="horz" wrap="square" lIns="91440" tIns="45720" rIns="91440" bIns="45720" numCol="1" anchor="t" anchorCtr="0" compatLnSpc="1"/>
            <a:lstStyle/>
            <a:p>
              <a:endParaRPr lang="en-US"/>
            </a:p>
          </p:txBody>
        </p:sp>
        <p:sp>
          <p:nvSpPr>
            <p:cNvPr id="19" name="Freeform 298"/>
            <p:cNvSpPr/>
            <p:nvPr/>
          </p:nvSpPr>
          <p:spPr bwMode="auto">
            <a:xfrm>
              <a:off x="3838132" y="1989534"/>
              <a:ext cx="2349783" cy="1752514"/>
            </a:xfrm>
            <a:custGeom>
              <a:avLst/>
              <a:gdLst>
                <a:gd name="T0" fmla="*/ 20 w 598"/>
                <a:gd name="T1" fmla="*/ 446 h 446"/>
                <a:gd name="T2" fmla="*/ 0 w 598"/>
                <a:gd name="T3" fmla="*/ 426 h 446"/>
                <a:gd name="T4" fmla="*/ 19 w 598"/>
                <a:gd name="T5" fmla="*/ 406 h 446"/>
                <a:gd name="T6" fmla="*/ 347 w 598"/>
                <a:gd name="T7" fmla="*/ 292 h 446"/>
                <a:gd name="T8" fmla="*/ 556 w 598"/>
                <a:gd name="T9" fmla="*/ 16 h 446"/>
                <a:gd name="T10" fmla="*/ 582 w 598"/>
                <a:gd name="T11" fmla="*/ 4 h 446"/>
                <a:gd name="T12" fmla="*/ 594 w 598"/>
                <a:gd name="T13" fmla="*/ 30 h 446"/>
                <a:gd name="T14" fmla="*/ 370 w 598"/>
                <a:gd name="T15" fmla="*/ 324 h 446"/>
                <a:gd name="T16" fmla="*/ 21 w 598"/>
                <a:gd name="T17" fmla="*/ 446 h 446"/>
                <a:gd name="T18" fmla="*/ 20 w 598"/>
                <a:gd name="T19"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446">
                  <a:moveTo>
                    <a:pt x="20" y="446"/>
                  </a:moveTo>
                  <a:cubicBezTo>
                    <a:pt x="10" y="446"/>
                    <a:pt x="1" y="437"/>
                    <a:pt x="0" y="426"/>
                  </a:cubicBezTo>
                  <a:cubicBezTo>
                    <a:pt x="0" y="415"/>
                    <a:pt x="8" y="406"/>
                    <a:pt x="19" y="406"/>
                  </a:cubicBezTo>
                  <a:cubicBezTo>
                    <a:pt x="138" y="401"/>
                    <a:pt x="251" y="362"/>
                    <a:pt x="347" y="292"/>
                  </a:cubicBezTo>
                  <a:cubicBezTo>
                    <a:pt x="443" y="222"/>
                    <a:pt x="515" y="127"/>
                    <a:pt x="556" y="16"/>
                  </a:cubicBezTo>
                  <a:cubicBezTo>
                    <a:pt x="560" y="5"/>
                    <a:pt x="572" y="0"/>
                    <a:pt x="582" y="4"/>
                  </a:cubicBezTo>
                  <a:cubicBezTo>
                    <a:pt x="592" y="8"/>
                    <a:pt x="598" y="19"/>
                    <a:pt x="594" y="30"/>
                  </a:cubicBezTo>
                  <a:cubicBezTo>
                    <a:pt x="550" y="148"/>
                    <a:pt x="473" y="250"/>
                    <a:pt x="370" y="324"/>
                  </a:cubicBezTo>
                  <a:cubicBezTo>
                    <a:pt x="268" y="399"/>
                    <a:pt x="147" y="441"/>
                    <a:pt x="21" y="446"/>
                  </a:cubicBezTo>
                  <a:cubicBezTo>
                    <a:pt x="21" y="446"/>
                    <a:pt x="20" y="446"/>
                    <a:pt x="20" y="446"/>
                  </a:cubicBezTo>
                  <a:close/>
                </a:path>
              </a:pathLst>
            </a:custGeom>
            <a:solidFill>
              <a:srgbClr val="1DB1B7"/>
            </a:solidFill>
            <a:ln>
              <a:noFill/>
            </a:ln>
          </p:spPr>
          <p:txBody>
            <a:bodyPr vert="horz" wrap="square" lIns="91440" tIns="45720" rIns="91440" bIns="45720" numCol="1" anchor="t" anchorCtr="0" compatLnSpc="1"/>
            <a:lstStyle/>
            <a:p>
              <a:endParaRPr lang="en-US"/>
            </a:p>
          </p:txBody>
        </p:sp>
        <p:sp>
          <p:nvSpPr>
            <p:cNvPr id="20" name="Freeform 299"/>
            <p:cNvSpPr/>
            <p:nvPr/>
          </p:nvSpPr>
          <p:spPr bwMode="auto">
            <a:xfrm>
              <a:off x="6007162" y="1989534"/>
              <a:ext cx="2349783" cy="1752514"/>
            </a:xfrm>
            <a:custGeom>
              <a:avLst/>
              <a:gdLst>
                <a:gd name="T0" fmla="*/ 578 w 598"/>
                <a:gd name="T1" fmla="*/ 446 h 446"/>
                <a:gd name="T2" fmla="*/ 577 w 598"/>
                <a:gd name="T3" fmla="*/ 446 h 446"/>
                <a:gd name="T4" fmla="*/ 228 w 598"/>
                <a:gd name="T5" fmla="*/ 324 h 446"/>
                <a:gd name="T6" fmla="*/ 4 w 598"/>
                <a:gd name="T7" fmla="*/ 30 h 446"/>
                <a:gd name="T8" fmla="*/ 16 w 598"/>
                <a:gd name="T9" fmla="*/ 4 h 446"/>
                <a:gd name="T10" fmla="*/ 42 w 598"/>
                <a:gd name="T11" fmla="*/ 16 h 446"/>
                <a:gd name="T12" fmla="*/ 251 w 598"/>
                <a:gd name="T13" fmla="*/ 292 h 446"/>
                <a:gd name="T14" fmla="*/ 579 w 598"/>
                <a:gd name="T15" fmla="*/ 406 h 446"/>
                <a:gd name="T16" fmla="*/ 598 w 598"/>
                <a:gd name="T17" fmla="*/ 426 h 446"/>
                <a:gd name="T18" fmla="*/ 578 w 598"/>
                <a:gd name="T19"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446">
                  <a:moveTo>
                    <a:pt x="578" y="446"/>
                  </a:moveTo>
                  <a:cubicBezTo>
                    <a:pt x="578" y="446"/>
                    <a:pt x="577" y="446"/>
                    <a:pt x="577" y="446"/>
                  </a:cubicBezTo>
                  <a:cubicBezTo>
                    <a:pt x="451" y="441"/>
                    <a:pt x="330" y="399"/>
                    <a:pt x="228" y="324"/>
                  </a:cubicBezTo>
                  <a:cubicBezTo>
                    <a:pt x="125" y="250"/>
                    <a:pt x="48" y="148"/>
                    <a:pt x="4" y="30"/>
                  </a:cubicBezTo>
                  <a:cubicBezTo>
                    <a:pt x="0" y="19"/>
                    <a:pt x="6" y="8"/>
                    <a:pt x="16" y="4"/>
                  </a:cubicBezTo>
                  <a:cubicBezTo>
                    <a:pt x="26" y="0"/>
                    <a:pt x="38" y="5"/>
                    <a:pt x="42" y="16"/>
                  </a:cubicBezTo>
                  <a:cubicBezTo>
                    <a:pt x="83" y="127"/>
                    <a:pt x="155" y="222"/>
                    <a:pt x="251" y="292"/>
                  </a:cubicBezTo>
                  <a:cubicBezTo>
                    <a:pt x="347" y="362"/>
                    <a:pt x="460" y="401"/>
                    <a:pt x="579" y="406"/>
                  </a:cubicBezTo>
                  <a:cubicBezTo>
                    <a:pt x="590" y="406"/>
                    <a:pt x="598" y="415"/>
                    <a:pt x="598" y="426"/>
                  </a:cubicBezTo>
                  <a:cubicBezTo>
                    <a:pt x="597" y="437"/>
                    <a:pt x="588" y="446"/>
                    <a:pt x="578" y="446"/>
                  </a:cubicBezTo>
                  <a:close/>
                </a:path>
              </a:pathLst>
            </a:custGeom>
            <a:solidFill>
              <a:srgbClr val="1DB1B7"/>
            </a:solidFill>
            <a:ln>
              <a:noFill/>
            </a:ln>
          </p:spPr>
          <p:txBody>
            <a:bodyPr vert="horz" wrap="square" lIns="91440" tIns="45720" rIns="91440" bIns="45720" numCol="1" anchor="t" anchorCtr="0" compatLnSpc="1"/>
            <a:lstStyle/>
            <a:p>
              <a:endParaRPr lang="en-US"/>
            </a:p>
          </p:txBody>
        </p:sp>
        <p:sp>
          <p:nvSpPr>
            <p:cNvPr id="21" name="Freeform 300"/>
            <p:cNvSpPr/>
            <p:nvPr/>
          </p:nvSpPr>
          <p:spPr bwMode="auto">
            <a:xfrm>
              <a:off x="7233136" y="3573084"/>
              <a:ext cx="1131668" cy="2730935"/>
            </a:xfrm>
            <a:custGeom>
              <a:avLst/>
              <a:gdLst>
                <a:gd name="T0" fmla="*/ 54 w 288"/>
                <a:gd name="T1" fmla="*/ 695 h 695"/>
                <a:gd name="T2" fmla="*/ 35 w 288"/>
                <a:gd name="T3" fmla="*/ 680 h 695"/>
                <a:gd name="T4" fmla="*/ 42 w 288"/>
                <a:gd name="T5" fmla="*/ 311 h 695"/>
                <a:gd name="T6" fmla="*/ 253 w 288"/>
                <a:gd name="T7" fmla="*/ 7 h 695"/>
                <a:gd name="T8" fmla="*/ 281 w 288"/>
                <a:gd name="T9" fmla="*/ 10 h 695"/>
                <a:gd name="T10" fmla="*/ 278 w 288"/>
                <a:gd name="T11" fmla="*/ 38 h 695"/>
                <a:gd name="T12" fmla="*/ 80 w 288"/>
                <a:gd name="T13" fmla="*/ 323 h 695"/>
                <a:gd name="T14" fmla="*/ 73 w 288"/>
                <a:gd name="T15" fmla="*/ 669 h 695"/>
                <a:gd name="T16" fmla="*/ 59 w 288"/>
                <a:gd name="T17" fmla="*/ 694 h 695"/>
                <a:gd name="T18" fmla="*/ 54 w 288"/>
                <a:gd name="T1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695">
                  <a:moveTo>
                    <a:pt x="54" y="695"/>
                  </a:moveTo>
                  <a:cubicBezTo>
                    <a:pt x="45" y="695"/>
                    <a:pt x="37" y="689"/>
                    <a:pt x="35" y="680"/>
                  </a:cubicBezTo>
                  <a:cubicBezTo>
                    <a:pt x="0" y="559"/>
                    <a:pt x="3" y="431"/>
                    <a:pt x="42" y="311"/>
                  </a:cubicBezTo>
                  <a:cubicBezTo>
                    <a:pt x="81" y="190"/>
                    <a:pt x="154" y="85"/>
                    <a:pt x="253" y="7"/>
                  </a:cubicBezTo>
                  <a:cubicBezTo>
                    <a:pt x="262" y="0"/>
                    <a:pt x="275" y="2"/>
                    <a:pt x="281" y="10"/>
                  </a:cubicBezTo>
                  <a:cubicBezTo>
                    <a:pt x="288" y="19"/>
                    <a:pt x="287" y="32"/>
                    <a:pt x="278" y="38"/>
                  </a:cubicBezTo>
                  <a:cubicBezTo>
                    <a:pt x="185" y="112"/>
                    <a:pt x="117" y="210"/>
                    <a:pt x="80" y="323"/>
                  </a:cubicBezTo>
                  <a:cubicBezTo>
                    <a:pt x="44" y="436"/>
                    <a:pt x="41" y="556"/>
                    <a:pt x="73" y="669"/>
                  </a:cubicBezTo>
                  <a:cubicBezTo>
                    <a:pt x="76" y="680"/>
                    <a:pt x="70" y="691"/>
                    <a:pt x="59" y="694"/>
                  </a:cubicBezTo>
                  <a:cubicBezTo>
                    <a:pt x="57" y="695"/>
                    <a:pt x="56" y="695"/>
                    <a:pt x="54" y="695"/>
                  </a:cubicBezTo>
                  <a:close/>
                </a:path>
              </a:pathLst>
            </a:custGeom>
            <a:solidFill>
              <a:srgbClr val="1DB1B7"/>
            </a:solidFill>
            <a:ln>
              <a:noFill/>
            </a:ln>
          </p:spPr>
          <p:txBody>
            <a:bodyPr vert="horz" wrap="square" lIns="91440" tIns="45720" rIns="91440" bIns="45720" numCol="1" anchor="t" anchorCtr="0" compatLnSpc="1"/>
            <a:lstStyle/>
            <a:p>
              <a:endParaRPr lang="en-US"/>
            </a:p>
          </p:txBody>
        </p:sp>
        <p:sp>
          <p:nvSpPr>
            <p:cNvPr id="22" name="Freeform 301"/>
            <p:cNvSpPr/>
            <p:nvPr/>
          </p:nvSpPr>
          <p:spPr bwMode="auto">
            <a:xfrm>
              <a:off x="4659377" y="5738185"/>
              <a:ext cx="2876323" cy="577622"/>
            </a:xfrm>
            <a:custGeom>
              <a:avLst/>
              <a:gdLst>
                <a:gd name="T0" fmla="*/ 23 w 732"/>
                <a:gd name="T1" fmla="*/ 144 h 147"/>
                <a:gd name="T2" fmla="*/ 6 w 732"/>
                <a:gd name="T3" fmla="*/ 135 h 147"/>
                <a:gd name="T4" fmla="*/ 12 w 732"/>
                <a:gd name="T5" fmla="*/ 107 h 147"/>
                <a:gd name="T6" fmla="*/ 366 w 732"/>
                <a:gd name="T7" fmla="*/ 0 h 147"/>
                <a:gd name="T8" fmla="*/ 720 w 732"/>
                <a:gd name="T9" fmla="*/ 107 h 147"/>
                <a:gd name="T10" fmla="*/ 726 w 732"/>
                <a:gd name="T11" fmla="*/ 135 h 147"/>
                <a:gd name="T12" fmla="*/ 698 w 732"/>
                <a:gd name="T13" fmla="*/ 141 h 147"/>
                <a:gd name="T14" fmla="*/ 366 w 732"/>
                <a:gd name="T15" fmla="*/ 40 h 147"/>
                <a:gd name="T16" fmla="*/ 34 w 732"/>
                <a:gd name="T17" fmla="*/ 141 h 147"/>
                <a:gd name="T18" fmla="*/ 23 w 732"/>
                <a:gd name="T19"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2" h="147">
                  <a:moveTo>
                    <a:pt x="23" y="144"/>
                  </a:moveTo>
                  <a:cubicBezTo>
                    <a:pt x="17" y="144"/>
                    <a:pt x="10" y="141"/>
                    <a:pt x="6" y="135"/>
                  </a:cubicBezTo>
                  <a:cubicBezTo>
                    <a:pt x="0" y="126"/>
                    <a:pt x="3" y="113"/>
                    <a:pt x="12" y="107"/>
                  </a:cubicBezTo>
                  <a:cubicBezTo>
                    <a:pt x="117" y="37"/>
                    <a:pt x="239" y="0"/>
                    <a:pt x="366" y="0"/>
                  </a:cubicBezTo>
                  <a:cubicBezTo>
                    <a:pt x="493" y="0"/>
                    <a:pt x="615" y="37"/>
                    <a:pt x="720" y="107"/>
                  </a:cubicBezTo>
                  <a:cubicBezTo>
                    <a:pt x="729" y="113"/>
                    <a:pt x="732" y="126"/>
                    <a:pt x="726" y="135"/>
                  </a:cubicBezTo>
                  <a:cubicBezTo>
                    <a:pt x="719" y="144"/>
                    <a:pt x="707" y="147"/>
                    <a:pt x="698" y="141"/>
                  </a:cubicBezTo>
                  <a:cubicBezTo>
                    <a:pt x="599" y="75"/>
                    <a:pt x="485" y="40"/>
                    <a:pt x="366" y="40"/>
                  </a:cubicBezTo>
                  <a:cubicBezTo>
                    <a:pt x="247" y="40"/>
                    <a:pt x="133" y="75"/>
                    <a:pt x="34" y="141"/>
                  </a:cubicBezTo>
                  <a:cubicBezTo>
                    <a:pt x="31" y="143"/>
                    <a:pt x="27" y="144"/>
                    <a:pt x="23" y="144"/>
                  </a:cubicBezTo>
                  <a:close/>
                </a:path>
              </a:pathLst>
            </a:custGeom>
            <a:solidFill>
              <a:srgbClr val="ED8383"/>
            </a:solidFill>
            <a:ln>
              <a:noFill/>
            </a:ln>
          </p:spPr>
          <p:txBody>
            <a:bodyPr vert="horz" wrap="square" lIns="91440" tIns="45720" rIns="91440" bIns="45720" numCol="1" anchor="t" anchorCtr="0" compatLnSpc="1"/>
            <a:lstStyle/>
            <a:p>
              <a:endParaRPr lang="en-US"/>
            </a:p>
          </p:txBody>
        </p:sp>
      </p:grpSp>
      <p:grpSp>
        <p:nvGrpSpPr>
          <p:cNvPr id="23" name="组合 22"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838228" y="2889367"/>
            <a:ext cx="840572" cy="620846"/>
            <a:chOff x="4838228" y="2889367"/>
            <a:chExt cx="840572" cy="620846"/>
          </a:xfrm>
        </p:grpSpPr>
        <p:sp>
          <p:nvSpPr>
            <p:cNvPr id="24" name="Oval 320"/>
            <p:cNvSpPr>
              <a:spLocks noChangeArrowheads="1"/>
            </p:cNvSpPr>
            <p:nvPr/>
          </p:nvSpPr>
          <p:spPr bwMode="auto">
            <a:xfrm>
              <a:off x="4934435" y="2889367"/>
              <a:ext cx="624775" cy="620846"/>
            </a:xfrm>
            <a:prstGeom prst="ellipse">
              <a:avLst/>
            </a:prstGeom>
            <a:solidFill>
              <a:schemeClr val="bg1"/>
            </a:solidFill>
            <a:ln>
              <a:solidFill>
                <a:srgbClr val="1DB1B7"/>
              </a:solidFill>
            </a:ln>
          </p:spPr>
          <p:txBody>
            <a:bodyPr vert="horz" wrap="square" lIns="91440" tIns="45720" rIns="91440" bIns="45720" numCol="1" anchor="t" anchorCtr="0" compatLnSpc="1"/>
            <a:lstStyle/>
            <a:p>
              <a:endParaRPr lang="en-US"/>
            </a:p>
          </p:txBody>
        </p:sp>
        <p:sp>
          <p:nvSpPr>
            <p:cNvPr id="25" name="TextBox 58"/>
            <p:cNvSpPr txBox="1"/>
            <p:nvPr/>
          </p:nvSpPr>
          <p:spPr>
            <a:xfrm flipH="1">
              <a:off x="4838228" y="2974682"/>
              <a:ext cx="84057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a:solidFill>
                    <a:srgbClr val="1DB1B7"/>
                  </a:solidFill>
                  <a:latin typeface="Arial Rounded MT Bold" panose="020F0704030504030204" pitchFamily="34" charset="0"/>
                  <a:cs typeface="Times New Roman" panose="02020603050405020304" pitchFamily="18" charset="0"/>
                </a:rPr>
                <a:t>A</a:t>
              </a:r>
              <a:endParaRPr lang="zh-CN" altLang="en-US" sz="3600" dirty="0">
                <a:solidFill>
                  <a:srgbClr val="1DB1B7"/>
                </a:solidFill>
                <a:latin typeface="Arial Rounded MT Bold" panose="020F0704030504030204" pitchFamily="34" charset="0"/>
                <a:cs typeface="Times New Roman" panose="02020603050405020304" pitchFamily="18" charset="0"/>
              </a:endParaRPr>
            </a:p>
          </p:txBody>
        </p:sp>
      </p:grpSp>
      <p:grpSp>
        <p:nvGrpSpPr>
          <p:cNvPr id="26" name="组合 2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6545553" y="2889367"/>
            <a:ext cx="840572" cy="634236"/>
            <a:chOff x="6545553" y="2889367"/>
            <a:chExt cx="840572" cy="634236"/>
          </a:xfrm>
        </p:grpSpPr>
        <p:sp>
          <p:nvSpPr>
            <p:cNvPr id="27" name="Oval 322"/>
            <p:cNvSpPr>
              <a:spLocks noChangeArrowheads="1"/>
            </p:cNvSpPr>
            <p:nvPr/>
          </p:nvSpPr>
          <p:spPr bwMode="auto">
            <a:xfrm>
              <a:off x="6635867" y="2889367"/>
              <a:ext cx="624775" cy="620846"/>
            </a:xfrm>
            <a:prstGeom prst="ellipse">
              <a:avLst/>
            </a:prstGeom>
            <a:solidFill>
              <a:schemeClr val="bg1"/>
            </a:solidFill>
            <a:ln>
              <a:solidFill>
                <a:srgbClr val="1DB1B7"/>
              </a:solidFill>
            </a:ln>
          </p:spPr>
          <p:txBody>
            <a:bodyPr vert="horz" wrap="square" lIns="91440" tIns="45720" rIns="91440" bIns="45720" numCol="1" anchor="t" anchorCtr="0" compatLnSpc="1"/>
            <a:lstStyle/>
            <a:p>
              <a:endParaRPr lang="en-US"/>
            </a:p>
          </p:txBody>
        </p:sp>
        <p:sp>
          <p:nvSpPr>
            <p:cNvPr id="28" name="TextBox 58"/>
            <p:cNvSpPr txBox="1"/>
            <p:nvPr/>
          </p:nvSpPr>
          <p:spPr>
            <a:xfrm flipH="1">
              <a:off x="6545553" y="2988072"/>
              <a:ext cx="84057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rgbClr val="1DB1B7"/>
                  </a:solidFill>
                  <a:latin typeface="Arial Rounded MT Bold" panose="020F0704030504030204" pitchFamily="34" charset="0"/>
                  <a:cs typeface="Times New Roman" panose="02020603050405020304" pitchFamily="18" charset="0"/>
                </a:rPr>
                <a:t>B</a:t>
              </a:r>
              <a:endParaRPr lang="zh-CN" altLang="en-US" sz="3600" dirty="0">
                <a:solidFill>
                  <a:srgbClr val="1DB1B7"/>
                </a:solidFill>
                <a:latin typeface="Arial Rounded MT Bold" panose="020F0704030504030204" pitchFamily="34" charset="0"/>
                <a:cs typeface="Times New Roman" panose="02020603050405020304" pitchFamily="18" charset="0"/>
              </a:endParaRPr>
            </a:p>
          </p:txBody>
        </p:sp>
      </p:grpSp>
      <p:grpSp>
        <p:nvGrpSpPr>
          <p:cNvPr id="29" name="组合 28"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054508" y="4504352"/>
            <a:ext cx="840572" cy="630669"/>
            <a:chOff x="7054508" y="4504352"/>
            <a:chExt cx="840572" cy="630669"/>
          </a:xfrm>
        </p:grpSpPr>
        <p:sp>
          <p:nvSpPr>
            <p:cNvPr id="30" name="Oval 324"/>
            <p:cNvSpPr>
              <a:spLocks noChangeArrowheads="1"/>
            </p:cNvSpPr>
            <p:nvPr/>
          </p:nvSpPr>
          <p:spPr bwMode="auto">
            <a:xfrm>
              <a:off x="7162407" y="4504352"/>
              <a:ext cx="624775" cy="624775"/>
            </a:xfrm>
            <a:prstGeom prst="ellipse">
              <a:avLst/>
            </a:prstGeom>
            <a:solidFill>
              <a:schemeClr val="bg1"/>
            </a:solidFill>
            <a:ln>
              <a:solidFill>
                <a:srgbClr val="1DB1B7"/>
              </a:solidFill>
            </a:ln>
          </p:spPr>
          <p:txBody>
            <a:bodyPr vert="horz" wrap="square" lIns="91440" tIns="45720" rIns="91440" bIns="45720" numCol="1" anchor="t" anchorCtr="0" compatLnSpc="1"/>
            <a:lstStyle/>
            <a:p>
              <a:endParaRPr lang="en-US"/>
            </a:p>
          </p:txBody>
        </p:sp>
        <p:sp>
          <p:nvSpPr>
            <p:cNvPr id="31" name="TextBox 58"/>
            <p:cNvSpPr txBox="1"/>
            <p:nvPr/>
          </p:nvSpPr>
          <p:spPr>
            <a:xfrm flipH="1">
              <a:off x="7054508" y="4599490"/>
              <a:ext cx="84057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rgbClr val="1DB1B7"/>
                  </a:solidFill>
                  <a:latin typeface="Arial Rounded MT Bold" panose="020F0704030504030204" pitchFamily="34" charset="0"/>
                  <a:cs typeface="Times New Roman" panose="02020603050405020304" pitchFamily="18" charset="0"/>
                </a:rPr>
                <a:t>C</a:t>
              </a:r>
              <a:endParaRPr lang="zh-CN" altLang="en-US" sz="3600" dirty="0">
                <a:solidFill>
                  <a:srgbClr val="1DB1B7"/>
                </a:solidFill>
                <a:latin typeface="Arial Rounded MT Bold" panose="020F0704030504030204" pitchFamily="34" charset="0"/>
                <a:cs typeface="Times New Roman" panose="02020603050405020304" pitchFamily="18" charset="0"/>
              </a:endParaRPr>
            </a:p>
          </p:txBody>
        </p:sp>
      </p:grpSp>
      <p:grpSp>
        <p:nvGrpSpPr>
          <p:cNvPr id="32" name="组合 3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689276" y="5506350"/>
            <a:ext cx="840572" cy="642360"/>
            <a:chOff x="5689276" y="5506350"/>
            <a:chExt cx="840572" cy="642360"/>
          </a:xfrm>
        </p:grpSpPr>
        <p:sp>
          <p:nvSpPr>
            <p:cNvPr id="33" name="Oval 316"/>
            <p:cNvSpPr>
              <a:spLocks noChangeArrowheads="1"/>
            </p:cNvSpPr>
            <p:nvPr/>
          </p:nvSpPr>
          <p:spPr bwMode="auto">
            <a:xfrm>
              <a:off x="5787116" y="5506350"/>
              <a:ext cx="620846" cy="624775"/>
            </a:xfrm>
            <a:prstGeom prst="ellipse">
              <a:avLst/>
            </a:prstGeom>
            <a:solidFill>
              <a:schemeClr val="bg1"/>
            </a:solidFill>
            <a:ln>
              <a:solidFill>
                <a:srgbClr val="ED8383"/>
              </a:solidFill>
            </a:ln>
          </p:spPr>
          <p:txBody>
            <a:bodyPr vert="horz" wrap="square" lIns="91440" tIns="45720" rIns="91440" bIns="45720" numCol="1" anchor="t" anchorCtr="0" compatLnSpc="1"/>
            <a:lstStyle/>
            <a:p>
              <a:endParaRPr lang="en-US"/>
            </a:p>
          </p:txBody>
        </p:sp>
        <p:sp>
          <p:nvSpPr>
            <p:cNvPr id="34" name="TextBox 58"/>
            <p:cNvSpPr txBox="1"/>
            <p:nvPr/>
          </p:nvSpPr>
          <p:spPr>
            <a:xfrm flipH="1">
              <a:off x="5689276" y="5613179"/>
              <a:ext cx="84057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rgbClr val="ED8383"/>
                  </a:solidFill>
                  <a:latin typeface="Arial Rounded MT Bold" panose="020F0704030504030204" pitchFamily="34" charset="0"/>
                  <a:cs typeface="Times New Roman" panose="02020603050405020304" pitchFamily="18" charset="0"/>
                </a:rPr>
                <a:t>D</a:t>
              </a:r>
              <a:endParaRPr lang="zh-CN" altLang="en-US" sz="3600" dirty="0">
                <a:solidFill>
                  <a:srgbClr val="ED8383"/>
                </a:solidFill>
                <a:latin typeface="Arial Rounded MT Bold" panose="020F0704030504030204" pitchFamily="34" charset="0"/>
                <a:cs typeface="Times New Roman" panose="02020603050405020304" pitchFamily="18" charset="0"/>
              </a:endParaRPr>
            </a:p>
          </p:txBody>
        </p:sp>
      </p:grpSp>
      <p:grpSp>
        <p:nvGrpSpPr>
          <p:cNvPr id="35" name="组合 34"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294493" y="4504352"/>
            <a:ext cx="840572" cy="643757"/>
            <a:chOff x="4294493" y="4504352"/>
            <a:chExt cx="840572" cy="643757"/>
          </a:xfrm>
        </p:grpSpPr>
        <p:sp>
          <p:nvSpPr>
            <p:cNvPr id="36" name="Oval 318"/>
            <p:cNvSpPr>
              <a:spLocks noChangeArrowheads="1"/>
            </p:cNvSpPr>
            <p:nvPr/>
          </p:nvSpPr>
          <p:spPr bwMode="auto">
            <a:xfrm>
              <a:off x="4407895" y="4504352"/>
              <a:ext cx="624775" cy="624775"/>
            </a:xfrm>
            <a:prstGeom prst="ellipse">
              <a:avLst/>
            </a:prstGeom>
            <a:solidFill>
              <a:schemeClr val="bg1"/>
            </a:solidFill>
            <a:ln>
              <a:solidFill>
                <a:srgbClr val="ED8383"/>
              </a:solidFill>
            </a:ln>
          </p:spPr>
          <p:txBody>
            <a:bodyPr vert="horz" wrap="square" lIns="91440" tIns="45720" rIns="91440" bIns="45720" numCol="1" anchor="t" anchorCtr="0" compatLnSpc="1"/>
            <a:lstStyle/>
            <a:p>
              <a:endParaRPr lang="en-US"/>
            </a:p>
          </p:txBody>
        </p:sp>
        <p:sp>
          <p:nvSpPr>
            <p:cNvPr id="37" name="TextBox 58"/>
            <p:cNvSpPr txBox="1"/>
            <p:nvPr/>
          </p:nvSpPr>
          <p:spPr>
            <a:xfrm flipH="1">
              <a:off x="4294493" y="4612578"/>
              <a:ext cx="84057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3600" dirty="0" smtClean="0">
                  <a:solidFill>
                    <a:srgbClr val="ED8383"/>
                  </a:solidFill>
                  <a:latin typeface="Arial Rounded MT Bold" panose="020F0704030504030204" pitchFamily="34" charset="0"/>
                  <a:cs typeface="Times New Roman" panose="02020603050405020304" pitchFamily="18" charset="0"/>
                </a:rPr>
                <a:t>E</a:t>
              </a:r>
              <a:endParaRPr lang="zh-CN" altLang="en-US" sz="3600" dirty="0">
                <a:solidFill>
                  <a:srgbClr val="ED8383"/>
                </a:solidFill>
                <a:latin typeface="Arial Rounded MT Bold" panose="020F0704030504030204" pitchFamily="34" charset="0"/>
                <a:cs typeface="Times New Roman" panose="02020603050405020304" pitchFamily="18" charset="0"/>
              </a:endParaRPr>
            </a:p>
          </p:txBody>
        </p:sp>
      </p:grpSp>
      <p:grpSp>
        <p:nvGrpSpPr>
          <p:cNvPr id="38" name="组合 37"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354160" y="1839193"/>
            <a:ext cx="2901474" cy="967083"/>
            <a:chOff x="2478121" y="2532250"/>
            <a:chExt cx="2901474" cy="967083"/>
          </a:xfrm>
        </p:grpSpPr>
        <p:sp>
          <p:nvSpPr>
            <p:cNvPr id="39" name="Rectangle 42"/>
            <p:cNvSpPr/>
            <p:nvPr/>
          </p:nvSpPr>
          <p:spPr>
            <a:xfrm flipH="1">
              <a:off x="2478121" y="2909680"/>
              <a:ext cx="2901474" cy="589653"/>
            </a:xfrm>
            <a:prstGeom prst="rect">
              <a:avLst/>
            </a:prstGeom>
            <a:noFill/>
            <a:ln w="12700" cap="flat" cmpd="sng" algn="ctr">
              <a:noFill/>
              <a:prstDash val="solid"/>
            </a:ln>
            <a:effectLst/>
          </p:spPr>
          <p:txBody>
            <a:bodyPr lIns="91440" tIns="0" rIns="91440" bIns="0" rtlCol="0" anchor="t"/>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Rectangle 42"/>
            <p:cNvSpPr/>
            <p:nvPr/>
          </p:nvSpPr>
          <p:spPr>
            <a:xfrm flipH="1">
              <a:off x="2721700" y="2532250"/>
              <a:ext cx="2235992" cy="247542"/>
            </a:xfrm>
            <a:prstGeom prst="rect">
              <a:avLst/>
            </a:prstGeom>
            <a:noFill/>
            <a:ln w="12700" cap="flat" cmpd="sng" algn="ctr">
              <a:noFill/>
              <a:prstDash val="solid"/>
            </a:ln>
            <a:effectLst/>
          </p:spPr>
          <p:txBody>
            <a:bodyPr lIns="91440" tIns="0" rIns="91440" bIns="0" rtlCol="0" anchor="t"/>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1" name="组合 4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12682" y="2109828"/>
            <a:ext cx="2901474" cy="987299"/>
            <a:chOff x="2508063" y="2587443"/>
            <a:chExt cx="2901474" cy="987299"/>
          </a:xfrm>
        </p:grpSpPr>
        <p:sp>
          <p:nvSpPr>
            <p:cNvPr id="42" name="Rectangle 42"/>
            <p:cNvSpPr/>
            <p:nvPr/>
          </p:nvSpPr>
          <p:spPr>
            <a:xfrm flipH="1">
              <a:off x="2508063" y="2985089"/>
              <a:ext cx="2901474" cy="589653"/>
            </a:xfrm>
            <a:prstGeom prst="rect">
              <a:avLst/>
            </a:prstGeom>
            <a:noFill/>
            <a:ln w="12700" cap="flat" cmpd="sng" algn="ctr">
              <a:noFill/>
              <a:prstDash val="solid"/>
            </a:ln>
            <a:effectLst/>
          </p:spPr>
          <p:txBody>
            <a:bodyPr lIns="91440" tIns="0" rIns="91440" bIns="0" rtlCol="0" anchor="t"/>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42"/>
            <p:cNvSpPr/>
            <p:nvPr/>
          </p:nvSpPr>
          <p:spPr>
            <a:xfrm flipH="1">
              <a:off x="2810861" y="2587443"/>
              <a:ext cx="2295878" cy="322237"/>
            </a:xfrm>
            <a:prstGeom prst="rect">
              <a:avLst/>
            </a:prstGeom>
            <a:noFill/>
            <a:ln w="12700" cap="flat" cmpd="sng" algn="ctr">
              <a:noFill/>
              <a:prstDash val="solid"/>
            </a:ln>
            <a:effectLst/>
          </p:spPr>
          <p:txBody>
            <a:bodyPr lIns="91440" tIns="0" rIns="91440" bIns="0" rtlCol="0" anchor="t"/>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4" name="组合 4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8558879" y="3345898"/>
            <a:ext cx="2901474" cy="967083"/>
            <a:chOff x="2478121" y="2532250"/>
            <a:chExt cx="2901474" cy="967083"/>
          </a:xfrm>
        </p:grpSpPr>
        <p:sp>
          <p:nvSpPr>
            <p:cNvPr id="45" name="Rectangle 42"/>
            <p:cNvSpPr/>
            <p:nvPr/>
          </p:nvSpPr>
          <p:spPr>
            <a:xfrm flipH="1">
              <a:off x="2478121" y="2909680"/>
              <a:ext cx="2901474" cy="589653"/>
            </a:xfrm>
            <a:prstGeom prst="rect">
              <a:avLst/>
            </a:prstGeom>
            <a:noFill/>
            <a:ln w="12700" cap="flat" cmpd="sng" algn="ctr">
              <a:noFill/>
              <a:prstDash val="solid"/>
            </a:ln>
            <a:effectLst/>
          </p:spPr>
          <p:txBody>
            <a:bodyPr lIns="91440" tIns="0" rIns="91440" bIns="0" rtlCol="0" anchor="t"/>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Rectangle 42"/>
            <p:cNvSpPr/>
            <p:nvPr/>
          </p:nvSpPr>
          <p:spPr>
            <a:xfrm flipH="1">
              <a:off x="2721700" y="2532250"/>
              <a:ext cx="2235992" cy="247542"/>
            </a:xfrm>
            <a:prstGeom prst="rect">
              <a:avLst/>
            </a:prstGeom>
            <a:noFill/>
            <a:ln w="12700" cap="flat" cmpd="sng" algn="ctr">
              <a:noFill/>
              <a:prstDash val="solid"/>
            </a:ln>
            <a:effectLst/>
          </p:spPr>
          <p:txBody>
            <a:bodyPr lIns="91440" tIns="0" rIns="91440" bIns="0" rtlCol="0" anchor="t"/>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7" name="组合 4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8238988" y="5195262"/>
            <a:ext cx="2901474" cy="967083"/>
            <a:chOff x="2478121" y="2532250"/>
            <a:chExt cx="2901474" cy="967083"/>
          </a:xfrm>
        </p:grpSpPr>
        <p:sp>
          <p:nvSpPr>
            <p:cNvPr id="48" name="Rectangle 42"/>
            <p:cNvSpPr/>
            <p:nvPr/>
          </p:nvSpPr>
          <p:spPr>
            <a:xfrm flipH="1">
              <a:off x="2478121" y="2909680"/>
              <a:ext cx="2901474" cy="589653"/>
            </a:xfrm>
            <a:prstGeom prst="rect">
              <a:avLst/>
            </a:prstGeom>
            <a:noFill/>
            <a:ln w="12700" cap="flat" cmpd="sng" algn="ctr">
              <a:noFill/>
              <a:prstDash val="solid"/>
            </a:ln>
            <a:effectLst/>
          </p:spPr>
          <p:txBody>
            <a:bodyPr lIns="91440" tIns="0" rIns="91440" bIns="0" rtlCol="0" anchor="t"/>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Rectangle 42"/>
            <p:cNvSpPr/>
            <p:nvPr/>
          </p:nvSpPr>
          <p:spPr>
            <a:xfrm flipH="1">
              <a:off x="2721700" y="2532250"/>
              <a:ext cx="2235992" cy="247542"/>
            </a:xfrm>
            <a:prstGeom prst="rect">
              <a:avLst/>
            </a:prstGeom>
            <a:noFill/>
            <a:ln w="12700" cap="flat" cmpd="sng" algn="ctr">
              <a:noFill/>
              <a:prstDash val="solid"/>
            </a:ln>
            <a:effectLst/>
          </p:spPr>
          <p:txBody>
            <a:bodyPr lIns="91440" tIns="0" rIns="91440" bIns="0" rtlCol="0" anchor="t"/>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0" name="组合 49"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643478" y="4726827"/>
            <a:ext cx="2901474" cy="987299"/>
            <a:chOff x="2508063" y="2587443"/>
            <a:chExt cx="2901474" cy="987299"/>
          </a:xfrm>
        </p:grpSpPr>
        <p:sp>
          <p:nvSpPr>
            <p:cNvPr id="51" name="Rectangle 42"/>
            <p:cNvSpPr/>
            <p:nvPr/>
          </p:nvSpPr>
          <p:spPr>
            <a:xfrm flipH="1">
              <a:off x="2508063" y="2985089"/>
              <a:ext cx="2901474" cy="589653"/>
            </a:xfrm>
            <a:prstGeom prst="rect">
              <a:avLst/>
            </a:prstGeom>
            <a:noFill/>
            <a:ln w="12700" cap="flat" cmpd="sng" algn="ctr">
              <a:noFill/>
              <a:prstDash val="solid"/>
            </a:ln>
            <a:effectLst/>
          </p:spPr>
          <p:txBody>
            <a:bodyPr lIns="91440" tIns="0" rIns="91440" bIns="0" rtlCol="0" anchor="t"/>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Rectangle 42"/>
            <p:cNvSpPr/>
            <p:nvPr/>
          </p:nvSpPr>
          <p:spPr>
            <a:xfrm flipH="1">
              <a:off x="2810861" y="2587443"/>
              <a:ext cx="2295878" cy="322237"/>
            </a:xfrm>
            <a:prstGeom prst="rect">
              <a:avLst/>
            </a:prstGeom>
            <a:noFill/>
            <a:ln w="12700" cap="flat" cmpd="sng" algn="ctr">
              <a:noFill/>
              <a:prstDash val="solid"/>
            </a:ln>
            <a:effectLst/>
          </p:spPr>
          <p:txBody>
            <a:bodyPr lIns="91440" tIns="0" rIns="91440" bIns="0" rtlCol="0" anchor="t"/>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639079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par>
                                <p:cTn id="10" presetID="23" presetClass="entr" presetSubtype="32"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4*#ppt_w"/>
                                          </p:val>
                                        </p:tav>
                                        <p:tav tm="100000">
                                          <p:val>
                                            <p:strVal val="#ppt_w"/>
                                          </p:val>
                                        </p:tav>
                                      </p:tavLst>
                                    </p:anim>
                                    <p:anim calcmode="lin" valueType="num">
                                      <p:cBhvr>
                                        <p:cTn id="13" dur="1000" fill="hold"/>
                                        <p:tgtEl>
                                          <p:spTgt spid="9"/>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25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5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nodeType="withEffect">
                                  <p:stCondLst>
                                    <p:cond delay="100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nodeType="withEffect">
                                  <p:stCondLst>
                                    <p:cond delay="125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10" presetClass="entr" presetSubtype="0" fill="hold" nodeType="withEffect">
                                  <p:stCondLst>
                                    <p:cond delay="15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10" presetClass="entr" presetSubtype="0" fill="hold" nodeType="withEffect">
                                  <p:stCondLst>
                                    <p:cond delay="1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nodeType="withEffect">
                                  <p:stCondLst>
                                    <p:cond delay="200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225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组合 488"/>
          <p:cNvGrpSpPr/>
          <p:nvPr/>
        </p:nvGrpSpPr>
        <p:grpSpPr>
          <a:xfrm>
            <a:off x="2491409" y="649355"/>
            <a:ext cx="7328452" cy="4101880"/>
            <a:chOff x="2491409" y="649355"/>
            <a:chExt cx="7328452" cy="4101880"/>
          </a:xfrm>
        </p:grpSpPr>
        <p:pic>
          <p:nvPicPr>
            <p:cNvPr id="3" name="图片 2"/>
            <p:cNvPicPr>
              <a:picLocks noChangeAspect="1"/>
            </p:cNvPicPr>
            <p:nvPr/>
          </p:nvPicPr>
          <p:blipFill>
            <a:blip r:embed="rId3"/>
            <a:stretch>
              <a:fillRect/>
            </a:stretch>
          </p:blipFill>
          <p:spPr>
            <a:xfrm>
              <a:off x="2491409" y="649355"/>
              <a:ext cx="7328452" cy="4101880"/>
            </a:xfrm>
            <a:prstGeom prst="rect">
              <a:avLst/>
            </a:prstGeom>
          </p:spPr>
        </p:pic>
        <p:pic>
          <p:nvPicPr>
            <p:cNvPr id="5" name="图片 4"/>
            <p:cNvPicPr>
              <a:picLocks noChangeAspect="1"/>
            </p:cNvPicPr>
            <p:nvPr/>
          </p:nvPicPr>
          <p:blipFill rotWithShape="1">
            <a:blip r:embed="rId4"/>
            <a:srcRect l="5136" t="52911" r="76974" b="4403"/>
            <a:stretch/>
          </p:blipFill>
          <p:spPr>
            <a:xfrm>
              <a:off x="2525745" y="3014523"/>
              <a:ext cx="1107594" cy="1696956"/>
            </a:xfrm>
            <a:prstGeom prst="rect">
              <a:avLst/>
            </a:prstGeom>
          </p:spPr>
        </p:pic>
        <p:pic>
          <p:nvPicPr>
            <p:cNvPr id="8" name="图片 7"/>
            <p:cNvPicPr>
              <a:picLocks noChangeAspect="1"/>
            </p:cNvPicPr>
            <p:nvPr/>
          </p:nvPicPr>
          <p:blipFill rotWithShape="1">
            <a:blip r:embed="rId4"/>
            <a:srcRect l="4972" t="4856" r="75169" b="54502"/>
            <a:stretch/>
          </p:blipFill>
          <p:spPr>
            <a:xfrm>
              <a:off x="2517913" y="649355"/>
              <a:ext cx="1229531" cy="1615664"/>
            </a:xfrm>
            <a:prstGeom prst="rect">
              <a:avLst/>
            </a:prstGeom>
          </p:spPr>
        </p:pic>
        <p:pic>
          <p:nvPicPr>
            <p:cNvPr id="6" name="图片 5"/>
            <p:cNvPicPr>
              <a:picLocks noChangeAspect="1"/>
            </p:cNvPicPr>
            <p:nvPr/>
          </p:nvPicPr>
          <p:blipFill rotWithShape="1">
            <a:blip r:embed="rId4"/>
            <a:srcRect l="73739" t="52911" r="4596" b="4090"/>
            <a:stretch/>
          </p:blipFill>
          <p:spPr>
            <a:xfrm>
              <a:off x="8402590" y="3008393"/>
              <a:ext cx="1341306" cy="1709380"/>
            </a:xfrm>
            <a:prstGeom prst="rect">
              <a:avLst/>
            </a:prstGeom>
          </p:spPr>
        </p:pic>
        <p:pic>
          <p:nvPicPr>
            <p:cNvPr id="7" name="图片 6"/>
            <p:cNvPicPr>
              <a:picLocks noChangeAspect="1"/>
            </p:cNvPicPr>
            <p:nvPr/>
          </p:nvPicPr>
          <p:blipFill rotWithShape="1">
            <a:blip r:embed="rId4"/>
            <a:srcRect l="76858" t="4345" r="4268" b="52968"/>
            <a:stretch/>
          </p:blipFill>
          <p:spPr>
            <a:xfrm>
              <a:off x="8583164" y="649355"/>
              <a:ext cx="1168563" cy="1696955"/>
            </a:xfrm>
            <a:prstGeom prst="rect">
              <a:avLst/>
            </a:prstGeom>
          </p:spPr>
        </p:pic>
      </p:grpSp>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3327"/>
          <a:stretch/>
        </p:blipFill>
        <p:spPr>
          <a:xfrm>
            <a:off x="3633327" y="1221948"/>
            <a:ext cx="4962552" cy="2935578"/>
          </a:xfrm>
          <a:prstGeom prst="rect">
            <a:avLst/>
          </a:prstGeom>
        </p:spPr>
      </p:pic>
      <p:grpSp>
        <p:nvGrpSpPr>
          <p:cNvPr id="490" name="组合 489"/>
          <p:cNvGrpSpPr/>
          <p:nvPr/>
        </p:nvGrpSpPr>
        <p:grpSpPr>
          <a:xfrm>
            <a:off x="302151" y="5225404"/>
            <a:ext cx="11544107" cy="1278814"/>
            <a:chOff x="302151" y="5225404"/>
            <a:chExt cx="11544107" cy="1278814"/>
          </a:xfrm>
        </p:grpSpPr>
        <p:grpSp>
          <p:nvGrpSpPr>
            <p:cNvPr id="486" name="组合 485"/>
            <p:cNvGrpSpPr/>
            <p:nvPr/>
          </p:nvGrpSpPr>
          <p:grpSpPr>
            <a:xfrm>
              <a:off x="302151" y="5225404"/>
              <a:ext cx="11544107" cy="1278814"/>
              <a:chOff x="-2918116" y="5281679"/>
              <a:chExt cx="13996932" cy="1004658"/>
            </a:xfrm>
          </p:grpSpPr>
          <p:grpSp>
            <p:nvGrpSpPr>
              <p:cNvPr id="13" name="组合 12"/>
              <p:cNvGrpSpPr/>
              <p:nvPr/>
            </p:nvGrpSpPr>
            <p:grpSpPr>
              <a:xfrm flipH="1">
                <a:off x="2856257" y="5323828"/>
                <a:ext cx="8222559" cy="962509"/>
                <a:chOff x="-350838" y="4565650"/>
                <a:chExt cx="7165976" cy="1573213"/>
              </a:xfrm>
              <a:solidFill>
                <a:srgbClr val="EF8791"/>
              </a:solidFill>
            </p:grpSpPr>
            <p:grpSp>
              <p:nvGrpSpPr>
                <p:cNvPr id="15" name="Group 205"/>
                <p:cNvGrpSpPr>
                  <a:grpSpLocks/>
                </p:cNvGrpSpPr>
                <p:nvPr/>
              </p:nvGrpSpPr>
              <p:grpSpPr bwMode="auto">
                <a:xfrm>
                  <a:off x="-350838" y="4565650"/>
                  <a:ext cx="7165976" cy="1573213"/>
                  <a:chOff x="-221" y="2876"/>
                  <a:chExt cx="4514" cy="991"/>
                </a:xfrm>
                <a:grpFill/>
              </p:grpSpPr>
              <p:sp>
                <p:nvSpPr>
                  <p:cNvPr id="50"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flipV="1">
                <a:off x="-2918116" y="5281679"/>
                <a:ext cx="8222559" cy="962509"/>
                <a:chOff x="-350838" y="4565650"/>
                <a:chExt cx="7165976" cy="1573213"/>
              </a:xfrm>
              <a:solidFill>
                <a:srgbClr val="EF8791"/>
              </a:solidFill>
            </p:grpSpPr>
            <p:grpSp>
              <p:nvGrpSpPr>
                <p:cNvPr id="251" name="Group 205"/>
                <p:cNvGrpSpPr>
                  <a:grpSpLocks/>
                </p:cNvGrpSpPr>
                <p:nvPr/>
              </p:nvGrpSpPr>
              <p:grpSpPr bwMode="auto">
                <a:xfrm>
                  <a:off x="-350838" y="4565650"/>
                  <a:ext cx="7165976" cy="1573213"/>
                  <a:chOff x="-221" y="2876"/>
                  <a:chExt cx="4514" cy="991"/>
                </a:xfrm>
                <a:grpFill/>
              </p:grpSpPr>
              <p:sp>
                <p:nvSpPr>
                  <p:cNvPr id="286"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7" name="文本框 486"/>
            <p:cNvSpPr txBox="1"/>
            <p:nvPr/>
          </p:nvSpPr>
          <p:spPr>
            <a:xfrm>
              <a:off x="4289542" y="5424517"/>
              <a:ext cx="3579826" cy="769441"/>
            </a:xfrm>
            <a:prstGeom prst="rect">
              <a:avLst/>
            </a:prstGeom>
            <a:noFill/>
          </p:spPr>
          <p:txBody>
            <a:bodyPr wrap="none" rtlCol="0">
              <a:spAutoFit/>
            </a:bodyPr>
            <a:lstStyle/>
            <a:p>
              <a:r>
                <a:rPr lang="zh-CN" altLang="en-US" sz="4400" b="1" dirty="0" smtClean="0">
                  <a:solidFill>
                    <a:srgbClr val="FFFFFF"/>
                  </a:solidFill>
                  <a:latin typeface="幼圆" panose="02010509060101010101" pitchFamily="49" charset="-122"/>
                  <a:ea typeface="幼圆" panose="02010509060101010101" pitchFamily="49" charset="-122"/>
                </a:rPr>
                <a:t>输入您的标题</a:t>
              </a:r>
              <a:endParaRPr lang="zh-CN" altLang="en-US" sz="4400" b="1" dirty="0">
                <a:solidFill>
                  <a:srgbClr val="FFFFFF"/>
                </a:solidFill>
                <a:latin typeface="幼圆" panose="02010509060101010101" pitchFamily="49" charset="-122"/>
                <a:ea typeface="幼圆" panose="02010509060101010101" pitchFamily="49" charset="-122"/>
              </a:endParaRPr>
            </a:p>
          </p:txBody>
        </p:sp>
      </p:grpSp>
      <p:sp>
        <p:nvSpPr>
          <p:cNvPr id="488" name="文本框 487"/>
          <p:cNvSpPr txBox="1"/>
          <p:nvPr/>
        </p:nvSpPr>
        <p:spPr>
          <a:xfrm>
            <a:off x="5245919" y="1582849"/>
            <a:ext cx="1824538" cy="2215991"/>
          </a:xfrm>
          <a:prstGeom prst="rect">
            <a:avLst/>
          </a:prstGeom>
          <a:noFill/>
        </p:spPr>
        <p:txBody>
          <a:bodyPr wrap="none" rtlCol="0">
            <a:spAutoFit/>
          </a:bodyPr>
          <a:lstStyle/>
          <a:p>
            <a:r>
              <a:rPr lang="en-US" altLang="zh-CN" sz="13800" b="1" dirty="0" smtClean="0">
                <a:solidFill>
                  <a:srgbClr val="166472"/>
                </a:solidFill>
                <a:latin typeface="Agency FB" panose="020B0503020202020204" pitchFamily="34" charset="0"/>
                <a:ea typeface="微软雅黑" panose="020B0503020204020204" pitchFamily="34" charset="-122"/>
              </a:rPr>
              <a:t>03</a:t>
            </a:r>
            <a:endParaRPr lang="zh-CN" altLang="en-US" sz="13800" b="1" dirty="0">
              <a:solidFill>
                <a:srgbClr val="166472"/>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426224019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9"/>
                                        </p:tgtEl>
                                        <p:attrNameLst>
                                          <p:attrName>style.visibility</p:attrName>
                                        </p:attrNameLst>
                                      </p:cBhvr>
                                      <p:to>
                                        <p:strVal val="visible"/>
                                      </p:to>
                                    </p:set>
                                    <p:anim calcmode="lin" valueType="num">
                                      <p:cBhvr>
                                        <p:cTn id="7" dur="1250" fill="hold"/>
                                        <p:tgtEl>
                                          <p:spTgt spid="489"/>
                                        </p:tgtEl>
                                        <p:attrNameLst>
                                          <p:attrName>ppt_w</p:attrName>
                                        </p:attrNameLst>
                                      </p:cBhvr>
                                      <p:tavLst>
                                        <p:tav tm="0">
                                          <p:val>
                                            <p:fltVal val="0"/>
                                          </p:val>
                                        </p:tav>
                                        <p:tav tm="100000">
                                          <p:val>
                                            <p:strVal val="#ppt_w"/>
                                          </p:val>
                                        </p:tav>
                                      </p:tavLst>
                                    </p:anim>
                                    <p:anim calcmode="lin" valueType="num">
                                      <p:cBhvr>
                                        <p:cTn id="8" dur="1250" fill="hold"/>
                                        <p:tgtEl>
                                          <p:spTgt spid="489"/>
                                        </p:tgtEl>
                                        <p:attrNameLst>
                                          <p:attrName>ppt_h</p:attrName>
                                        </p:attrNameLst>
                                      </p:cBhvr>
                                      <p:tavLst>
                                        <p:tav tm="0">
                                          <p:val>
                                            <p:fltVal val="0"/>
                                          </p:val>
                                        </p:tav>
                                        <p:tav tm="100000">
                                          <p:val>
                                            <p:strVal val="#ppt_h"/>
                                          </p:val>
                                        </p:tav>
                                      </p:tavLst>
                                    </p:anim>
                                    <p:animEffect transition="in" filter="fade">
                                      <p:cBhvr>
                                        <p:cTn id="9" dur="1250"/>
                                        <p:tgtEl>
                                          <p:spTgt spid="489"/>
                                        </p:tgtEl>
                                      </p:cBhvr>
                                    </p:animEffect>
                                  </p:childTnLst>
                                </p:cTn>
                              </p:par>
                            </p:childTnLst>
                          </p:cTn>
                        </p:par>
                        <p:par>
                          <p:cTn id="10" fill="hold">
                            <p:stCondLst>
                              <p:cond delay="125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7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88"/>
                                        </p:tgtEl>
                                        <p:attrNameLst>
                                          <p:attrName>style.visibility</p:attrName>
                                        </p:attrNameLst>
                                      </p:cBhvr>
                                      <p:to>
                                        <p:strVal val="visible"/>
                                      </p:to>
                                    </p:set>
                                    <p:anim by="(-#ppt_w*2)" calcmode="lin" valueType="num">
                                      <p:cBhvr rctx="PPT">
                                        <p:cTn id="17" dur="500" autoRev="1" fill="hold">
                                          <p:stCondLst>
                                            <p:cond delay="0"/>
                                          </p:stCondLst>
                                        </p:cTn>
                                        <p:tgtEl>
                                          <p:spTgt spid="488"/>
                                        </p:tgtEl>
                                        <p:attrNameLst>
                                          <p:attrName>ppt_w</p:attrName>
                                        </p:attrNameLst>
                                      </p:cBhvr>
                                    </p:anim>
                                    <p:anim by="(#ppt_w*0.50)" calcmode="lin" valueType="num">
                                      <p:cBhvr>
                                        <p:cTn id="18" dur="500" decel="50000" autoRev="1" fill="hold">
                                          <p:stCondLst>
                                            <p:cond delay="0"/>
                                          </p:stCondLst>
                                        </p:cTn>
                                        <p:tgtEl>
                                          <p:spTgt spid="488"/>
                                        </p:tgtEl>
                                        <p:attrNameLst>
                                          <p:attrName>ppt_x</p:attrName>
                                        </p:attrNameLst>
                                      </p:cBhvr>
                                    </p:anim>
                                    <p:anim from="(-#ppt_h/2)" to="(#ppt_y)" calcmode="lin" valueType="num">
                                      <p:cBhvr>
                                        <p:cTn id="19" dur="1000" fill="hold">
                                          <p:stCondLst>
                                            <p:cond delay="0"/>
                                          </p:stCondLst>
                                        </p:cTn>
                                        <p:tgtEl>
                                          <p:spTgt spid="488"/>
                                        </p:tgtEl>
                                        <p:attrNameLst>
                                          <p:attrName>ppt_y</p:attrName>
                                        </p:attrNameLst>
                                      </p:cBhvr>
                                    </p:anim>
                                    <p:animRot by="21600000">
                                      <p:cBhvr>
                                        <p:cTn id="20" dur="1000" fill="hold">
                                          <p:stCondLst>
                                            <p:cond delay="0"/>
                                          </p:stCondLst>
                                        </p:cTn>
                                        <p:tgtEl>
                                          <p:spTgt spid="488"/>
                                        </p:tgtEl>
                                        <p:attrNameLst>
                                          <p:attrName>r</p:attrName>
                                        </p:attrNameLst>
                                      </p:cBhvr>
                                    </p:animRot>
                                  </p:childTnLst>
                                </p:cTn>
                              </p:par>
                            </p:childTnLst>
                          </p:cTn>
                        </p:par>
                        <p:par>
                          <p:cTn id="21" fill="hold">
                            <p:stCondLst>
                              <p:cond delay="2850"/>
                            </p:stCondLst>
                            <p:childTnLst>
                              <p:par>
                                <p:cTn id="22" presetID="16" presetClass="entr" presetSubtype="37" fill="hold" nodeType="afterEffect">
                                  <p:stCondLst>
                                    <p:cond delay="0"/>
                                  </p:stCondLst>
                                  <p:childTnLst>
                                    <p:set>
                                      <p:cBhvr>
                                        <p:cTn id="23" dur="1" fill="hold">
                                          <p:stCondLst>
                                            <p:cond delay="0"/>
                                          </p:stCondLst>
                                        </p:cTn>
                                        <p:tgtEl>
                                          <p:spTgt spid="490"/>
                                        </p:tgtEl>
                                        <p:attrNameLst>
                                          <p:attrName>style.visibility</p:attrName>
                                        </p:attrNameLst>
                                      </p:cBhvr>
                                      <p:to>
                                        <p:strVal val="visible"/>
                                      </p:to>
                                    </p:set>
                                    <p:animEffect transition="in" filter="barn(outVertical)">
                                      <p:cBhvr>
                                        <p:cTn id="24" dur="1000"/>
                                        <p:tgtEl>
                                          <p:spTgt spid="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30664" y="2100075"/>
            <a:ext cx="4158586" cy="4185548"/>
            <a:chOff x="830664" y="2100075"/>
            <a:chExt cx="4158586" cy="4185548"/>
          </a:xfrm>
        </p:grpSpPr>
        <p:sp>
          <p:nvSpPr>
            <p:cNvPr id="10" name="任意多边形 9"/>
            <p:cNvSpPr/>
            <p:nvPr/>
          </p:nvSpPr>
          <p:spPr>
            <a:xfrm>
              <a:off x="837251"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2905979" y="2119081"/>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830664" y="4202352"/>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flipV="1">
              <a:off x="2905979"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0"/>
            <p:cNvSpPr txBox="1"/>
            <p:nvPr/>
          </p:nvSpPr>
          <p:spPr>
            <a:xfrm rot="18900000">
              <a:off x="1167504" y="2573044"/>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17" name="文本框 21"/>
            <p:cNvSpPr txBox="1"/>
            <p:nvPr/>
          </p:nvSpPr>
          <p:spPr>
            <a:xfrm rot="18900000">
              <a:off x="997291" y="2971987"/>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18" name="文本框 32"/>
            <p:cNvSpPr txBox="1"/>
            <p:nvPr/>
          </p:nvSpPr>
          <p:spPr>
            <a:xfrm rot="2700000" flipH="1">
              <a:off x="3895720" y="2591076"/>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19" name="文本框 33"/>
            <p:cNvSpPr txBox="1"/>
            <p:nvPr/>
          </p:nvSpPr>
          <p:spPr>
            <a:xfrm rot="2700000" flipH="1">
              <a:off x="3059596" y="2989706"/>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20" name="文本框 34"/>
            <p:cNvSpPr txBox="1"/>
            <p:nvPr/>
          </p:nvSpPr>
          <p:spPr>
            <a:xfrm rot="13500000" flipH="1" flipV="1">
              <a:off x="928453"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21" name="文本框 35"/>
            <p:cNvSpPr txBox="1"/>
            <p:nvPr/>
          </p:nvSpPr>
          <p:spPr>
            <a:xfrm rot="13500000" flipH="1" flipV="1">
              <a:off x="1139793" y="5215735"/>
              <a:ext cx="813994"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22" name="文本框 36"/>
            <p:cNvSpPr txBox="1"/>
            <p:nvPr/>
          </p:nvSpPr>
          <p:spPr>
            <a:xfrm rot="8100000" flipH="1" flipV="1">
              <a:off x="3940864" y="5116618"/>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23" name="文本框 37"/>
            <p:cNvSpPr txBox="1"/>
            <p:nvPr/>
          </p:nvSpPr>
          <p:spPr>
            <a:xfrm rot="8100000" flipV="1">
              <a:off x="3083192"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grpSp>
      <p:sp>
        <p:nvSpPr>
          <p:cNvPr id="24" name="平行四边形 23"/>
          <p:cNvSpPr/>
          <p:nvPr/>
        </p:nvSpPr>
        <p:spPr>
          <a:xfrm>
            <a:off x="6065079" y="2847008"/>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25" name="平行四边形 24"/>
          <p:cNvSpPr/>
          <p:nvPr/>
        </p:nvSpPr>
        <p:spPr>
          <a:xfrm>
            <a:off x="6065079" y="3925944"/>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26" name="平行四边形 25"/>
          <p:cNvSpPr/>
          <p:nvPr/>
        </p:nvSpPr>
        <p:spPr>
          <a:xfrm>
            <a:off x="6065079" y="5004880"/>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27" name="组合 26"/>
          <p:cNvGrpSpPr/>
          <p:nvPr/>
        </p:nvGrpSpPr>
        <p:grpSpPr>
          <a:xfrm>
            <a:off x="6065079" y="2122634"/>
            <a:ext cx="5024375" cy="724373"/>
            <a:chOff x="6065079" y="2122634"/>
            <a:chExt cx="5024375" cy="724373"/>
          </a:xfrm>
        </p:grpSpPr>
        <p:sp>
          <p:nvSpPr>
            <p:cNvPr id="28" name="矩形 27"/>
            <p:cNvSpPr/>
            <p:nvPr/>
          </p:nvSpPr>
          <p:spPr>
            <a:xfrm>
              <a:off x="6065079" y="2142157"/>
              <a:ext cx="5024375" cy="704850"/>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29" name="Freeform 48"/>
            <p:cNvSpPr>
              <a:spLocks noEditPoints="1"/>
            </p:cNvSpPr>
            <p:nvPr/>
          </p:nvSpPr>
          <p:spPr bwMode="auto">
            <a:xfrm>
              <a:off x="6210081" y="22578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TextBox 12"/>
            <p:cNvSpPr txBox="1"/>
            <p:nvPr/>
          </p:nvSpPr>
          <p:spPr>
            <a:xfrm>
              <a:off x="6909599" y="2122634"/>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065079" y="3221087"/>
            <a:ext cx="5024375" cy="704858"/>
            <a:chOff x="6065079" y="3221087"/>
            <a:chExt cx="5024375" cy="704858"/>
          </a:xfrm>
        </p:grpSpPr>
        <p:sp>
          <p:nvSpPr>
            <p:cNvPr id="32" name="矩形 31"/>
            <p:cNvSpPr/>
            <p:nvPr/>
          </p:nvSpPr>
          <p:spPr>
            <a:xfrm>
              <a:off x="6065079" y="3221094"/>
              <a:ext cx="5024375" cy="704851"/>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3" name="Freeform 26"/>
            <p:cNvSpPr>
              <a:spLocks noEditPoints="1"/>
            </p:cNvSpPr>
            <p:nvPr/>
          </p:nvSpPr>
          <p:spPr bwMode="auto">
            <a:xfrm>
              <a:off x="6245833" y="33915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4" name="TextBox 12"/>
            <p:cNvSpPr txBox="1"/>
            <p:nvPr/>
          </p:nvSpPr>
          <p:spPr>
            <a:xfrm>
              <a:off x="6909598" y="3221087"/>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065079" y="4288758"/>
            <a:ext cx="5024375" cy="716125"/>
            <a:chOff x="6065079" y="4288758"/>
            <a:chExt cx="5024375" cy="716125"/>
          </a:xfrm>
        </p:grpSpPr>
        <p:sp>
          <p:nvSpPr>
            <p:cNvPr id="36" name="矩形 35"/>
            <p:cNvSpPr/>
            <p:nvPr/>
          </p:nvSpPr>
          <p:spPr>
            <a:xfrm>
              <a:off x="6065079" y="4300032"/>
              <a:ext cx="5024375" cy="704851"/>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7" name="Freeform 31"/>
            <p:cNvSpPr>
              <a:spLocks noEditPoints="1"/>
            </p:cNvSpPr>
            <p:nvPr/>
          </p:nvSpPr>
          <p:spPr bwMode="auto">
            <a:xfrm>
              <a:off x="6276495" y="44681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8" name="TextBox 12"/>
            <p:cNvSpPr txBox="1"/>
            <p:nvPr/>
          </p:nvSpPr>
          <p:spPr>
            <a:xfrm>
              <a:off x="6909598" y="4288758"/>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65079" y="5378963"/>
            <a:ext cx="5024375" cy="708824"/>
            <a:chOff x="6065079" y="5378963"/>
            <a:chExt cx="5024375" cy="708824"/>
          </a:xfrm>
        </p:grpSpPr>
        <p:sp>
          <p:nvSpPr>
            <p:cNvPr id="40" name="矩形 39"/>
            <p:cNvSpPr/>
            <p:nvPr/>
          </p:nvSpPr>
          <p:spPr>
            <a:xfrm>
              <a:off x="6065079" y="5378963"/>
              <a:ext cx="5024375" cy="704850"/>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1" name="Freeform 16"/>
            <p:cNvSpPr>
              <a:spLocks noEditPoints="1"/>
            </p:cNvSpPr>
            <p:nvPr/>
          </p:nvSpPr>
          <p:spPr bwMode="auto">
            <a:xfrm>
              <a:off x="6194790" y="55958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TextBox 12"/>
            <p:cNvSpPr txBox="1"/>
            <p:nvPr/>
          </p:nvSpPr>
          <p:spPr>
            <a:xfrm>
              <a:off x="6909597" y="5387211"/>
              <a:ext cx="4179855" cy="700576"/>
            </a:xfrm>
            <a:prstGeom prst="rect">
              <a:avLst/>
            </a:prstGeom>
            <a:noFill/>
          </p:spPr>
          <p:txBody>
            <a:bodyPr wrap="square" rtlCol="0">
              <a:spAutoFit/>
            </a:bodyPr>
            <a:lstStyle/>
            <a:p>
              <a:pPr>
                <a:lnSpc>
                  <a:spcPct val="150000"/>
                </a:lnSpc>
              </a:pPr>
              <a:r>
                <a:rPr lang="zh-CN" altLang="en-US" sz="1400" dirty="0" smtClean="0">
                  <a:solidFill>
                    <a:srgbClr val="FFFFFF"/>
                  </a:solidFill>
                  <a:latin typeface="微软雅黑" panose="020B0503020204020204" pitchFamily="34" charset="-122"/>
                  <a:ea typeface="微软雅黑" panose="020B0503020204020204" pitchFamily="34" charset="-122"/>
                </a:rPr>
                <a:t>这里输入简单的文字概述里</a:t>
              </a:r>
              <a:r>
                <a:rPr lang="zh-CN" altLang="en-US" sz="1400" dirty="0">
                  <a:solidFill>
                    <a:srgbClr val="FFFFFF"/>
                  </a:solidFill>
                  <a:latin typeface="微软雅黑" panose="020B0503020204020204" pitchFamily="34" charset="-122"/>
                  <a:ea typeface="微软雅黑" panose="020B0503020204020204" pitchFamily="34" charset="-122"/>
                </a:rPr>
                <a:t>输入</a:t>
              </a:r>
              <a:r>
                <a:rPr lang="zh-CN" altLang="en-US" sz="1400" dirty="0" smtClean="0">
                  <a:solidFill>
                    <a:srgbClr val="FFFFFF"/>
                  </a:solidFill>
                  <a:latin typeface="微软雅黑" panose="020B0503020204020204" pitchFamily="34" charset="-122"/>
                  <a:ea typeface="微软雅黑" panose="020B0503020204020204" pitchFamily="34" charset="-122"/>
                </a:rPr>
                <a:t>简单文字概述这里</a:t>
              </a:r>
              <a:r>
                <a:rPr lang="zh-CN" altLang="en-US" sz="1400" dirty="0">
                  <a:solidFill>
                    <a:srgbClr val="FFFFFF"/>
                  </a:solidFill>
                  <a:latin typeface="微软雅黑" panose="020B0503020204020204" pitchFamily="34" charset="-122"/>
                  <a:ea typeface="微软雅黑" panose="020B0503020204020204" pitchFamily="34" charset="-122"/>
                </a:rPr>
                <a:t>简单输入简单</a:t>
              </a:r>
              <a:r>
                <a:rPr lang="zh-CN" altLang="en-US" sz="1400" dirty="0" smtClean="0">
                  <a:solidFill>
                    <a:srgbClr val="FFFFFF"/>
                  </a:solidFill>
                  <a:latin typeface="微软雅黑" panose="020B0503020204020204" pitchFamily="34" charset="-122"/>
                  <a:ea typeface="微软雅黑" panose="020B0503020204020204" pitchFamily="34" charset="-122"/>
                </a:rPr>
                <a:t>文字</a:t>
              </a:r>
              <a:endParaRPr lang="en-US" altLang="zh-CN" sz="1400" dirty="0" smtClean="0">
                <a:solidFill>
                  <a:srgbClr val="FFFFFF"/>
                </a:solidFill>
                <a:latin typeface="微软雅黑" panose="020B0503020204020204" pitchFamily="34" charset="-122"/>
                <a:ea typeface="微软雅黑" panose="020B0503020204020204" pitchFamily="34" charset="-122"/>
              </a:endParaRPr>
            </a:p>
          </p:txBody>
        </p:sp>
      </p:grpSp>
      <p:sp>
        <p:nvSpPr>
          <p:cNvPr id="43" name="TextBox 4"/>
          <p:cNvSpPr txBox="1"/>
          <p:nvPr/>
        </p:nvSpPr>
        <p:spPr>
          <a:xfrm>
            <a:off x="2000598" y="3900831"/>
            <a:ext cx="1891865" cy="502767"/>
          </a:xfrm>
          <a:prstGeom prst="rect">
            <a:avLst/>
          </a:prstGeom>
          <a:noFill/>
        </p:spPr>
        <p:txBody>
          <a:bodyPr wrap="none" rtlCol="0">
            <a:spAutoFit/>
          </a:bodyPr>
          <a:lstStyle/>
          <a:p>
            <a:r>
              <a:rPr lang="zh-CN" altLang="en-US" sz="2667" b="1" dirty="0">
                <a:solidFill>
                  <a:schemeClr val="tx1">
                    <a:lumMod val="65000"/>
                    <a:lumOff val="35000"/>
                  </a:schemeClr>
                </a:solidFill>
                <a:latin typeface="微软雅黑" pitchFamily="34" charset="-122"/>
                <a:ea typeface="微软雅黑" pitchFamily="34" charset="-122"/>
              </a:rPr>
              <a:t>说点什么吧</a:t>
            </a:r>
          </a:p>
        </p:txBody>
      </p:sp>
    </p:spTree>
    <p:extLst>
      <p:ext uri="{BB962C8B-B14F-4D97-AF65-F5344CB8AC3E}">
        <p14:creationId xmlns:p14="http://schemas.microsoft.com/office/powerpoint/2010/main" val="240789744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barn(outVertical)">
                                      <p:cBhvr>
                                        <p:cTn id="14" dur="750"/>
                                        <p:tgtEl>
                                          <p:spTgt spid="43"/>
                                        </p:tgtEl>
                                      </p:cBhvr>
                                    </p:animEffect>
                                  </p:childTnLst>
                                </p:cTn>
                              </p:par>
                            </p:childTnLst>
                          </p:cTn>
                        </p:par>
                        <p:par>
                          <p:cTn id="15" fill="hold">
                            <p:stCondLst>
                              <p:cond delay="1750"/>
                            </p:stCondLst>
                            <p:childTnLst>
                              <p:par>
                                <p:cTn id="16" presetID="22" presetClass="entr" presetSubtype="8"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3250"/>
                            </p:stCondLst>
                            <p:childTnLst>
                              <p:par>
                                <p:cTn id="28" presetID="22" presetClass="entr" presetSubtype="1"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500"/>
                                        <p:tgtEl>
                                          <p:spTgt spid="25"/>
                                        </p:tgtEl>
                                      </p:cBhvr>
                                    </p:animEffect>
                                  </p:childTnLst>
                                </p:cTn>
                              </p:par>
                            </p:childTnLst>
                          </p:cTn>
                        </p:par>
                        <p:par>
                          <p:cTn id="31" fill="hold">
                            <p:stCondLst>
                              <p:cond delay="3750"/>
                            </p:stCondLst>
                            <p:childTnLst>
                              <p:par>
                                <p:cTn id="32" presetID="22" presetClass="entr" presetSubtype="8"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500"/>
                                        <p:tgtEl>
                                          <p:spTgt spid="26"/>
                                        </p:tgtEl>
                                      </p:cBhvr>
                                    </p:animEffect>
                                  </p:childTnLst>
                                </p:cTn>
                              </p:par>
                            </p:childTnLst>
                          </p:cTn>
                        </p:par>
                        <p:par>
                          <p:cTn id="39" fill="hold">
                            <p:stCondLst>
                              <p:cond delay="4750"/>
                            </p:stCondLst>
                            <p:childTnLst>
                              <p:par>
                                <p:cTn id="40" presetID="22" presetClass="entr" presetSubtype="8"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3"/>
          <p:cNvSpPr>
            <a:spLocks/>
          </p:cNvSpPr>
          <p:nvPr/>
        </p:nvSpPr>
        <p:spPr bwMode="auto">
          <a:xfrm>
            <a:off x="762454" y="3993329"/>
            <a:ext cx="10560935" cy="321771"/>
          </a:xfrm>
          <a:custGeom>
            <a:avLst/>
            <a:gdLst>
              <a:gd name="T0" fmla="*/ 6777 w 6794"/>
              <a:gd name="T1" fmla="*/ 112 h 207"/>
              <a:gd name="T2" fmla="*/ 6342 w 6794"/>
              <a:gd name="T3" fmla="*/ 207 h 207"/>
              <a:gd name="T4" fmla="*/ 6326 w 6794"/>
              <a:gd name="T5" fmla="*/ 112 h 207"/>
              <a:gd name="T6" fmla="*/ 5891 w 6794"/>
              <a:gd name="T7" fmla="*/ 207 h 207"/>
              <a:gd name="T8" fmla="*/ 5874 w 6794"/>
              <a:gd name="T9" fmla="*/ 112 h 207"/>
              <a:gd name="T10" fmla="*/ 5439 w 6794"/>
              <a:gd name="T11" fmla="*/ 207 h 207"/>
              <a:gd name="T12" fmla="*/ 5423 w 6794"/>
              <a:gd name="T13" fmla="*/ 112 h 207"/>
              <a:gd name="T14" fmla="*/ 4987 w 6794"/>
              <a:gd name="T15" fmla="*/ 207 h 207"/>
              <a:gd name="T16" fmla="*/ 4971 w 6794"/>
              <a:gd name="T17" fmla="*/ 112 h 207"/>
              <a:gd name="T18" fmla="*/ 4536 w 6794"/>
              <a:gd name="T19" fmla="*/ 207 h 207"/>
              <a:gd name="T20" fmla="*/ 4519 w 6794"/>
              <a:gd name="T21" fmla="*/ 112 h 207"/>
              <a:gd name="T22" fmla="*/ 4084 w 6794"/>
              <a:gd name="T23" fmla="*/ 207 h 207"/>
              <a:gd name="T24" fmla="*/ 4068 w 6794"/>
              <a:gd name="T25" fmla="*/ 112 h 207"/>
              <a:gd name="T26" fmla="*/ 3632 w 6794"/>
              <a:gd name="T27" fmla="*/ 207 h 207"/>
              <a:gd name="T28" fmla="*/ 3614 w 6794"/>
              <a:gd name="T29" fmla="*/ 112 h 207"/>
              <a:gd name="T30" fmla="*/ 3181 w 6794"/>
              <a:gd name="T31" fmla="*/ 207 h 207"/>
              <a:gd name="T32" fmla="*/ 3162 w 6794"/>
              <a:gd name="T33" fmla="*/ 112 h 207"/>
              <a:gd name="T34" fmla="*/ 2727 w 6794"/>
              <a:gd name="T35" fmla="*/ 207 h 207"/>
              <a:gd name="T36" fmla="*/ 2710 w 6794"/>
              <a:gd name="T37" fmla="*/ 112 h 207"/>
              <a:gd name="T38" fmla="*/ 2275 w 6794"/>
              <a:gd name="T39" fmla="*/ 207 h 207"/>
              <a:gd name="T40" fmla="*/ 2259 w 6794"/>
              <a:gd name="T41" fmla="*/ 112 h 207"/>
              <a:gd name="T42" fmla="*/ 1823 w 6794"/>
              <a:gd name="T43" fmla="*/ 207 h 207"/>
              <a:gd name="T44" fmla="*/ 1807 w 6794"/>
              <a:gd name="T45" fmla="*/ 112 h 207"/>
              <a:gd name="T46" fmla="*/ 1372 w 6794"/>
              <a:gd name="T47" fmla="*/ 207 h 207"/>
              <a:gd name="T48" fmla="*/ 1355 w 6794"/>
              <a:gd name="T49" fmla="*/ 112 h 207"/>
              <a:gd name="T50" fmla="*/ 920 w 6794"/>
              <a:gd name="T51" fmla="*/ 207 h 207"/>
              <a:gd name="T52" fmla="*/ 904 w 6794"/>
              <a:gd name="T53" fmla="*/ 112 h 207"/>
              <a:gd name="T54" fmla="*/ 468 w 6794"/>
              <a:gd name="T55" fmla="*/ 207 h 207"/>
              <a:gd name="T56" fmla="*/ 452 w 6794"/>
              <a:gd name="T57" fmla="*/ 112 h 207"/>
              <a:gd name="T58" fmla="*/ 17 w 6794"/>
              <a:gd name="T59" fmla="*/ 207 h 207"/>
              <a:gd name="T60" fmla="*/ 0 w 6794"/>
              <a:gd name="T61" fmla="*/ 0 h 207"/>
              <a:gd name="T62" fmla="*/ 17 w 6794"/>
              <a:gd name="T63" fmla="*/ 98 h 207"/>
              <a:gd name="T64" fmla="*/ 452 w 6794"/>
              <a:gd name="T65" fmla="*/ 0 h 207"/>
              <a:gd name="T66" fmla="*/ 468 w 6794"/>
              <a:gd name="T67" fmla="*/ 98 h 207"/>
              <a:gd name="T68" fmla="*/ 904 w 6794"/>
              <a:gd name="T69" fmla="*/ 0 h 207"/>
              <a:gd name="T70" fmla="*/ 920 w 6794"/>
              <a:gd name="T71" fmla="*/ 98 h 207"/>
              <a:gd name="T72" fmla="*/ 1355 w 6794"/>
              <a:gd name="T73" fmla="*/ 0 h 207"/>
              <a:gd name="T74" fmla="*/ 1372 w 6794"/>
              <a:gd name="T75" fmla="*/ 98 h 207"/>
              <a:gd name="T76" fmla="*/ 1807 w 6794"/>
              <a:gd name="T77" fmla="*/ 0 h 207"/>
              <a:gd name="T78" fmla="*/ 1823 w 6794"/>
              <a:gd name="T79" fmla="*/ 98 h 207"/>
              <a:gd name="T80" fmla="*/ 2259 w 6794"/>
              <a:gd name="T81" fmla="*/ 0 h 207"/>
              <a:gd name="T82" fmla="*/ 2275 w 6794"/>
              <a:gd name="T83" fmla="*/ 98 h 207"/>
              <a:gd name="T84" fmla="*/ 2710 w 6794"/>
              <a:gd name="T85" fmla="*/ 0 h 207"/>
              <a:gd name="T86" fmla="*/ 2727 w 6794"/>
              <a:gd name="T87" fmla="*/ 98 h 207"/>
              <a:gd name="T88" fmla="*/ 3162 w 6794"/>
              <a:gd name="T89" fmla="*/ 0 h 207"/>
              <a:gd name="T90" fmla="*/ 3181 w 6794"/>
              <a:gd name="T91" fmla="*/ 98 h 207"/>
              <a:gd name="T92" fmla="*/ 3614 w 6794"/>
              <a:gd name="T93" fmla="*/ 0 h 207"/>
              <a:gd name="T94" fmla="*/ 3632 w 6794"/>
              <a:gd name="T95" fmla="*/ 98 h 207"/>
              <a:gd name="T96" fmla="*/ 4068 w 6794"/>
              <a:gd name="T97" fmla="*/ 0 h 207"/>
              <a:gd name="T98" fmla="*/ 4084 w 6794"/>
              <a:gd name="T99" fmla="*/ 98 h 207"/>
              <a:gd name="T100" fmla="*/ 4519 w 6794"/>
              <a:gd name="T101" fmla="*/ 0 h 207"/>
              <a:gd name="T102" fmla="*/ 4536 w 6794"/>
              <a:gd name="T103" fmla="*/ 98 h 207"/>
              <a:gd name="T104" fmla="*/ 4971 w 6794"/>
              <a:gd name="T105" fmla="*/ 0 h 207"/>
              <a:gd name="T106" fmla="*/ 4987 w 6794"/>
              <a:gd name="T107" fmla="*/ 98 h 207"/>
              <a:gd name="T108" fmla="*/ 5423 w 6794"/>
              <a:gd name="T109" fmla="*/ 0 h 207"/>
              <a:gd name="T110" fmla="*/ 5439 w 6794"/>
              <a:gd name="T111" fmla="*/ 98 h 207"/>
              <a:gd name="T112" fmla="*/ 5874 w 6794"/>
              <a:gd name="T113" fmla="*/ 0 h 207"/>
              <a:gd name="T114" fmla="*/ 5891 w 6794"/>
              <a:gd name="T115" fmla="*/ 98 h 207"/>
              <a:gd name="T116" fmla="*/ 6326 w 6794"/>
              <a:gd name="T117" fmla="*/ 0 h 207"/>
              <a:gd name="T118" fmla="*/ 6342 w 6794"/>
              <a:gd name="T119" fmla="*/ 98 h 207"/>
              <a:gd name="T120" fmla="*/ 6777 w 6794"/>
              <a:gd name="T121" fmla="*/ 0 h 207"/>
              <a:gd name="T122" fmla="*/ 6794 w 6794"/>
              <a:gd name="T123" fmla="*/ 2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94" h="207">
                <a:moveTo>
                  <a:pt x="6777" y="207"/>
                </a:moveTo>
                <a:lnTo>
                  <a:pt x="6777" y="112"/>
                </a:lnTo>
                <a:lnTo>
                  <a:pt x="6342" y="112"/>
                </a:lnTo>
                <a:lnTo>
                  <a:pt x="6342" y="207"/>
                </a:lnTo>
                <a:lnTo>
                  <a:pt x="6326" y="207"/>
                </a:lnTo>
                <a:lnTo>
                  <a:pt x="6326" y="112"/>
                </a:lnTo>
                <a:lnTo>
                  <a:pt x="5891" y="112"/>
                </a:lnTo>
                <a:lnTo>
                  <a:pt x="5891" y="207"/>
                </a:lnTo>
                <a:lnTo>
                  <a:pt x="5874" y="207"/>
                </a:lnTo>
                <a:lnTo>
                  <a:pt x="5874" y="112"/>
                </a:lnTo>
                <a:lnTo>
                  <a:pt x="5439" y="112"/>
                </a:lnTo>
                <a:lnTo>
                  <a:pt x="5439" y="207"/>
                </a:lnTo>
                <a:lnTo>
                  <a:pt x="5423" y="207"/>
                </a:lnTo>
                <a:lnTo>
                  <a:pt x="5423" y="112"/>
                </a:lnTo>
                <a:lnTo>
                  <a:pt x="4987" y="112"/>
                </a:lnTo>
                <a:lnTo>
                  <a:pt x="4987" y="207"/>
                </a:lnTo>
                <a:lnTo>
                  <a:pt x="4971" y="207"/>
                </a:lnTo>
                <a:lnTo>
                  <a:pt x="4971" y="112"/>
                </a:lnTo>
                <a:lnTo>
                  <a:pt x="4536" y="112"/>
                </a:lnTo>
                <a:lnTo>
                  <a:pt x="4536" y="207"/>
                </a:lnTo>
                <a:lnTo>
                  <a:pt x="4519" y="207"/>
                </a:lnTo>
                <a:lnTo>
                  <a:pt x="4519" y="112"/>
                </a:lnTo>
                <a:lnTo>
                  <a:pt x="4084" y="112"/>
                </a:lnTo>
                <a:lnTo>
                  <a:pt x="4084" y="207"/>
                </a:lnTo>
                <a:lnTo>
                  <a:pt x="4068" y="207"/>
                </a:lnTo>
                <a:lnTo>
                  <a:pt x="4068" y="112"/>
                </a:lnTo>
                <a:lnTo>
                  <a:pt x="3632" y="112"/>
                </a:lnTo>
                <a:lnTo>
                  <a:pt x="3632" y="207"/>
                </a:lnTo>
                <a:lnTo>
                  <a:pt x="3614" y="207"/>
                </a:lnTo>
                <a:lnTo>
                  <a:pt x="3614" y="112"/>
                </a:lnTo>
                <a:lnTo>
                  <a:pt x="3181" y="112"/>
                </a:lnTo>
                <a:lnTo>
                  <a:pt x="3181" y="207"/>
                </a:lnTo>
                <a:lnTo>
                  <a:pt x="3162" y="207"/>
                </a:lnTo>
                <a:lnTo>
                  <a:pt x="3162" y="112"/>
                </a:lnTo>
                <a:lnTo>
                  <a:pt x="2727" y="112"/>
                </a:lnTo>
                <a:lnTo>
                  <a:pt x="2727" y="207"/>
                </a:lnTo>
                <a:lnTo>
                  <a:pt x="2710" y="207"/>
                </a:lnTo>
                <a:lnTo>
                  <a:pt x="2710" y="112"/>
                </a:lnTo>
                <a:lnTo>
                  <a:pt x="2275" y="112"/>
                </a:lnTo>
                <a:lnTo>
                  <a:pt x="2275" y="207"/>
                </a:lnTo>
                <a:lnTo>
                  <a:pt x="2259" y="207"/>
                </a:lnTo>
                <a:lnTo>
                  <a:pt x="2259" y="112"/>
                </a:lnTo>
                <a:lnTo>
                  <a:pt x="1823" y="112"/>
                </a:lnTo>
                <a:lnTo>
                  <a:pt x="1823" y="207"/>
                </a:lnTo>
                <a:lnTo>
                  <a:pt x="1807" y="207"/>
                </a:lnTo>
                <a:lnTo>
                  <a:pt x="1807" y="112"/>
                </a:lnTo>
                <a:lnTo>
                  <a:pt x="1372" y="112"/>
                </a:lnTo>
                <a:lnTo>
                  <a:pt x="1372" y="207"/>
                </a:lnTo>
                <a:lnTo>
                  <a:pt x="1355" y="207"/>
                </a:lnTo>
                <a:lnTo>
                  <a:pt x="1355" y="112"/>
                </a:lnTo>
                <a:lnTo>
                  <a:pt x="920" y="112"/>
                </a:lnTo>
                <a:lnTo>
                  <a:pt x="920" y="207"/>
                </a:lnTo>
                <a:lnTo>
                  <a:pt x="904" y="207"/>
                </a:lnTo>
                <a:lnTo>
                  <a:pt x="904" y="112"/>
                </a:lnTo>
                <a:lnTo>
                  <a:pt x="468" y="112"/>
                </a:lnTo>
                <a:lnTo>
                  <a:pt x="468" y="207"/>
                </a:lnTo>
                <a:lnTo>
                  <a:pt x="452" y="207"/>
                </a:lnTo>
                <a:lnTo>
                  <a:pt x="452" y="112"/>
                </a:lnTo>
                <a:lnTo>
                  <a:pt x="17" y="112"/>
                </a:lnTo>
                <a:lnTo>
                  <a:pt x="17" y="207"/>
                </a:lnTo>
                <a:lnTo>
                  <a:pt x="0" y="207"/>
                </a:lnTo>
                <a:lnTo>
                  <a:pt x="0" y="0"/>
                </a:lnTo>
                <a:lnTo>
                  <a:pt x="17" y="0"/>
                </a:lnTo>
                <a:lnTo>
                  <a:pt x="17" y="98"/>
                </a:lnTo>
                <a:lnTo>
                  <a:pt x="452" y="98"/>
                </a:lnTo>
                <a:lnTo>
                  <a:pt x="452" y="0"/>
                </a:lnTo>
                <a:lnTo>
                  <a:pt x="468" y="0"/>
                </a:lnTo>
                <a:lnTo>
                  <a:pt x="468" y="98"/>
                </a:lnTo>
                <a:lnTo>
                  <a:pt x="904" y="98"/>
                </a:lnTo>
                <a:lnTo>
                  <a:pt x="904" y="0"/>
                </a:lnTo>
                <a:lnTo>
                  <a:pt x="920" y="0"/>
                </a:lnTo>
                <a:lnTo>
                  <a:pt x="920" y="98"/>
                </a:lnTo>
                <a:lnTo>
                  <a:pt x="1355" y="98"/>
                </a:lnTo>
                <a:lnTo>
                  <a:pt x="1355" y="0"/>
                </a:lnTo>
                <a:lnTo>
                  <a:pt x="1372" y="0"/>
                </a:lnTo>
                <a:lnTo>
                  <a:pt x="1372" y="98"/>
                </a:lnTo>
                <a:lnTo>
                  <a:pt x="1807" y="98"/>
                </a:lnTo>
                <a:lnTo>
                  <a:pt x="1807" y="0"/>
                </a:lnTo>
                <a:lnTo>
                  <a:pt x="1823" y="0"/>
                </a:lnTo>
                <a:lnTo>
                  <a:pt x="1823" y="98"/>
                </a:lnTo>
                <a:lnTo>
                  <a:pt x="2259" y="98"/>
                </a:lnTo>
                <a:lnTo>
                  <a:pt x="2259" y="0"/>
                </a:lnTo>
                <a:lnTo>
                  <a:pt x="2275" y="0"/>
                </a:lnTo>
                <a:lnTo>
                  <a:pt x="2275" y="98"/>
                </a:lnTo>
                <a:lnTo>
                  <a:pt x="2710" y="98"/>
                </a:lnTo>
                <a:lnTo>
                  <a:pt x="2710" y="0"/>
                </a:lnTo>
                <a:lnTo>
                  <a:pt x="2727" y="0"/>
                </a:lnTo>
                <a:lnTo>
                  <a:pt x="2727" y="98"/>
                </a:lnTo>
                <a:lnTo>
                  <a:pt x="3162" y="98"/>
                </a:lnTo>
                <a:lnTo>
                  <a:pt x="3162" y="0"/>
                </a:lnTo>
                <a:lnTo>
                  <a:pt x="3181" y="0"/>
                </a:lnTo>
                <a:lnTo>
                  <a:pt x="3181" y="98"/>
                </a:lnTo>
                <a:lnTo>
                  <a:pt x="3614" y="98"/>
                </a:lnTo>
                <a:lnTo>
                  <a:pt x="3614" y="0"/>
                </a:lnTo>
                <a:lnTo>
                  <a:pt x="3632" y="0"/>
                </a:lnTo>
                <a:lnTo>
                  <a:pt x="3632" y="98"/>
                </a:lnTo>
                <a:lnTo>
                  <a:pt x="4068" y="98"/>
                </a:lnTo>
                <a:lnTo>
                  <a:pt x="4068" y="0"/>
                </a:lnTo>
                <a:lnTo>
                  <a:pt x="4084" y="0"/>
                </a:lnTo>
                <a:lnTo>
                  <a:pt x="4084" y="98"/>
                </a:lnTo>
                <a:lnTo>
                  <a:pt x="4519" y="98"/>
                </a:lnTo>
                <a:lnTo>
                  <a:pt x="4519" y="0"/>
                </a:lnTo>
                <a:lnTo>
                  <a:pt x="4536" y="0"/>
                </a:lnTo>
                <a:lnTo>
                  <a:pt x="4536" y="98"/>
                </a:lnTo>
                <a:lnTo>
                  <a:pt x="4971" y="98"/>
                </a:lnTo>
                <a:lnTo>
                  <a:pt x="4971" y="0"/>
                </a:lnTo>
                <a:lnTo>
                  <a:pt x="4987" y="0"/>
                </a:lnTo>
                <a:lnTo>
                  <a:pt x="4987" y="98"/>
                </a:lnTo>
                <a:lnTo>
                  <a:pt x="5423" y="98"/>
                </a:lnTo>
                <a:lnTo>
                  <a:pt x="5423" y="0"/>
                </a:lnTo>
                <a:lnTo>
                  <a:pt x="5439" y="0"/>
                </a:lnTo>
                <a:lnTo>
                  <a:pt x="5439" y="98"/>
                </a:lnTo>
                <a:lnTo>
                  <a:pt x="5874" y="98"/>
                </a:lnTo>
                <a:lnTo>
                  <a:pt x="5874" y="0"/>
                </a:lnTo>
                <a:lnTo>
                  <a:pt x="5891" y="0"/>
                </a:lnTo>
                <a:lnTo>
                  <a:pt x="5891" y="98"/>
                </a:lnTo>
                <a:lnTo>
                  <a:pt x="6326" y="98"/>
                </a:lnTo>
                <a:lnTo>
                  <a:pt x="6326" y="0"/>
                </a:lnTo>
                <a:lnTo>
                  <a:pt x="6342" y="0"/>
                </a:lnTo>
                <a:lnTo>
                  <a:pt x="6342" y="98"/>
                </a:lnTo>
                <a:lnTo>
                  <a:pt x="6777" y="98"/>
                </a:lnTo>
                <a:lnTo>
                  <a:pt x="6777" y="0"/>
                </a:lnTo>
                <a:lnTo>
                  <a:pt x="6794" y="0"/>
                </a:lnTo>
                <a:lnTo>
                  <a:pt x="6794" y="207"/>
                </a:lnTo>
                <a:lnTo>
                  <a:pt x="6777" y="207"/>
                </a:lnTo>
                <a:close/>
              </a:path>
            </a:pathLst>
          </a:custGeom>
          <a:solidFill>
            <a:srgbClr val="97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p:cNvGrpSpPr/>
          <p:nvPr/>
        </p:nvGrpSpPr>
        <p:grpSpPr>
          <a:xfrm>
            <a:off x="2671319" y="3946695"/>
            <a:ext cx="422810" cy="422810"/>
            <a:chOff x="2671319" y="3946695"/>
            <a:chExt cx="422810" cy="422810"/>
          </a:xfrm>
        </p:grpSpPr>
        <p:sp>
          <p:nvSpPr>
            <p:cNvPr id="13" name="Oval 14"/>
            <p:cNvSpPr>
              <a:spLocks noChangeArrowheads="1"/>
            </p:cNvSpPr>
            <p:nvPr/>
          </p:nvSpPr>
          <p:spPr bwMode="auto">
            <a:xfrm>
              <a:off x="2671319" y="3946695"/>
              <a:ext cx="422810" cy="422810"/>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 name="Oval 15"/>
            <p:cNvSpPr>
              <a:spLocks noChangeArrowheads="1"/>
            </p:cNvSpPr>
            <p:nvPr/>
          </p:nvSpPr>
          <p:spPr bwMode="auto">
            <a:xfrm>
              <a:off x="2728834" y="4005764"/>
              <a:ext cx="306227"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 name="组合 14"/>
          <p:cNvGrpSpPr/>
          <p:nvPr/>
        </p:nvGrpSpPr>
        <p:grpSpPr>
          <a:xfrm>
            <a:off x="4780708" y="3946695"/>
            <a:ext cx="422810" cy="422810"/>
            <a:chOff x="4780708" y="3946695"/>
            <a:chExt cx="422810" cy="422810"/>
          </a:xfrm>
        </p:grpSpPr>
        <p:sp>
          <p:nvSpPr>
            <p:cNvPr id="16" name="Oval 16"/>
            <p:cNvSpPr>
              <a:spLocks noChangeArrowheads="1"/>
            </p:cNvSpPr>
            <p:nvPr/>
          </p:nvSpPr>
          <p:spPr bwMode="auto">
            <a:xfrm>
              <a:off x="4780708" y="3946695"/>
              <a:ext cx="422810" cy="422810"/>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7" name="Oval 17"/>
            <p:cNvSpPr>
              <a:spLocks noChangeArrowheads="1"/>
            </p:cNvSpPr>
            <p:nvPr/>
          </p:nvSpPr>
          <p:spPr bwMode="auto">
            <a:xfrm>
              <a:off x="4839777" y="4005764"/>
              <a:ext cx="304672"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8" name="组合 17"/>
          <p:cNvGrpSpPr/>
          <p:nvPr/>
        </p:nvGrpSpPr>
        <p:grpSpPr>
          <a:xfrm>
            <a:off x="6886988" y="3946695"/>
            <a:ext cx="425919" cy="422810"/>
            <a:chOff x="6886988" y="3946695"/>
            <a:chExt cx="425919" cy="422810"/>
          </a:xfrm>
        </p:grpSpPr>
        <p:sp>
          <p:nvSpPr>
            <p:cNvPr id="19" name="Oval 18"/>
            <p:cNvSpPr>
              <a:spLocks noChangeArrowheads="1"/>
            </p:cNvSpPr>
            <p:nvPr/>
          </p:nvSpPr>
          <p:spPr bwMode="auto">
            <a:xfrm>
              <a:off x="6886988" y="3946695"/>
              <a:ext cx="425919" cy="422810"/>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Oval 19"/>
            <p:cNvSpPr>
              <a:spLocks noChangeArrowheads="1"/>
            </p:cNvSpPr>
            <p:nvPr/>
          </p:nvSpPr>
          <p:spPr bwMode="auto">
            <a:xfrm>
              <a:off x="6949166" y="4005764"/>
              <a:ext cx="301563"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1" name="组合 20"/>
          <p:cNvGrpSpPr/>
          <p:nvPr/>
        </p:nvGrpSpPr>
        <p:grpSpPr>
          <a:xfrm>
            <a:off x="8996377" y="3946695"/>
            <a:ext cx="425919" cy="422810"/>
            <a:chOff x="8996377" y="3946695"/>
            <a:chExt cx="425919" cy="422810"/>
          </a:xfrm>
        </p:grpSpPr>
        <p:sp>
          <p:nvSpPr>
            <p:cNvPr id="22" name="Oval 20"/>
            <p:cNvSpPr>
              <a:spLocks noChangeArrowheads="1"/>
            </p:cNvSpPr>
            <p:nvPr/>
          </p:nvSpPr>
          <p:spPr bwMode="auto">
            <a:xfrm>
              <a:off x="8996377" y="3946695"/>
              <a:ext cx="425919" cy="422810"/>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Oval 21"/>
            <p:cNvSpPr>
              <a:spLocks noChangeArrowheads="1"/>
            </p:cNvSpPr>
            <p:nvPr/>
          </p:nvSpPr>
          <p:spPr bwMode="auto">
            <a:xfrm>
              <a:off x="9058555" y="4005764"/>
              <a:ext cx="301563" cy="304672"/>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4" name="组合 23"/>
          <p:cNvGrpSpPr/>
          <p:nvPr/>
        </p:nvGrpSpPr>
        <p:grpSpPr>
          <a:xfrm>
            <a:off x="6607187" y="2325404"/>
            <a:ext cx="999512" cy="1514034"/>
            <a:chOff x="6607187" y="2325404"/>
            <a:chExt cx="999512" cy="1514034"/>
          </a:xfrm>
        </p:grpSpPr>
        <p:grpSp>
          <p:nvGrpSpPr>
            <p:cNvPr id="25" name="组合 24"/>
            <p:cNvGrpSpPr/>
            <p:nvPr/>
          </p:nvGrpSpPr>
          <p:grpSpPr>
            <a:xfrm>
              <a:off x="6607187" y="2325404"/>
              <a:ext cx="999512" cy="1514034"/>
              <a:chOff x="6607187" y="2325404"/>
              <a:chExt cx="999512" cy="1514034"/>
            </a:xfrm>
          </p:grpSpPr>
          <p:sp>
            <p:nvSpPr>
              <p:cNvPr id="27" name="Freeform 7"/>
              <p:cNvSpPr>
                <a:spLocks/>
              </p:cNvSpPr>
              <p:nvPr/>
            </p:nvSpPr>
            <p:spPr bwMode="auto">
              <a:xfrm>
                <a:off x="6607187" y="2325404"/>
                <a:ext cx="999512" cy="1514034"/>
              </a:xfrm>
              <a:custGeom>
                <a:avLst/>
                <a:gdLst>
                  <a:gd name="T0" fmla="*/ 272 w 272"/>
                  <a:gd name="T1" fmla="*/ 136 h 411"/>
                  <a:gd name="T2" fmla="*/ 136 w 272"/>
                  <a:gd name="T3" fmla="*/ 411 h 411"/>
                  <a:gd name="T4" fmla="*/ 0 w 272"/>
                  <a:gd name="T5" fmla="*/ 136 h 411"/>
                  <a:gd name="T6" fmla="*/ 136 w 272"/>
                  <a:gd name="T7" fmla="*/ 0 h 411"/>
                  <a:gd name="T8" fmla="*/ 272 w 272"/>
                  <a:gd name="T9" fmla="*/ 136 h 411"/>
                </a:gdLst>
                <a:ahLst/>
                <a:cxnLst>
                  <a:cxn ang="0">
                    <a:pos x="T0" y="T1"/>
                  </a:cxn>
                  <a:cxn ang="0">
                    <a:pos x="T2" y="T3"/>
                  </a:cxn>
                  <a:cxn ang="0">
                    <a:pos x="T4" y="T5"/>
                  </a:cxn>
                  <a:cxn ang="0">
                    <a:pos x="T6" y="T7"/>
                  </a:cxn>
                  <a:cxn ang="0">
                    <a:pos x="T8" y="T9"/>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8" name="Oval 8"/>
              <p:cNvSpPr>
                <a:spLocks noChangeArrowheads="1"/>
              </p:cNvSpPr>
              <p:nvPr/>
            </p:nvSpPr>
            <p:spPr bwMode="auto">
              <a:xfrm>
                <a:off x="6739315" y="2459087"/>
                <a:ext cx="735255" cy="732146"/>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6"/>
            <p:cNvSpPr>
              <a:spLocks noEditPoints="1"/>
            </p:cNvSpPr>
            <p:nvPr/>
          </p:nvSpPr>
          <p:spPr bwMode="auto">
            <a:xfrm>
              <a:off x="6970297" y="2620792"/>
              <a:ext cx="342610" cy="38982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493135" y="4420803"/>
            <a:ext cx="1001066" cy="1514034"/>
            <a:chOff x="4493135" y="4420803"/>
            <a:chExt cx="1001066" cy="1514034"/>
          </a:xfrm>
        </p:grpSpPr>
        <p:grpSp>
          <p:nvGrpSpPr>
            <p:cNvPr id="30" name="组合 29"/>
            <p:cNvGrpSpPr/>
            <p:nvPr/>
          </p:nvGrpSpPr>
          <p:grpSpPr>
            <a:xfrm>
              <a:off x="4493135" y="4420803"/>
              <a:ext cx="1001066" cy="1514034"/>
              <a:chOff x="4493135" y="4420803"/>
              <a:chExt cx="1001066" cy="1514034"/>
            </a:xfrm>
          </p:grpSpPr>
          <p:sp>
            <p:nvSpPr>
              <p:cNvPr id="32" name="Freeform 11"/>
              <p:cNvSpPr>
                <a:spLocks/>
              </p:cNvSpPr>
              <p:nvPr/>
            </p:nvSpPr>
            <p:spPr bwMode="auto">
              <a:xfrm>
                <a:off x="4493135" y="4420803"/>
                <a:ext cx="1001066" cy="1514034"/>
              </a:xfrm>
              <a:custGeom>
                <a:avLst/>
                <a:gdLst>
                  <a:gd name="T0" fmla="*/ 0 w 272"/>
                  <a:gd name="T1" fmla="*/ 275 h 411"/>
                  <a:gd name="T2" fmla="*/ 136 w 272"/>
                  <a:gd name="T3" fmla="*/ 0 h 411"/>
                  <a:gd name="T4" fmla="*/ 272 w 272"/>
                  <a:gd name="T5" fmla="*/ 275 h 411"/>
                  <a:gd name="T6" fmla="*/ 136 w 272"/>
                  <a:gd name="T7" fmla="*/ 411 h 411"/>
                  <a:gd name="T8" fmla="*/ 0 w 272"/>
                  <a:gd name="T9" fmla="*/ 275 h 411"/>
                </a:gdLst>
                <a:ahLst/>
                <a:cxnLst>
                  <a:cxn ang="0">
                    <a:pos x="T0" y="T1"/>
                  </a:cxn>
                  <a:cxn ang="0">
                    <a:pos x="T2" y="T3"/>
                  </a:cxn>
                  <a:cxn ang="0">
                    <a:pos x="T4" y="T5"/>
                  </a:cxn>
                  <a:cxn ang="0">
                    <a:pos x="T6" y="T7"/>
                  </a:cxn>
                  <a:cxn ang="0">
                    <a:pos x="T8" y="T9"/>
                  </a:cxn>
                </a:cxnLst>
                <a:rect l="0" t="0" r="r" b="b"/>
                <a:pathLst>
                  <a:path w="272" h="411">
                    <a:moveTo>
                      <a:pt x="0" y="275"/>
                    </a:moveTo>
                    <a:cubicBezTo>
                      <a:pt x="0" y="165"/>
                      <a:pt x="136" y="0"/>
                      <a:pt x="136" y="0"/>
                    </a:cubicBezTo>
                    <a:cubicBezTo>
                      <a:pt x="136" y="0"/>
                      <a:pt x="272" y="162"/>
                      <a:pt x="272" y="275"/>
                    </a:cubicBezTo>
                    <a:cubicBezTo>
                      <a:pt x="272" y="350"/>
                      <a:pt x="211" y="411"/>
                      <a:pt x="136" y="411"/>
                    </a:cubicBezTo>
                    <a:cubicBezTo>
                      <a:pt x="61" y="411"/>
                      <a:pt x="0" y="350"/>
                      <a:pt x="0" y="275"/>
                    </a:cubicBezTo>
                    <a:close/>
                  </a:path>
                </a:pathLst>
              </a:cu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3" name="Oval 12"/>
              <p:cNvSpPr>
                <a:spLocks noChangeArrowheads="1"/>
              </p:cNvSpPr>
              <p:nvPr/>
            </p:nvSpPr>
            <p:spPr bwMode="auto">
              <a:xfrm>
                <a:off x="4626817" y="5065899"/>
                <a:ext cx="735255" cy="736809"/>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1" name="Freeform 12"/>
            <p:cNvSpPr>
              <a:spLocks noEditPoints="1"/>
            </p:cNvSpPr>
            <p:nvPr/>
          </p:nvSpPr>
          <p:spPr bwMode="auto">
            <a:xfrm>
              <a:off x="4814667" y="5281884"/>
              <a:ext cx="408980" cy="304837"/>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4" name="组合 33"/>
          <p:cNvGrpSpPr/>
          <p:nvPr/>
        </p:nvGrpSpPr>
        <p:grpSpPr>
          <a:xfrm>
            <a:off x="2365092" y="2325404"/>
            <a:ext cx="999512" cy="1514034"/>
            <a:chOff x="2365092" y="2325404"/>
            <a:chExt cx="999512" cy="1514034"/>
          </a:xfrm>
        </p:grpSpPr>
        <p:grpSp>
          <p:nvGrpSpPr>
            <p:cNvPr id="35" name="组合 34"/>
            <p:cNvGrpSpPr/>
            <p:nvPr/>
          </p:nvGrpSpPr>
          <p:grpSpPr>
            <a:xfrm>
              <a:off x="2365092" y="2325404"/>
              <a:ext cx="999512" cy="1514034"/>
              <a:chOff x="2365092" y="2325404"/>
              <a:chExt cx="999512" cy="1514034"/>
            </a:xfrm>
          </p:grpSpPr>
          <p:sp>
            <p:nvSpPr>
              <p:cNvPr id="37" name="Freeform 5"/>
              <p:cNvSpPr>
                <a:spLocks/>
              </p:cNvSpPr>
              <p:nvPr/>
            </p:nvSpPr>
            <p:spPr bwMode="auto">
              <a:xfrm>
                <a:off x="2365092" y="2325404"/>
                <a:ext cx="999512" cy="1514034"/>
              </a:xfrm>
              <a:custGeom>
                <a:avLst/>
                <a:gdLst>
                  <a:gd name="T0" fmla="*/ 272 w 272"/>
                  <a:gd name="T1" fmla="*/ 136 h 411"/>
                  <a:gd name="T2" fmla="*/ 136 w 272"/>
                  <a:gd name="T3" fmla="*/ 411 h 411"/>
                  <a:gd name="T4" fmla="*/ 0 w 272"/>
                  <a:gd name="T5" fmla="*/ 136 h 411"/>
                  <a:gd name="T6" fmla="*/ 136 w 272"/>
                  <a:gd name="T7" fmla="*/ 0 h 411"/>
                  <a:gd name="T8" fmla="*/ 272 w 272"/>
                  <a:gd name="T9" fmla="*/ 136 h 411"/>
                </a:gdLst>
                <a:ahLst/>
                <a:cxnLst>
                  <a:cxn ang="0">
                    <a:pos x="T0" y="T1"/>
                  </a:cxn>
                  <a:cxn ang="0">
                    <a:pos x="T2" y="T3"/>
                  </a:cxn>
                  <a:cxn ang="0">
                    <a:pos x="T4" y="T5"/>
                  </a:cxn>
                  <a:cxn ang="0">
                    <a:pos x="T6" y="T7"/>
                  </a:cxn>
                  <a:cxn ang="0">
                    <a:pos x="T8" y="T9"/>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8" name="Oval 6"/>
              <p:cNvSpPr>
                <a:spLocks noChangeArrowheads="1"/>
              </p:cNvSpPr>
              <p:nvPr/>
            </p:nvSpPr>
            <p:spPr bwMode="auto">
              <a:xfrm>
                <a:off x="2497220" y="2459087"/>
                <a:ext cx="735255" cy="732146"/>
              </a:xfrm>
              <a:prstGeom prst="ellipse">
                <a:avLst/>
              </a:prstGeom>
              <a:solidFill>
                <a:srgbClr val="FFFF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Freeform 16"/>
            <p:cNvSpPr>
              <a:spLocks noEditPoints="1"/>
            </p:cNvSpPr>
            <p:nvPr/>
          </p:nvSpPr>
          <p:spPr bwMode="auto">
            <a:xfrm>
              <a:off x="2636292" y="2644758"/>
              <a:ext cx="428721" cy="34189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8713467" y="4420803"/>
            <a:ext cx="999512" cy="1514034"/>
            <a:chOff x="8713467" y="4420803"/>
            <a:chExt cx="999512" cy="1514034"/>
          </a:xfrm>
        </p:grpSpPr>
        <p:grpSp>
          <p:nvGrpSpPr>
            <p:cNvPr id="40" name="组合 39"/>
            <p:cNvGrpSpPr/>
            <p:nvPr/>
          </p:nvGrpSpPr>
          <p:grpSpPr>
            <a:xfrm>
              <a:off x="8713467" y="4420803"/>
              <a:ext cx="999512" cy="1514034"/>
              <a:chOff x="8713467" y="4420803"/>
              <a:chExt cx="999512" cy="1514034"/>
            </a:xfrm>
          </p:grpSpPr>
          <p:sp>
            <p:nvSpPr>
              <p:cNvPr id="42" name="Freeform 9"/>
              <p:cNvSpPr>
                <a:spLocks/>
              </p:cNvSpPr>
              <p:nvPr/>
            </p:nvSpPr>
            <p:spPr bwMode="auto">
              <a:xfrm>
                <a:off x="8713467" y="4420803"/>
                <a:ext cx="999512" cy="1514034"/>
              </a:xfrm>
              <a:custGeom>
                <a:avLst/>
                <a:gdLst>
                  <a:gd name="T0" fmla="*/ 0 w 272"/>
                  <a:gd name="T1" fmla="*/ 275 h 411"/>
                  <a:gd name="T2" fmla="*/ 136 w 272"/>
                  <a:gd name="T3" fmla="*/ 0 h 411"/>
                  <a:gd name="T4" fmla="*/ 272 w 272"/>
                  <a:gd name="T5" fmla="*/ 275 h 411"/>
                  <a:gd name="T6" fmla="*/ 136 w 272"/>
                  <a:gd name="T7" fmla="*/ 411 h 411"/>
                  <a:gd name="T8" fmla="*/ 0 w 272"/>
                  <a:gd name="T9" fmla="*/ 275 h 411"/>
                </a:gdLst>
                <a:ahLst/>
                <a:cxnLst>
                  <a:cxn ang="0">
                    <a:pos x="T0" y="T1"/>
                  </a:cxn>
                  <a:cxn ang="0">
                    <a:pos x="T2" y="T3"/>
                  </a:cxn>
                  <a:cxn ang="0">
                    <a:pos x="T4" y="T5"/>
                  </a:cxn>
                  <a:cxn ang="0">
                    <a:pos x="T6" y="T7"/>
                  </a:cxn>
                  <a:cxn ang="0">
                    <a:pos x="T8" y="T9"/>
                  </a:cxn>
                </a:cxnLst>
                <a:rect l="0" t="0" r="r" b="b"/>
                <a:pathLst>
                  <a:path w="272" h="411">
                    <a:moveTo>
                      <a:pt x="0" y="275"/>
                    </a:moveTo>
                    <a:cubicBezTo>
                      <a:pt x="0" y="165"/>
                      <a:pt x="136" y="0"/>
                      <a:pt x="136" y="0"/>
                    </a:cubicBezTo>
                    <a:cubicBezTo>
                      <a:pt x="136" y="0"/>
                      <a:pt x="272" y="162"/>
                      <a:pt x="272" y="275"/>
                    </a:cubicBezTo>
                    <a:cubicBezTo>
                      <a:pt x="272" y="350"/>
                      <a:pt x="211" y="411"/>
                      <a:pt x="136" y="411"/>
                    </a:cubicBezTo>
                    <a:cubicBezTo>
                      <a:pt x="61" y="411"/>
                      <a:pt x="0" y="350"/>
                      <a:pt x="0" y="275"/>
                    </a:cubicBezTo>
                    <a:close/>
                  </a:path>
                </a:pathLst>
              </a:cu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Oval 10"/>
              <p:cNvSpPr>
                <a:spLocks noChangeArrowheads="1"/>
              </p:cNvSpPr>
              <p:nvPr/>
            </p:nvSpPr>
            <p:spPr bwMode="auto">
              <a:xfrm>
                <a:off x="8845595" y="5065899"/>
                <a:ext cx="735255" cy="736809"/>
              </a:xfrm>
              <a:prstGeom prst="ellipse">
                <a:avLst/>
              </a:pr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1" name="Freeform 36"/>
            <p:cNvSpPr>
              <a:spLocks noEditPoints="1"/>
            </p:cNvSpPr>
            <p:nvPr/>
          </p:nvSpPr>
          <p:spPr bwMode="auto">
            <a:xfrm>
              <a:off x="9058555" y="5281884"/>
              <a:ext cx="353851" cy="349623"/>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4" name="文本框 43"/>
          <p:cNvSpPr txBox="1"/>
          <p:nvPr/>
        </p:nvSpPr>
        <p:spPr>
          <a:xfrm>
            <a:off x="3856725" y="2720622"/>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696061" y="485306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987975" y="4846042"/>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190567" y="2723393"/>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969354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childTnLst>
                          </p:cTn>
                        </p:par>
                        <p:par>
                          <p:cTn id="8" fill="hold">
                            <p:stCondLst>
                              <p:cond delay="750"/>
                            </p:stCondLst>
                            <p:childTnLst>
                              <p:par>
                                <p:cTn id="9" presetID="2" presetClass="entr" presetSubtype="1" decel="25333"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ppt_x"/>
                                          </p:val>
                                        </p:tav>
                                        <p:tav tm="100000">
                                          <p:val>
                                            <p:strVal val="#ppt_x"/>
                                          </p:val>
                                        </p:tav>
                                      </p:tavLst>
                                    </p:anim>
                                    <p:anim calcmode="lin" valueType="num">
                                      <p:cBhvr additive="base">
                                        <p:cTn id="12" dur="750" fill="hold"/>
                                        <p:tgtEl>
                                          <p:spTgt spid="34"/>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2000"/>
                            </p:stCondLst>
                            <p:childTnLst>
                              <p:par>
                                <p:cTn id="18" presetID="16" presetClass="entr" presetSubtype="37"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barn(outVertical)">
                                      <p:cBhvr>
                                        <p:cTn id="20" dur="500"/>
                                        <p:tgtEl>
                                          <p:spTgt spid="45"/>
                                        </p:tgtEl>
                                      </p:cBhvr>
                                    </p:animEffect>
                                  </p:childTnLst>
                                </p:cTn>
                              </p:par>
                            </p:childTnLst>
                          </p:cTn>
                        </p:par>
                        <p:par>
                          <p:cTn id="21" fill="hold">
                            <p:stCondLst>
                              <p:cond delay="2500"/>
                            </p:stCondLst>
                            <p:childTnLst>
                              <p:par>
                                <p:cTn id="22" presetID="2" presetClass="entr" presetSubtype="4" decel="25333"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750" fill="hold"/>
                                        <p:tgtEl>
                                          <p:spTgt spid="29"/>
                                        </p:tgtEl>
                                        <p:attrNameLst>
                                          <p:attrName>ppt_x</p:attrName>
                                        </p:attrNameLst>
                                      </p:cBhvr>
                                      <p:tavLst>
                                        <p:tav tm="0">
                                          <p:val>
                                            <p:strVal val="#ppt_x"/>
                                          </p:val>
                                        </p:tav>
                                        <p:tav tm="100000">
                                          <p:val>
                                            <p:strVal val="#ppt_x"/>
                                          </p:val>
                                        </p:tav>
                                      </p:tavLst>
                                    </p:anim>
                                    <p:anim calcmode="lin" valueType="num">
                                      <p:cBhvr additive="base">
                                        <p:cTn id="25" dur="75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325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750"/>
                            </p:stCondLst>
                            <p:childTnLst>
                              <p:par>
                                <p:cTn id="31" presetID="16" presetClass="entr" presetSubtype="37"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barn(outVertical)">
                                      <p:cBhvr>
                                        <p:cTn id="33" dur="500"/>
                                        <p:tgtEl>
                                          <p:spTgt spid="44"/>
                                        </p:tgtEl>
                                      </p:cBhvr>
                                    </p:animEffect>
                                  </p:childTnLst>
                                </p:cTn>
                              </p:par>
                            </p:childTnLst>
                          </p:cTn>
                        </p:par>
                        <p:par>
                          <p:cTn id="34" fill="hold">
                            <p:stCondLst>
                              <p:cond delay="4250"/>
                            </p:stCondLst>
                            <p:childTnLst>
                              <p:par>
                                <p:cTn id="35" presetID="2" presetClass="entr" presetSubtype="1" decel="25333"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750" fill="hold"/>
                                        <p:tgtEl>
                                          <p:spTgt spid="24"/>
                                        </p:tgtEl>
                                        <p:attrNameLst>
                                          <p:attrName>ppt_x</p:attrName>
                                        </p:attrNameLst>
                                      </p:cBhvr>
                                      <p:tavLst>
                                        <p:tav tm="0">
                                          <p:val>
                                            <p:strVal val="#ppt_x"/>
                                          </p:val>
                                        </p:tav>
                                        <p:tav tm="100000">
                                          <p:val>
                                            <p:strVal val="#ppt_x"/>
                                          </p:val>
                                        </p:tav>
                                      </p:tavLst>
                                    </p:anim>
                                    <p:anim calcmode="lin" valueType="num">
                                      <p:cBhvr additive="base">
                                        <p:cTn id="38" dur="750" fill="hold"/>
                                        <p:tgtEl>
                                          <p:spTgt spid="24"/>
                                        </p:tgtEl>
                                        <p:attrNameLst>
                                          <p:attrName>ppt_y</p:attrName>
                                        </p:attrNameLst>
                                      </p:cBhvr>
                                      <p:tavLst>
                                        <p:tav tm="0">
                                          <p:val>
                                            <p:strVal val="0-#ppt_h/2"/>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5500"/>
                            </p:stCondLst>
                            <p:childTnLst>
                              <p:par>
                                <p:cTn id="44" presetID="16" presetClass="entr" presetSubtype="37"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barn(outVertical)">
                                      <p:cBhvr>
                                        <p:cTn id="46" dur="500"/>
                                        <p:tgtEl>
                                          <p:spTgt spid="46"/>
                                        </p:tgtEl>
                                      </p:cBhvr>
                                    </p:animEffect>
                                  </p:childTnLst>
                                </p:cTn>
                              </p:par>
                            </p:childTnLst>
                          </p:cTn>
                        </p:par>
                        <p:par>
                          <p:cTn id="47" fill="hold">
                            <p:stCondLst>
                              <p:cond delay="6000"/>
                            </p:stCondLst>
                            <p:childTnLst>
                              <p:par>
                                <p:cTn id="48" presetID="2" presetClass="entr" presetSubtype="4" decel="25333"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750" fill="hold"/>
                                        <p:tgtEl>
                                          <p:spTgt spid="39"/>
                                        </p:tgtEl>
                                        <p:attrNameLst>
                                          <p:attrName>ppt_x</p:attrName>
                                        </p:attrNameLst>
                                      </p:cBhvr>
                                      <p:tavLst>
                                        <p:tav tm="0">
                                          <p:val>
                                            <p:strVal val="#ppt_x"/>
                                          </p:val>
                                        </p:tav>
                                        <p:tav tm="100000">
                                          <p:val>
                                            <p:strVal val="#ppt_x"/>
                                          </p:val>
                                        </p:tav>
                                      </p:tavLst>
                                    </p:anim>
                                    <p:anim calcmode="lin" valueType="num">
                                      <p:cBhvr additive="base">
                                        <p:cTn id="51" dur="750" fill="hold"/>
                                        <p:tgtEl>
                                          <p:spTgt spid="39"/>
                                        </p:tgtEl>
                                        <p:attrNameLst>
                                          <p:attrName>ppt_y</p:attrName>
                                        </p:attrNameLst>
                                      </p:cBhvr>
                                      <p:tavLst>
                                        <p:tav tm="0">
                                          <p:val>
                                            <p:strVal val="1+#ppt_h/2"/>
                                          </p:val>
                                        </p:tav>
                                        <p:tav tm="100000">
                                          <p:val>
                                            <p:strVal val="#ppt_y"/>
                                          </p:val>
                                        </p:tav>
                                      </p:tavLst>
                                    </p:anim>
                                  </p:childTnLst>
                                </p:cTn>
                              </p:par>
                            </p:childTnLst>
                          </p:cTn>
                        </p:par>
                        <p:par>
                          <p:cTn id="52" fill="hold">
                            <p:stCondLst>
                              <p:cond delay="675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7250"/>
                            </p:stCondLst>
                            <p:childTnLst>
                              <p:par>
                                <p:cTn id="57" presetID="16" presetClass="entr" presetSubtype="37"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barn(outVertical)">
                                      <p:cBhvr>
                                        <p:cTn id="5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4" grpId="0"/>
      <p:bldP spid="45" grpId="0"/>
      <p:bldP spid="46"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338907" y="2008391"/>
            <a:ext cx="1525912" cy="2682996"/>
            <a:chOff x="5338907" y="1942131"/>
            <a:chExt cx="1525912" cy="2682996"/>
          </a:xfrm>
        </p:grpSpPr>
        <p:sp>
          <p:nvSpPr>
            <p:cNvPr id="10" name="任意多边形 9"/>
            <p:cNvSpPr/>
            <p:nvPr/>
          </p:nvSpPr>
          <p:spPr>
            <a:xfrm flipH="1">
              <a:off x="5741392"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5627001" y="3433570"/>
              <a:ext cx="981867" cy="283250"/>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5400000">
              <a:off x="5673947" y="4015840"/>
              <a:ext cx="909227" cy="309348"/>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5338907"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a:off x="6096000" y="5207036"/>
            <a:ext cx="1288268" cy="1288268"/>
            <a:chOff x="6096000" y="5140776"/>
            <a:chExt cx="1288268" cy="1288268"/>
          </a:xfrm>
        </p:grpSpPr>
        <p:sp>
          <p:nvSpPr>
            <p:cNvPr id="17" name="任意多边形 16"/>
            <p:cNvSpPr/>
            <p:nvPr/>
          </p:nvSpPr>
          <p:spPr>
            <a:xfrm>
              <a:off x="6096000" y="5140776"/>
              <a:ext cx="1288268" cy="1288268"/>
            </a:xfrm>
            <a:custGeom>
              <a:avLst/>
              <a:gdLst>
                <a:gd name="connsiteX0" fmla="*/ 0 w 1447027"/>
                <a:gd name="connsiteY0" fmla="*/ 0 h 1447027"/>
                <a:gd name="connsiteX1" fmla="*/ 1447027 w 1447027"/>
                <a:gd name="connsiteY1" fmla="*/ 0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cubicBezTo>
                    <a:pt x="1447027" y="799171"/>
                    <a:pt x="799171" y="1447027"/>
                    <a:pt x="0" y="1447027"/>
                  </a:cubicBezTo>
                  <a:lnTo>
                    <a:pt x="0" y="0"/>
                  </a:lnTo>
                  <a:close/>
                </a:path>
              </a:pathLst>
            </a:cu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22"/>
            <p:cNvSpPr>
              <a:spLocks noEditPoints="1"/>
            </p:cNvSpPr>
            <p:nvPr/>
          </p:nvSpPr>
          <p:spPr bwMode="auto">
            <a:xfrm>
              <a:off x="6477536" y="5446696"/>
              <a:ext cx="343851" cy="403799"/>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4807732" y="3918769"/>
            <a:ext cx="1288268" cy="1288268"/>
            <a:chOff x="4807732" y="3852509"/>
            <a:chExt cx="1288268" cy="1288268"/>
          </a:xfrm>
        </p:grpSpPr>
        <p:sp>
          <p:nvSpPr>
            <p:cNvPr id="20" name="任意多边形 19"/>
            <p:cNvSpPr/>
            <p:nvPr/>
          </p:nvSpPr>
          <p:spPr>
            <a:xfrm>
              <a:off x="4807732" y="3852509"/>
              <a:ext cx="1288268" cy="1288268"/>
            </a:xfrm>
            <a:custGeom>
              <a:avLst/>
              <a:gdLst>
                <a:gd name="connsiteX0" fmla="*/ 1447027 w 1447027"/>
                <a:gd name="connsiteY0" fmla="*/ 0 h 1447027"/>
                <a:gd name="connsiteX1" fmla="*/ 1447027 w 1447027"/>
                <a:gd name="connsiteY1" fmla="*/ 1447027 h 1447027"/>
                <a:gd name="connsiteX2" fmla="*/ 0 w 1447027"/>
                <a:gd name="connsiteY2" fmla="*/ 1447027 h 1447027"/>
                <a:gd name="connsiteX3" fmla="*/ 1447027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1447027" y="0"/>
                  </a:moveTo>
                  <a:lnTo>
                    <a:pt x="1447027" y="1447027"/>
                  </a:lnTo>
                  <a:lnTo>
                    <a:pt x="0" y="1447027"/>
                  </a:lnTo>
                  <a:cubicBezTo>
                    <a:pt x="0" y="647856"/>
                    <a:pt x="647856" y="0"/>
                    <a:pt x="1447027" y="0"/>
                  </a:cubicBezTo>
                  <a:close/>
                </a:path>
              </a:pathLst>
            </a:cu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Freeform 14"/>
            <p:cNvSpPr>
              <a:spLocks noEditPoints="1"/>
            </p:cNvSpPr>
            <p:nvPr/>
          </p:nvSpPr>
          <p:spPr bwMode="auto">
            <a:xfrm>
              <a:off x="5352490" y="4371218"/>
              <a:ext cx="388902" cy="387335"/>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2" name="组合 21"/>
          <p:cNvGrpSpPr/>
          <p:nvPr/>
        </p:nvGrpSpPr>
        <p:grpSpPr>
          <a:xfrm>
            <a:off x="4807732" y="5207036"/>
            <a:ext cx="1288268" cy="1288268"/>
            <a:chOff x="4807732" y="5140776"/>
            <a:chExt cx="1288268" cy="1288268"/>
          </a:xfrm>
        </p:grpSpPr>
        <p:sp>
          <p:nvSpPr>
            <p:cNvPr id="23" name="任意多边形 22"/>
            <p:cNvSpPr/>
            <p:nvPr/>
          </p:nvSpPr>
          <p:spPr>
            <a:xfrm>
              <a:off x="4807732" y="5140776"/>
              <a:ext cx="1288268" cy="1288268"/>
            </a:xfrm>
            <a:custGeom>
              <a:avLst/>
              <a:gdLst>
                <a:gd name="connsiteX0" fmla="*/ 0 w 1447027"/>
                <a:gd name="connsiteY0" fmla="*/ 0 h 1447027"/>
                <a:gd name="connsiteX1" fmla="*/ 1447027 w 1447027"/>
                <a:gd name="connsiteY1" fmla="*/ 0 h 1447027"/>
                <a:gd name="connsiteX2" fmla="*/ 1447027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lnTo>
                    <a:pt x="1447027" y="1447027"/>
                  </a:lnTo>
                  <a:cubicBezTo>
                    <a:pt x="647856" y="1447027"/>
                    <a:pt x="0" y="799171"/>
                    <a:pt x="0" y="0"/>
                  </a:cubicBezTo>
                  <a:close/>
                </a:path>
              </a:pathLst>
            </a:cu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Freeform 26"/>
            <p:cNvSpPr>
              <a:spLocks noEditPoints="1"/>
            </p:cNvSpPr>
            <p:nvPr/>
          </p:nvSpPr>
          <p:spPr bwMode="auto">
            <a:xfrm>
              <a:off x="5492525" y="5490887"/>
              <a:ext cx="300218" cy="31541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096000" y="3918769"/>
            <a:ext cx="1288268" cy="1288268"/>
            <a:chOff x="6096000" y="3852509"/>
            <a:chExt cx="1288268" cy="1288268"/>
          </a:xfrm>
        </p:grpSpPr>
        <p:sp>
          <p:nvSpPr>
            <p:cNvPr id="26" name="任意多边形 25"/>
            <p:cNvSpPr/>
            <p:nvPr/>
          </p:nvSpPr>
          <p:spPr>
            <a:xfrm>
              <a:off x="6096000" y="3852509"/>
              <a:ext cx="1288268" cy="1288268"/>
            </a:xfrm>
            <a:custGeom>
              <a:avLst/>
              <a:gdLst>
                <a:gd name="connsiteX0" fmla="*/ 0 w 1447027"/>
                <a:gd name="connsiteY0" fmla="*/ 0 h 1447027"/>
                <a:gd name="connsiteX1" fmla="*/ 1447027 w 1447027"/>
                <a:gd name="connsiteY1" fmla="*/ 1447027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cubicBezTo>
                    <a:pt x="799171" y="0"/>
                    <a:pt x="1447027" y="647856"/>
                    <a:pt x="1447027" y="1447027"/>
                  </a:cubicBezTo>
                  <a:lnTo>
                    <a:pt x="0" y="1447027"/>
                  </a:lnTo>
                  <a:lnTo>
                    <a:pt x="0" y="0"/>
                  </a:lnTo>
                  <a:close/>
                </a:path>
              </a:pathLst>
            </a:cu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Freeform 33"/>
            <p:cNvSpPr>
              <a:spLocks noEditPoints="1"/>
            </p:cNvSpPr>
            <p:nvPr/>
          </p:nvSpPr>
          <p:spPr bwMode="auto">
            <a:xfrm>
              <a:off x="6402655" y="4410523"/>
              <a:ext cx="412423" cy="387334"/>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8" name="矩形 47"/>
          <p:cNvSpPr>
            <a:spLocks noChangeArrowheads="1"/>
          </p:cNvSpPr>
          <p:nvPr/>
        </p:nvSpPr>
        <p:spPr bwMode="auto">
          <a:xfrm>
            <a:off x="8353536" y="293886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tx1">
                    <a:lumMod val="85000"/>
                    <a:lumOff val="15000"/>
                  </a:schemeClr>
                </a:solidFill>
              </a:rPr>
              <a:t>单击此处输入标题</a:t>
            </a:r>
            <a:endParaRPr lang="en-US" altLang="zh-CN" sz="20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9" name="矩形 47"/>
          <p:cNvSpPr>
            <a:spLocks noChangeArrowheads="1"/>
          </p:cNvSpPr>
          <p:nvPr/>
        </p:nvSpPr>
        <p:spPr bwMode="auto">
          <a:xfrm>
            <a:off x="1516585" y="293886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tx1">
                    <a:lumMod val="85000"/>
                    <a:lumOff val="15000"/>
                  </a:schemeClr>
                </a:solidFill>
              </a:rPr>
              <a:t>单击此处输入标题</a:t>
            </a:r>
            <a:endParaRPr lang="en-US" altLang="zh-CN" sz="20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0" name="矩形 47"/>
          <p:cNvSpPr>
            <a:spLocks noChangeArrowheads="1"/>
          </p:cNvSpPr>
          <p:nvPr/>
        </p:nvSpPr>
        <p:spPr bwMode="auto">
          <a:xfrm>
            <a:off x="1546862" y="524276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tx1">
                    <a:lumMod val="85000"/>
                    <a:lumOff val="15000"/>
                  </a:schemeClr>
                </a:solidFill>
              </a:rPr>
              <a:t>单击此处输入标题</a:t>
            </a:r>
            <a:endParaRPr lang="en-US" altLang="zh-CN" sz="20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1" name="矩形 47"/>
          <p:cNvSpPr>
            <a:spLocks noChangeArrowheads="1"/>
          </p:cNvSpPr>
          <p:nvPr/>
        </p:nvSpPr>
        <p:spPr bwMode="auto">
          <a:xfrm>
            <a:off x="8353535" y="524276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tx1">
                    <a:lumMod val="85000"/>
                    <a:lumOff val="15000"/>
                  </a:schemeClr>
                </a:solidFill>
              </a:rPr>
              <a:t>单击此处输入标题</a:t>
            </a:r>
            <a:endParaRPr lang="en-US" altLang="zh-CN" sz="20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151842167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30667"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750" fill="hold"/>
                                        <p:tgtEl>
                                          <p:spTgt spid="19"/>
                                        </p:tgtEl>
                                        <p:attrNameLst>
                                          <p:attrName>ppt_x</p:attrName>
                                        </p:attrNameLst>
                                      </p:cBhvr>
                                      <p:tavLst>
                                        <p:tav tm="0">
                                          <p:val>
                                            <p:strVal val="0-#ppt_w/2"/>
                                          </p:val>
                                        </p:tav>
                                        <p:tav tm="100000">
                                          <p:val>
                                            <p:strVal val="#ppt_x"/>
                                          </p:val>
                                        </p:tav>
                                      </p:tavLst>
                                    </p:anim>
                                    <p:anim calcmode="lin" valueType="num">
                                      <p:cBhvr additive="base">
                                        <p:cTn id="14" dur="750" fill="hold"/>
                                        <p:tgtEl>
                                          <p:spTgt spid="19"/>
                                        </p:tgtEl>
                                        <p:attrNameLst>
                                          <p:attrName>ppt_y</p:attrName>
                                        </p:attrNameLst>
                                      </p:cBhvr>
                                      <p:tavLst>
                                        <p:tav tm="0">
                                          <p:val>
                                            <p:strVal val="0-#ppt_h/2"/>
                                          </p:val>
                                        </p:tav>
                                        <p:tav tm="100000">
                                          <p:val>
                                            <p:strVal val="#ppt_y"/>
                                          </p:val>
                                        </p:tav>
                                      </p:tavLst>
                                    </p:anim>
                                  </p:childTnLst>
                                </p:cTn>
                              </p:par>
                              <p:par>
                                <p:cTn id="15" presetID="2" presetClass="entr" presetSubtype="3" decel="30667"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750" fill="hold"/>
                                        <p:tgtEl>
                                          <p:spTgt spid="25"/>
                                        </p:tgtEl>
                                        <p:attrNameLst>
                                          <p:attrName>ppt_x</p:attrName>
                                        </p:attrNameLst>
                                      </p:cBhvr>
                                      <p:tavLst>
                                        <p:tav tm="0">
                                          <p:val>
                                            <p:strVal val="1+#ppt_w/2"/>
                                          </p:val>
                                        </p:tav>
                                        <p:tav tm="100000">
                                          <p:val>
                                            <p:strVal val="#ppt_x"/>
                                          </p:val>
                                        </p:tav>
                                      </p:tavLst>
                                    </p:anim>
                                    <p:anim calcmode="lin" valueType="num">
                                      <p:cBhvr additive="base">
                                        <p:cTn id="18" dur="750" fill="hold"/>
                                        <p:tgtEl>
                                          <p:spTgt spid="25"/>
                                        </p:tgtEl>
                                        <p:attrNameLst>
                                          <p:attrName>ppt_y</p:attrName>
                                        </p:attrNameLst>
                                      </p:cBhvr>
                                      <p:tavLst>
                                        <p:tav tm="0">
                                          <p:val>
                                            <p:strVal val="0-#ppt_h/2"/>
                                          </p:val>
                                        </p:tav>
                                        <p:tav tm="100000">
                                          <p:val>
                                            <p:strVal val="#ppt_y"/>
                                          </p:val>
                                        </p:tav>
                                      </p:tavLst>
                                    </p:anim>
                                  </p:childTnLst>
                                </p:cTn>
                              </p:par>
                              <p:par>
                                <p:cTn id="19" presetID="2" presetClass="entr" presetSubtype="12" decel="30667"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6" decel="30667"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750" fill="hold"/>
                                        <p:tgtEl>
                                          <p:spTgt spid="16"/>
                                        </p:tgtEl>
                                        <p:attrNameLst>
                                          <p:attrName>ppt_x</p:attrName>
                                        </p:attrNameLst>
                                      </p:cBhvr>
                                      <p:tavLst>
                                        <p:tav tm="0">
                                          <p:val>
                                            <p:strVal val="1+#ppt_w/2"/>
                                          </p:val>
                                        </p:tav>
                                        <p:tav tm="100000">
                                          <p:val>
                                            <p:strVal val="#ppt_x"/>
                                          </p:val>
                                        </p:tav>
                                      </p:tavLst>
                                    </p:anim>
                                    <p:anim calcmode="lin" valueType="num">
                                      <p:cBhvr additive="base">
                                        <p:cTn id="26" dur="75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066606" y="1861128"/>
            <a:ext cx="4044949" cy="4629879"/>
            <a:chOff x="4023387" y="1534308"/>
            <a:chExt cx="4044949" cy="4629879"/>
          </a:xfrm>
        </p:grpSpPr>
        <p:grpSp>
          <p:nvGrpSpPr>
            <p:cNvPr id="33" name="组合 32"/>
            <p:cNvGrpSpPr/>
            <p:nvPr/>
          </p:nvGrpSpPr>
          <p:grpSpPr>
            <a:xfrm>
              <a:off x="4023387" y="1534308"/>
              <a:ext cx="4044949" cy="4629879"/>
              <a:chOff x="3980525" y="1534308"/>
              <a:chExt cx="4044949" cy="4629879"/>
            </a:xfrm>
          </p:grpSpPr>
          <p:sp>
            <p:nvSpPr>
              <p:cNvPr id="46" name="Freeform 5"/>
              <p:cNvSpPr>
                <a:spLocks/>
              </p:cNvSpPr>
              <p:nvPr/>
            </p:nvSpPr>
            <p:spPr bwMode="auto">
              <a:xfrm>
                <a:off x="6005098" y="2626512"/>
                <a:ext cx="1459824" cy="1225400"/>
              </a:xfrm>
              <a:custGeom>
                <a:avLst/>
                <a:gdLst>
                  <a:gd name="T0" fmla="*/ 0 w 548"/>
                  <a:gd name="T1" fmla="*/ 460 h 460"/>
                  <a:gd name="T2" fmla="*/ 548 w 548"/>
                  <a:gd name="T3" fmla="*/ 460 h 460"/>
                  <a:gd name="T4" fmla="*/ 548 w 548"/>
                  <a:gd name="T5" fmla="*/ 460 h 460"/>
                  <a:gd name="T6" fmla="*/ 283 w 548"/>
                  <a:gd name="T7" fmla="*/ 0 h 460"/>
                  <a:gd name="T8" fmla="*/ 283 w 548"/>
                  <a:gd name="T9" fmla="*/ 0 h 460"/>
                  <a:gd name="T10" fmla="*/ 0 w 548"/>
                  <a:gd name="T11" fmla="*/ 460 h 460"/>
                  <a:gd name="T12" fmla="*/ 0 w 548"/>
                  <a:gd name="T13" fmla="*/ 460 h 460"/>
                </a:gdLst>
                <a:ahLst/>
                <a:cxnLst>
                  <a:cxn ang="0">
                    <a:pos x="T0" y="T1"/>
                  </a:cxn>
                  <a:cxn ang="0">
                    <a:pos x="T2" y="T3"/>
                  </a:cxn>
                  <a:cxn ang="0">
                    <a:pos x="T4" y="T5"/>
                  </a:cxn>
                  <a:cxn ang="0">
                    <a:pos x="T6" y="T7"/>
                  </a:cxn>
                  <a:cxn ang="0">
                    <a:pos x="T8" y="T9"/>
                  </a:cxn>
                  <a:cxn ang="0">
                    <a:pos x="T10" y="T11"/>
                  </a:cxn>
                  <a:cxn ang="0">
                    <a:pos x="T12" y="T13"/>
                  </a:cxn>
                </a:cxnLst>
                <a:rect l="0" t="0" r="r" b="b"/>
                <a:pathLst>
                  <a:path w="548" h="460">
                    <a:moveTo>
                      <a:pt x="0" y="460"/>
                    </a:moveTo>
                    <a:lnTo>
                      <a:pt x="548" y="460"/>
                    </a:lnTo>
                    <a:lnTo>
                      <a:pt x="548" y="460"/>
                    </a:lnTo>
                    <a:lnTo>
                      <a:pt x="283" y="0"/>
                    </a:lnTo>
                    <a:lnTo>
                      <a:pt x="283" y="0"/>
                    </a:lnTo>
                    <a:lnTo>
                      <a:pt x="0" y="460"/>
                    </a:lnTo>
                    <a:lnTo>
                      <a:pt x="0" y="460"/>
                    </a:lnTo>
                    <a:close/>
                  </a:path>
                </a:pathLst>
              </a:custGeom>
              <a:solidFill>
                <a:srgbClr val="E969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6"/>
              <p:cNvSpPr>
                <a:spLocks/>
              </p:cNvSpPr>
              <p:nvPr/>
            </p:nvSpPr>
            <p:spPr bwMode="auto">
              <a:xfrm>
                <a:off x="5259203" y="2626512"/>
                <a:ext cx="1499782" cy="1225400"/>
              </a:xfrm>
              <a:custGeom>
                <a:avLst/>
                <a:gdLst>
                  <a:gd name="T0" fmla="*/ 563 w 563"/>
                  <a:gd name="T1" fmla="*/ 0 h 460"/>
                  <a:gd name="T2" fmla="*/ 0 w 563"/>
                  <a:gd name="T3" fmla="*/ 0 h 460"/>
                  <a:gd name="T4" fmla="*/ 280 w 563"/>
                  <a:gd name="T5" fmla="*/ 460 h 460"/>
                  <a:gd name="T6" fmla="*/ 563 w 563"/>
                  <a:gd name="T7" fmla="*/ 0 h 460"/>
                </a:gdLst>
                <a:ahLst/>
                <a:cxnLst>
                  <a:cxn ang="0">
                    <a:pos x="T0" y="T1"/>
                  </a:cxn>
                  <a:cxn ang="0">
                    <a:pos x="T2" y="T3"/>
                  </a:cxn>
                  <a:cxn ang="0">
                    <a:pos x="T4" y="T5"/>
                  </a:cxn>
                  <a:cxn ang="0">
                    <a:pos x="T6" y="T7"/>
                  </a:cxn>
                </a:cxnLst>
                <a:rect l="0" t="0" r="r" b="b"/>
                <a:pathLst>
                  <a:path w="563" h="460">
                    <a:moveTo>
                      <a:pt x="563" y="0"/>
                    </a:moveTo>
                    <a:lnTo>
                      <a:pt x="0" y="0"/>
                    </a:lnTo>
                    <a:lnTo>
                      <a:pt x="280" y="460"/>
                    </a:lnTo>
                    <a:lnTo>
                      <a:pt x="563" y="0"/>
                    </a:lnTo>
                    <a:close/>
                  </a:path>
                </a:pathLst>
              </a:custGeom>
              <a:solidFill>
                <a:srgbClr val="188E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7"/>
              <p:cNvSpPr>
                <a:spLocks/>
              </p:cNvSpPr>
              <p:nvPr/>
            </p:nvSpPr>
            <p:spPr bwMode="auto">
              <a:xfrm>
                <a:off x="6005098" y="3851911"/>
                <a:ext cx="1459824" cy="1225400"/>
              </a:xfrm>
              <a:custGeom>
                <a:avLst/>
                <a:gdLst>
                  <a:gd name="T0" fmla="*/ 280 w 548"/>
                  <a:gd name="T1" fmla="*/ 460 h 460"/>
                  <a:gd name="T2" fmla="*/ 283 w 548"/>
                  <a:gd name="T3" fmla="*/ 460 h 460"/>
                  <a:gd name="T4" fmla="*/ 548 w 548"/>
                  <a:gd name="T5" fmla="*/ 0 h 460"/>
                  <a:gd name="T6" fmla="*/ 0 w 548"/>
                  <a:gd name="T7" fmla="*/ 0 h 460"/>
                  <a:gd name="T8" fmla="*/ 280 w 548"/>
                  <a:gd name="T9" fmla="*/ 460 h 460"/>
                </a:gdLst>
                <a:ahLst/>
                <a:cxnLst>
                  <a:cxn ang="0">
                    <a:pos x="T0" y="T1"/>
                  </a:cxn>
                  <a:cxn ang="0">
                    <a:pos x="T2" y="T3"/>
                  </a:cxn>
                  <a:cxn ang="0">
                    <a:pos x="T4" y="T5"/>
                  </a:cxn>
                  <a:cxn ang="0">
                    <a:pos x="T6" y="T7"/>
                  </a:cxn>
                  <a:cxn ang="0">
                    <a:pos x="T8" y="T9"/>
                  </a:cxn>
                </a:cxnLst>
                <a:rect l="0" t="0" r="r" b="b"/>
                <a:pathLst>
                  <a:path w="548" h="460">
                    <a:moveTo>
                      <a:pt x="280" y="460"/>
                    </a:moveTo>
                    <a:lnTo>
                      <a:pt x="283" y="460"/>
                    </a:lnTo>
                    <a:lnTo>
                      <a:pt x="548" y="0"/>
                    </a:lnTo>
                    <a:lnTo>
                      <a:pt x="0" y="0"/>
                    </a:lnTo>
                    <a:lnTo>
                      <a:pt x="280" y="460"/>
                    </a:lnTo>
                    <a:close/>
                  </a:path>
                </a:pathLst>
              </a:custGeom>
              <a:solidFill>
                <a:srgbClr val="188E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9"/>
              <p:cNvSpPr>
                <a:spLocks/>
              </p:cNvSpPr>
              <p:nvPr/>
            </p:nvSpPr>
            <p:spPr bwMode="auto">
              <a:xfrm>
                <a:off x="5251211" y="3851911"/>
                <a:ext cx="1499782" cy="1225400"/>
              </a:xfrm>
              <a:custGeom>
                <a:avLst/>
                <a:gdLst>
                  <a:gd name="T0" fmla="*/ 283 w 563"/>
                  <a:gd name="T1" fmla="*/ 0 h 460"/>
                  <a:gd name="T2" fmla="*/ 283 w 563"/>
                  <a:gd name="T3" fmla="*/ 0 h 460"/>
                  <a:gd name="T4" fmla="*/ 0 w 563"/>
                  <a:gd name="T5" fmla="*/ 460 h 460"/>
                  <a:gd name="T6" fmla="*/ 563 w 563"/>
                  <a:gd name="T7" fmla="*/ 460 h 460"/>
                  <a:gd name="T8" fmla="*/ 283 w 563"/>
                  <a:gd name="T9" fmla="*/ 0 h 460"/>
                </a:gdLst>
                <a:ahLst/>
                <a:cxnLst>
                  <a:cxn ang="0">
                    <a:pos x="T0" y="T1"/>
                  </a:cxn>
                  <a:cxn ang="0">
                    <a:pos x="T2" y="T3"/>
                  </a:cxn>
                  <a:cxn ang="0">
                    <a:pos x="T4" y="T5"/>
                  </a:cxn>
                  <a:cxn ang="0">
                    <a:pos x="T6" y="T7"/>
                  </a:cxn>
                  <a:cxn ang="0">
                    <a:pos x="T8" y="T9"/>
                  </a:cxn>
                </a:cxnLst>
                <a:rect l="0" t="0" r="r" b="b"/>
                <a:pathLst>
                  <a:path w="563" h="460">
                    <a:moveTo>
                      <a:pt x="283" y="0"/>
                    </a:moveTo>
                    <a:lnTo>
                      <a:pt x="283" y="0"/>
                    </a:lnTo>
                    <a:lnTo>
                      <a:pt x="0" y="460"/>
                    </a:lnTo>
                    <a:lnTo>
                      <a:pt x="563" y="460"/>
                    </a:lnTo>
                    <a:lnTo>
                      <a:pt x="283" y="0"/>
                    </a:lnTo>
                    <a:close/>
                  </a:path>
                </a:pathLst>
              </a:custGeom>
              <a:solidFill>
                <a:srgbClr val="E969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0"/>
              <p:cNvSpPr>
                <a:spLocks/>
              </p:cNvSpPr>
              <p:nvPr/>
            </p:nvSpPr>
            <p:spPr bwMode="auto">
              <a:xfrm>
                <a:off x="4545274" y="2626512"/>
                <a:ext cx="1459824" cy="1225400"/>
              </a:xfrm>
              <a:custGeom>
                <a:avLst/>
                <a:gdLst>
                  <a:gd name="T0" fmla="*/ 548 w 548"/>
                  <a:gd name="T1" fmla="*/ 460 h 460"/>
                  <a:gd name="T2" fmla="*/ 268 w 548"/>
                  <a:gd name="T3" fmla="*/ 0 h 460"/>
                  <a:gd name="T4" fmla="*/ 265 w 548"/>
                  <a:gd name="T5" fmla="*/ 0 h 460"/>
                  <a:gd name="T6" fmla="*/ 0 w 548"/>
                  <a:gd name="T7" fmla="*/ 460 h 460"/>
                  <a:gd name="T8" fmla="*/ 548 w 548"/>
                  <a:gd name="T9" fmla="*/ 460 h 460"/>
                  <a:gd name="T10" fmla="*/ 548 w 548"/>
                  <a:gd name="T11" fmla="*/ 460 h 460"/>
                </a:gdLst>
                <a:ahLst/>
                <a:cxnLst>
                  <a:cxn ang="0">
                    <a:pos x="T0" y="T1"/>
                  </a:cxn>
                  <a:cxn ang="0">
                    <a:pos x="T2" y="T3"/>
                  </a:cxn>
                  <a:cxn ang="0">
                    <a:pos x="T4" y="T5"/>
                  </a:cxn>
                  <a:cxn ang="0">
                    <a:pos x="T6" y="T7"/>
                  </a:cxn>
                  <a:cxn ang="0">
                    <a:pos x="T8" y="T9"/>
                  </a:cxn>
                  <a:cxn ang="0">
                    <a:pos x="T10" y="T11"/>
                  </a:cxn>
                </a:cxnLst>
                <a:rect l="0" t="0" r="r" b="b"/>
                <a:pathLst>
                  <a:path w="548" h="460">
                    <a:moveTo>
                      <a:pt x="548" y="460"/>
                    </a:moveTo>
                    <a:lnTo>
                      <a:pt x="268" y="0"/>
                    </a:lnTo>
                    <a:lnTo>
                      <a:pt x="265" y="0"/>
                    </a:lnTo>
                    <a:lnTo>
                      <a:pt x="0" y="460"/>
                    </a:lnTo>
                    <a:lnTo>
                      <a:pt x="548" y="460"/>
                    </a:lnTo>
                    <a:lnTo>
                      <a:pt x="548" y="460"/>
                    </a:lnTo>
                    <a:close/>
                  </a:path>
                </a:pathLst>
              </a:custGeom>
              <a:solidFill>
                <a:srgbClr val="E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Freeform 11"/>
              <p:cNvSpPr>
                <a:spLocks/>
              </p:cNvSpPr>
              <p:nvPr/>
            </p:nvSpPr>
            <p:spPr bwMode="auto">
              <a:xfrm>
                <a:off x="4545274" y="3851911"/>
                <a:ext cx="1459824" cy="1225400"/>
              </a:xfrm>
              <a:custGeom>
                <a:avLst/>
                <a:gdLst>
                  <a:gd name="T0" fmla="*/ 0 w 548"/>
                  <a:gd name="T1" fmla="*/ 0 h 460"/>
                  <a:gd name="T2" fmla="*/ 0 w 548"/>
                  <a:gd name="T3" fmla="*/ 0 h 460"/>
                  <a:gd name="T4" fmla="*/ 265 w 548"/>
                  <a:gd name="T5" fmla="*/ 460 h 460"/>
                  <a:gd name="T6" fmla="*/ 265 w 548"/>
                  <a:gd name="T7" fmla="*/ 460 h 460"/>
                  <a:gd name="T8" fmla="*/ 548 w 548"/>
                  <a:gd name="T9" fmla="*/ 0 h 460"/>
                  <a:gd name="T10" fmla="*/ 0 w 548"/>
                  <a:gd name="T11" fmla="*/ 0 h 460"/>
                </a:gdLst>
                <a:ahLst/>
                <a:cxnLst>
                  <a:cxn ang="0">
                    <a:pos x="T0" y="T1"/>
                  </a:cxn>
                  <a:cxn ang="0">
                    <a:pos x="T2" y="T3"/>
                  </a:cxn>
                  <a:cxn ang="0">
                    <a:pos x="T4" y="T5"/>
                  </a:cxn>
                  <a:cxn ang="0">
                    <a:pos x="T6" y="T7"/>
                  </a:cxn>
                  <a:cxn ang="0">
                    <a:pos x="T8" y="T9"/>
                  </a:cxn>
                  <a:cxn ang="0">
                    <a:pos x="T10" y="T11"/>
                  </a:cxn>
                </a:cxnLst>
                <a:rect l="0" t="0" r="r" b="b"/>
                <a:pathLst>
                  <a:path w="548" h="460">
                    <a:moveTo>
                      <a:pt x="0" y="0"/>
                    </a:moveTo>
                    <a:lnTo>
                      <a:pt x="0" y="0"/>
                    </a:lnTo>
                    <a:lnTo>
                      <a:pt x="265" y="460"/>
                    </a:lnTo>
                    <a:lnTo>
                      <a:pt x="265" y="460"/>
                    </a:lnTo>
                    <a:lnTo>
                      <a:pt x="548" y="0"/>
                    </a:lnTo>
                    <a:lnTo>
                      <a:pt x="0" y="0"/>
                    </a:lnTo>
                    <a:close/>
                  </a:path>
                </a:pathLst>
              </a:custGeom>
              <a:solidFill>
                <a:srgbClr val="188E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2"/>
              <p:cNvSpPr>
                <a:spLocks/>
              </p:cNvSpPr>
              <p:nvPr/>
            </p:nvSpPr>
            <p:spPr bwMode="auto">
              <a:xfrm>
                <a:off x="5251211" y="1534308"/>
                <a:ext cx="1513102" cy="1092204"/>
              </a:xfrm>
              <a:custGeom>
                <a:avLst/>
                <a:gdLst>
                  <a:gd name="T0" fmla="*/ 154 w 239"/>
                  <a:gd name="T1" fmla="*/ 25 h 173"/>
                  <a:gd name="T2" fmla="*/ 119 w 239"/>
                  <a:gd name="T3" fmla="*/ 0 h 173"/>
                  <a:gd name="T4" fmla="*/ 85 w 239"/>
                  <a:gd name="T5" fmla="*/ 25 h 173"/>
                  <a:gd name="T6" fmla="*/ 0 w 239"/>
                  <a:gd name="T7" fmla="*/ 173 h 173"/>
                  <a:gd name="T8" fmla="*/ 239 w 239"/>
                  <a:gd name="T9" fmla="*/ 173 h 173"/>
                  <a:gd name="T10" fmla="*/ 154 w 239"/>
                  <a:gd name="T11" fmla="*/ 25 h 173"/>
                </a:gdLst>
                <a:ahLst/>
                <a:cxnLst>
                  <a:cxn ang="0">
                    <a:pos x="T0" y="T1"/>
                  </a:cxn>
                  <a:cxn ang="0">
                    <a:pos x="T2" y="T3"/>
                  </a:cxn>
                  <a:cxn ang="0">
                    <a:pos x="T4" y="T5"/>
                  </a:cxn>
                  <a:cxn ang="0">
                    <a:pos x="T6" y="T7"/>
                  </a:cxn>
                  <a:cxn ang="0">
                    <a:pos x="T8" y="T9"/>
                  </a:cxn>
                  <a:cxn ang="0">
                    <a:pos x="T10" y="T11"/>
                  </a:cxn>
                </a:cxnLst>
                <a:rect l="0" t="0" r="r" b="b"/>
                <a:pathLst>
                  <a:path w="239" h="173">
                    <a:moveTo>
                      <a:pt x="154" y="25"/>
                    </a:moveTo>
                    <a:cubicBezTo>
                      <a:pt x="144" y="8"/>
                      <a:pt x="132" y="0"/>
                      <a:pt x="119" y="0"/>
                    </a:cubicBezTo>
                    <a:cubicBezTo>
                      <a:pt x="107" y="0"/>
                      <a:pt x="94" y="8"/>
                      <a:pt x="85" y="25"/>
                    </a:cubicBezTo>
                    <a:cubicBezTo>
                      <a:pt x="85" y="25"/>
                      <a:pt x="27" y="169"/>
                      <a:pt x="0" y="173"/>
                    </a:cubicBezTo>
                    <a:cubicBezTo>
                      <a:pt x="41" y="173"/>
                      <a:pt x="185" y="173"/>
                      <a:pt x="239" y="173"/>
                    </a:cubicBezTo>
                    <a:cubicBezTo>
                      <a:pt x="207" y="169"/>
                      <a:pt x="154" y="25"/>
                      <a:pt x="154" y="25"/>
                    </a:cubicBezTo>
                    <a:close/>
                  </a:path>
                </a:pathLst>
              </a:custGeom>
              <a:solidFill>
                <a:srgbClr val="1DB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3"/>
              <p:cNvSpPr>
                <a:spLocks/>
              </p:cNvSpPr>
              <p:nvPr/>
            </p:nvSpPr>
            <p:spPr bwMode="auto">
              <a:xfrm>
                <a:off x="3990050" y="2626512"/>
                <a:ext cx="1270686" cy="1225400"/>
              </a:xfrm>
              <a:custGeom>
                <a:avLst/>
                <a:gdLst>
                  <a:gd name="T0" fmla="*/ 43 w 201"/>
                  <a:gd name="T1" fmla="*/ 0 h 194"/>
                  <a:gd name="T2" fmla="*/ 6 w 201"/>
                  <a:gd name="T3" fmla="*/ 16 h 194"/>
                  <a:gd name="T4" fmla="*/ 10 w 201"/>
                  <a:gd name="T5" fmla="*/ 56 h 194"/>
                  <a:gd name="T6" fmla="*/ 89 w 201"/>
                  <a:gd name="T7" fmla="*/ 194 h 194"/>
                  <a:gd name="T8" fmla="*/ 201 w 201"/>
                  <a:gd name="T9" fmla="*/ 0 h 194"/>
                  <a:gd name="T10" fmla="*/ 43 w 201"/>
                  <a:gd name="T11" fmla="*/ 0 h 194"/>
                </a:gdLst>
                <a:ahLst/>
                <a:cxnLst>
                  <a:cxn ang="0">
                    <a:pos x="T0" y="T1"/>
                  </a:cxn>
                  <a:cxn ang="0">
                    <a:pos x="T2" y="T3"/>
                  </a:cxn>
                  <a:cxn ang="0">
                    <a:pos x="T4" y="T5"/>
                  </a:cxn>
                  <a:cxn ang="0">
                    <a:pos x="T6" y="T7"/>
                  </a:cxn>
                  <a:cxn ang="0">
                    <a:pos x="T8" y="T9"/>
                  </a:cxn>
                  <a:cxn ang="0">
                    <a:pos x="T10" y="T11"/>
                  </a:cxn>
                </a:cxnLst>
                <a:rect l="0" t="0" r="r" b="b"/>
                <a:pathLst>
                  <a:path w="201" h="194">
                    <a:moveTo>
                      <a:pt x="43" y="0"/>
                    </a:moveTo>
                    <a:cubicBezTo>
                      <a:pt x="25" y="0"/>
                      <a:pt x="12" y="6"/>
                      <a:pt x="6" y="16"/>
                    </a:cubicBezTo>
                    <a:cubicBezTo>
                      <a:pt x="0" y="26"/>
                      <a:pt x="1" y="41"/>
                      <a:pt x="10" y="56"/>
                    </a:cubicBezTo>
                    <a:cubicBezTo>
                      <a:pt x="10" y="56"/>
                      <a:pt x="98" y="170"/>
                      <a:pt x="89" y="194"/>
                    </a:cubicBezTo>
                    <a:cubicBezTo>
                      <a:pt x="108" y="161"/>
                      <a:pt x="176" y="43"/>
                      <a:pt x="201" y="0"/>
                    </a:cubicBezTo>
                    <a:cubicBezTo>
                      <a:pt x="183" y="24"/>
                      <a:pt x="43" y="0"/>
                      <a:pt x="43" y="0"/>
                    </a:cubicBez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4"/>
              <p:cNvSpPr>
                <a:spLocks/>
              </p:cNvSpPr>
              <p:nvPr/>
            </p:nvSpPr>
            <p:spPr bwMode="auto">
              <a:xfrm>
                <a:off x="3980525" y="3846584"/>
                <a:ext cx="1278678" cy="1225400"/>
              </a:xfrm>
              <a:custGeom>
                <a:avLst/>
                <a:gdLst>
                  <a:gd name="T0" fmla="*/ 10 w 202"/>
                  <a:gd name="T1" fmla="*/ 138 h 194"/>
                  <a:gd name="T2" fmla="*/ 6 w 202"/>
                  <a:gd name="T3" fmla="*/ 178 h 194"/>
                  <a:gd name="T4" fmla="*/ 42 w 202"/>
                  <a:gd name="T5" fmla="*/ 194 h 194"/>
                  <a:gd name="T6" fmla="*/ 202 w 202"/>
                  <a:gd name="T7" fmla="*/ 194 h 194"/>
                  <a:gd name="T8" fmla="*/ 89 w 202"/>
                  <a:gd name="T9" fmla="*/ 0 h 194"/>
                  <a:gd name="T10" fmla="*/ 10 w 202"/>
                  <a:gd name="T11" fmla="*/ 138 h 194"/>
                </a:gdLst>
                <a:ahLst/>
                <a:cxnLst>
                  <a:cxn ang="0">
                    <a:pos x="T0" y="T1"/>
                  </a:cxn>
                  <a:cxn ang="0">
                    <a:pos x="T2" y="T3"/>
                  </a:cxn>
                  <a:cxn ang="0">
                    <a:pos x="T4" y="T5"/>
                  </a:cxn>
                  <a:cxn ang="0">
                    <a:pos x="T6" y="T7"/>
                  </a:cxn>
                  <a:cxn ang="0">
                    <a:pos x="T8" y="T9"/>
                  </a:cxn>
                  <a:cxn ang="0">
                    <a:pos x="T10" y="T11"/>
                  </a:cxn>
                </a:cxnLst>
                <a:rect l="0" t="0" r="r" b="b"/>
                <a:pathLst>
                  <a:path w="202" h="194">
                    <a:moveTo>
                      <a:pt x="10" y="138"/>
                    </a:moveTo>
                    <a:cubicBezTo>
                      <a:pt x="1" y="154"/>
                      <a:pt x="0" y="168"/>
                      <a:pt x="6" y="178"/>
                    </a:cubicBezTo>
                    <a:cubicBezTo>
                      <a:pt x="12" y="188"/>
                      <a:pt x="24" y="194"/>
                      <a:pt x="42" y="194"/>
                    </a:cubicBezTo>
                    <a:cubicBezTo>
                      <a:pt x="42" y="194"/>
                      <a:pt x="186" y="175"/>
                      <a:pt x="202" y="194"/>
                    </a:cubicBezTo>
                    <a:cubicBezTo>
                      <a:pt x="182" y="161"/>
                      <a:pt x="114" y="44"/>
                      <a:pt x="89" y="0"/>
                    </a:cubicBezTo>
                    <a:cubicBezTo>
                      <a:pt x="101" y="28"/>
                      <a:pt x="10" y="138"/>
                      <a:pt x="10" y="138"/>
                    </a:cubicBezTo>
                    <a:close/>
                  </a:path>
                </a:pathLst>
              </a:custGeom>
              <a:solidFill>
                <a:srgbClr val="1DB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15"/>
              <p:cNvSpPr>
                <a:spLocks/>
              </p:cNvSpPr>
              <p:nvPr/>
            </p:nvSpPr>
            <p:spPr bwMode="auto">
              <a:xfrm>
                <a:off x="5259203" y="5071983"/>
                <a:ext cx="1505110" cy="1092204"/>
              </a:xfrm>
              <a:custGeom>
                <a:avLst/>
                <a:gdLst>
                  <a:gd name="T0" fmla="*/ 84 w 238"/>
                  <a:gd name="T1" fmla="*/ 148 h 173"/>
                  <a:gd name="T2" fmla="*/ 119 w 238"/>
                  <a:gd name="T3" fmla="*/ 173 h 173"/>
                  <a:gd name="T4" fmla="*/ 154 w 238"/>
                  <a:gd name="T5" fmla="*/ 148 h 173"/>
                  <a:gd name="T6" fmla="*/ 238 w 238"/>
                  <a:gd name="T7" fmla="*/ 0 h 173"/>
                  <a:gd name="T8" fmla="*/ 0 w 238"/>
                  <a:gd name="T9" fmla="*/ 0 h 173"/>
                  <a:gd name="T10" fmla="*/ 84 w 238"/>
                  <a:gd name="T11" fmla="*/ 148 h 173"/>
                </a:gdLst>
                <a:ahLst/>
                <a:cxnLst>
                  <a:cxn ang="0">
                    <a:pos x="T0" y="T1"/>
                  </a:cxn>
                  <a:cxn ang="0">
                    <a:pos x="T2" y="T3"/>
                  </a:cxn>
                  <a:cxn ang="0">
                    <a:pos x="T4" y="T5"/>
                  </a:cxn>
                  <a:cxn ang="0">
                    <a:pos x="T6" y="T7"/>
                  </a:cxn>
                  <a:cxn ang="0">
                    <a:pos x="T8" y="T9"/>
                  </a:cxn>
                  <a:cxn ang="0">
                    <a:pos x="T10" y="T11"/>
                  </a:cxn>
                </a:cxnLst>
                <a:rect l="0" t="0" r="r" b="b"/>
                <a:pathLst>
                  <a:path w="238" h="173">
                    <a:moveTo>
                      <a:pt x="84" y="148"/>
                    </a:moveTo>
                    <a:cubicBezTo>
                      <a:pt x="94" y="165"/>
                      <a:pt x="107" y="173"/>
                      <a:pt x="119" y="173"/>
                    </a:cubicBezTo>
                    <a:cubicBezTo>
                      <a:pt x="131" y="173"/>
                      <a:pt x="144" y="165"/>
                      <a:pt x="154" y="148"/>
                    </a:cubicBezTo>
                    <a:cubicBezTo>
                      <a:pt x="154" y="148"/>
                      <a:pt x="212" y="4"/>
                      <a:pt x="238" y="0"/>
                    </a:cubicBezTo>
                    <a:cubicBezTo>
                      <a:pt x="198" y="0"/>
                      <a:pt x="53" y="0"/>
                      <a:pt x="0" y="0"/>
                    </a:cubicBezTo>
                    <a:cubicBezTo>
                      <a:pt x="32" y="4"/>
                      <a:pt x="84" y="148"/>
                      <a:pt x="84" y="148"/>
                    </a:cubicBezTo>
                    <a:close/>
                  </a:path>
                </a:pathLst>
              </a:custGeom>
              <a:solidFill>
                <a:srgbClr val="ED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16"/>
              <p:cNvSpPr>
                <a:spLocks/>
              </p:cNvSpPr>
              <p:nvPr/>
            </p:nvSpPr>
            <p:spPr bwMode="auto">
              <a:xfrm>
                <a:off x="6749460" y="3851911"/>
                <a:ext cx="1270686" cy="1225400"/>
              </a:xfrm>
              <a:custGeom>
                <a:avLst/>
                <a:gdLst>
                  <a:gd name="T0" fmla="*/ 159 w 201"/>
                  <a:gd name="T1" fmla="*/ 194 h 194"/>
                  <a:gd name="T2" fmla="*/ 195 w 201"/>
                  <a:gd name="T3" fmla="*/ 177 h 194"/>
                  <a:gd name="T4" fmla="*/ 191 w 201"/>
                  <a:gd name="T5" fmla="*/ 137 h 194"/>
                  <a:gd name="T6" fmla="*/ 112 w 201"/>
                  <a:gd name="T7" fmla="*/ 0 h 194"/>
                  <a:gd name="T8" fmla="*/ 0 w 201"/>
                  <a:gd name="T9" fmla="*/ 194 h 194"/>
                  <a:gd name="T10" fmla="*/ 159 w 201"/>
                  <a:gd name="T11" fmla="*/ 194 h 194"/>
                </a:gdLst>
                <a:ahLst/>
                <a:cxnLst>
                  <a:cxn ang="0">
                    <a:pos x="T0" y="T1"/>
                  </a:cxn>
                  <a:cxn ang="0">
                    <a:pos x="T2" y="T3"/>
                  </a:cxn>
                  <a:cxn ang="0">
                    <a:pos x="T4" y="T5"/>
                  </a:cxn>
                  <a:cxn ang="0">
                    <a:pos x="T6" y="T7"/>
                  </a:cxn>
                  <a:cxn ang="0">
                    <a:pos x="T8" y="T9"/>
                  </a:cxn>
                  <a:cxn ang="0">
                    <a:pos x="T10" y="T11"/>
                  </a:cxn>
                </a:cxnLst>
                <a:rect l="0" t="0" r="r" b="b"/>
                <a:pathLst>
                  <a:path w="201" h="194">
                    <a:moveTo>
                      <a:pt x="159" y="194"/>
                    </a:moveTo>
                    <a:cubicBezTo>
                      <a:pt x="177" y="194"/>
                      <a:pt x="189" y="187"/>
                      <a:pt x="195" y="177"/>
                    </a:cubicBezTo>
                    <a:cubicBezTo>
                      <a:pt x="201" y="167"/>
                      <a:pt x="200" y="153"/>
                      <a:pt x="191" y="137"/>
                    </a:cubicBezTo>
                    <a:cubicBezTo>
                      <a:pt x="191" y="137"/>
                      <a:pt x="103" y="23"/>
                      <a:pt x="112" y="0"/>
                    </a:cubicBezTo>
                    <a:cubicBezTo>
                      <a:pt x="93" y="33"/>
                      <a:pt x="25" y="150"/>
                      <a:pt x="0" y="194"/>
                    </a:cubicBezTo>
                    <a:cubicBezTo>
                      <a:pt x="18" y="170"/>
                      <a:pt x="159" y="194"/>
                      <a:pt x="159" y="194"/>
                    </a:cubicBezTo>
                    <a:close/>
                  </a:path>
                </a:pathLst>
              </a:custGeom>
              <a:solidFill>
                <a:srgbClr val="1DB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17"/>
              <p:cNvSpPr>
                <a:spLocks/>
              </p:cNvSpPr>
              <p:nvPr/>
            </p:nvSpPr>
            <p:spPr bwMode="auto">
              <a:xfrm>
                <a:off x="6749460" y="2626512"/>
                <a:ext cx="1276014" cy="1225400"/>
              </a:xfrm>
              <a:custGeom>
                <a:avLst/>
                <a:gdLst>
                  <a:gd name="T0" fmla="*/ 192 w 202"/>
                  <a:gd name="T1" fmla="*/ 56 h 194"/>
                  <a:gd name="T2" fmla="*/ 196 w 202"/>
                  <a:gd name="T3" fmla="*/ 16 h 194"/>
                  <a:gd name="T4" fmla="*/ 160 w 202"/>
                  <a:gd name="T5" fmla="*/ 0 h 194"/>
                  <a:gd name="T6" fmla="*/ 0 w 202"/>
                  <a:gd name="T7" fmla="*/ 0 h 194"/>
                  <a:gd name="T8" fmla="*/ 113 w 202"/>
                  <a:gd name="T9" fmla="*/ 194 h 194"/>
                  <a:gd name="T10" fmla="*/ 192 w 202"/>
                  <a:gd name="T11" fmla="*/ 56 h 194"/>
                </a:gdLst>
                <a:ahLst/>
                <a:cxnLst>
                  <a:cxn ang="0">
                    <a:pos x="T0" y="T1"/>
                  </a:cxn>
                  <a:cxn ang="0">
                    <a:pos x="T2" y="T3"/>
                  </a:cxn>
                  <a:cxn ang="0">
                    <a:pos x="T4" y="T5"/>
                  </a:cxn>
                  <a:cxn ang="0">
                    <a:pos x="T6" y="T7"/>
                  </a:cxn>
                  <a:cxn ang="0">
                    <a:pos x="T8" y="T9"/>
                  </a:cxn>
                  <a:cxn ang="0">
                    <a:pos x="T10" y="T11"/>
                  </a:cxn>
                </a:cxnLst>
                <a:rect l="0" t="0" r="r" b="b"/>
                <a:pathLst>
                  <a:path w="202" h="194">
                    <a:moveTo>
                      <a:pt x="192" y="56"/>
                    </a:moveTo>
                    <a:cubicBezTo>
                      <a:pt x="201" y="41"/>
                      <a:pt x="202" y="26"/>
                      <a:pt x="196" y="16"/>
                    </a:cubicBezTo>
                    <a:cubicBezTo>
                      <a:pt x="190" y="6"/>
                      <a:pt x="178" y="0"/>
                      <a:pt x="160" y="0"/>
                    </a:cubicBezTo>
                    <a:cubicBezTo>
                      <a:pt x="160" y="0"/>
                      <a:pt x="16" y="19"/>
                      <a:pt x="0" y="0"/>
                    </a:cubicBezTo>
                    <a:cubicBezTo>
                      <a:pt x="20" y="33"/>
                      <a:pt x="88" y="151"/>
                      <a:pt x="113" y="194"/>
                    </a:cubicBezTo>
                    <a:cubicBezTo>
                      <a:pt x="101" y="166"/>
                      <a:pt x="192" y="56"/>
                      <a:pt x="192" y="56"/>
                    </a:cubicBezTo>
                    <a:close/>
                  </a:path>
                </a:pathLst>
              </a:custGeom>
              <a:solidFill>
                <a:srgbClr val="ED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4" name="矩形 33"/>
            <p:cNvSpPr/>
            <p:nvPr/>
          </p:nvSpPr>
          <p:spPr>
            <a:xfrm>
              <a:off x="5727457" y="1894806"/>
              <a:ext cx="582138"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01</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35" name="矩形 34"/>
            <p:cNvSpPr/>
            <p:nvPr/>
          </p:nvSpPr>
          <p:spPr>
            <a:xfrm>
              <a:off x="7142544" y="2749795"/>
              <a:ext cx="63703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02</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36" name="矩形 35"/>
            <p:cNvSpPr/>
            <p:nvPr/>
          </p:nvSpPr>
          <p:spPr>
            <a:xfrm>
              <a:off x="7142543" y="4420896"/>
              <a:ext cx="63703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03</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37" name="矩形 36"/>
            <p:cNvSpPr/>
            <p:nvPr/>
          </p:nvSpPr>
          <p:spPr>
            <a:xfrm>
              <a:off x="5733061" y="5194088"/>
              <a:ext cx="63703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04</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38" name="矩形 37"/>
            <p:cNvSpPr/>
            <p:nvPr/>
          </p:nvSpPr>
          <p:spPr>
            <a:xfrm>
              <a:off x="4275572" y="4394491"/>
              <a:ext cx="63703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05</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39" name="矩形 38"/>
            <p:cNvSpPr/>
            <p:nvPr/>
          </p:nvSpPr>
          <p:spPr>
            <a:xfrm>
              <a:off x="4292471" y="2760238"/>
              <a:ext cx="63703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06</a:t>
              </a:r>
              <a:endParaRPr lang="zh-CN" altLang="en-US" sz="2800" b="1" dirty="0">
                <a:solidFill>
                  <a:prstClr val="white"/>
                </a:solidFill>
                <a:latin typeface="Agency FB" panose="020B0503020202020204" pitchFamily="34" charset="0"/>
                <a:ea typeface="微软雅黑" panose="020B0503020204020204" pitchFamily="34" charset="-122"/>
              </a:endParaRPr>
            </a:p>
          </p:txBody>
        </p:sp>
        <p:sp>
          <p:nvSpPr>
            <p:cNvPr id="40" name="Freeform 13"/>
            <p:cNvSpPr>
              <a:spLocks/>
            </p:cNvSpPr>
            <p:nvPr/>
          </p:nvSpPr>
          <p:spPr bwMode="auto">
            <a:xfrm>
              <a:off x="5784228" y="2808952"/>
              <a:ext cx="524398" cy="330295"/>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noEditPoints="1"/>
            </p:cNvSpPr>
            <p:nvPr/>
          </p:nvSpPr>
          <p:spPr bwMode="auto">
            <a:xfrm>
              <a:off x="5929676" y="4448188"/>
              <a:ext cx="241896" cy="419416"/>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
            <p:cNvSpPr>
              <a:spLocks noChangeAspect="1" noEditPoints="1"/>
            </p:cNvSpPr>
            <p:nvPr/>
          </p:nvSpPr>
          <p:spPr bwMode="auto">
            <a:xfrm>
              <a:off x="5124820" y="3265770"/>
              <a:ext cx="347686" cy="346286"/>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26"/>
            <p:cNvSpPr>
              <a:spLocks noEditPoints="1"/>
            </p:cNvSpPr>
            <p:nvPr/>
          </p:nvSpPr>
          <p:spPr bwMode="auto">
            <a:xfrm>
              <a:off x="5182045" y="4055955"/>
              <a:ext cx="294364" cy="3092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Freeform 33"/>
            <p:cNvSpPr>
              <a:spLocks noEditPoints="1"/>
            </p:cNvSpPr>
            <p:nvPr/>
          </p:nvSpPr>
          <p:spPr bwMode="auto">
            <a:xfrm>
              <a:off x="6659951" y="4071866"/>
              <a:ext cx="344435" cy="32348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22"/>
            <p:cNvSpPr>
              <a:spLocks noChangeAspect="1" noEditPoints="1"/>
            </p:cNvSpPr>
            <p:nvPr/>
          </p:nvSpPr>
          <p:spPr bwMode="auto">
            <a:xfrm>
              <a:off x="6590958" y="3273015"/>
              <a:ext cx="316078" cy="371184"/>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文本框 57"/>
          <p:cNvSpPr txBox="1"/>
          <p:nvPr/>
        </p:nvSpPr>
        <p:spPr>
          <a:xfrm>
            <a:off x="982331" y="227913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954898" y="388337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80614" y="541318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8974368" y="243300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974368" y="3883374"/>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8974368" y="5413186"/>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1555868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4" name="组合 973"/>
          <p:cNvGrpSpPr/>
          <p:nvPr/>
        </p:nvGrpSpPr>
        <p:grpSpPr>
          <a:xfrm>
            <a:off x="1030230" y="967409"/>
            <a:ext cx="4350152" cy="5022574"/>
            <a:chOff x="1030230" y="967409"/>
            <a:chExt cx="4350152" cy="5022574"/>
          </a:xfrm>
        </p:grpSpPr>
        <p:pic>
          <p:nvPicPr>
            <p:cNvPr id="8" name="图片 7"/>
            <p:cNvPicPr>
              <a:picLocks noChangeAspect="1"/>
            </p:cNvPicPr>
            <p:nvPr/>
          </p:nvPicPr>
          <p:blipFill rotWithShape="1">
            <a:blip r:embed="rId3"/>
            <a:srcRect l="4972" t="4856" r="75169" b="54502"/>
            <a:stretch/>
          </p:blipFill>
          <p:spPr>
            <a:xfrm>
              <a:off x="1043483" y="1061603"/>
              <a:ext cx="1377388" cy="1809954"/>
            </a:xfrm>
            <a:prstGeom prst="rect">
              <a:avLst/>
            </a:prstGeom>
          </p:spPr>
        </p:pic>
        <p:pic>
          <p:nvPicPr>
            <p:cNvPr id="4" name="图片 3"/>
            <p:cNvPicPr>
              <a:picLocks noChangeAspect="1"/>
            </p:cNvPicPr>
            <p:nvPr/>
          </p:nvPicPr>
          <p:blipFill>
            <a:blip r:embed="rId4"/>
            <a:stretch>
              <a:fillRect/>
            </a:stretch>
          </p:blipFill>
          <p:spPr>
            <a:xfrm>
              <a:off x="1030230" y="967409"/>
              <a:ext cx="4350151" cy="5022574"/>
            </a:xfrm>
            <a:prstGeom prst="rect">
              <a:avLst/>
            </a:prstGeom>
          </p:spPr>
        </p:pic>
        <p:pic>
          <p:nvPicPr>
            <p:cNvPr id="5" name="图片 4"/>
            <p:cNvPicPr>
              <a:picLocks noChangeAspect="1"/>
            </p:cNvPicPr>
            <p:nvPr/>
          </p:nvPicPr>
          <p:blipFill rotWithShape="1">
            <a:blip r:embed="rId3"/>
            <a:srcRect l="5136" t="52911" r="76974" b="4403"/>
            <a:stretch/>
          </p:blipFill>
          <p:spPr>
            <a:xfrm>
              <a:off x="1045066" y="4456200"/>
              <a:ext cx="957595" cy="1467141"/>
            </a:xfrm>
            <a:prstGeom prst="rect">
              <a:avLst/>
            </a:prstGeom>
          </p:spPr>
        </p:pic>
        <p:pic>
          <p:nvPicPr>
            <p:cNvPr id="6" name="图片 5"/>
            <p:cNvPicPr>
              <a:picLocks noChangeAspect="1"/>
            </p:cNvPicPr>
            <p:nvPr/>
          </p:nvPicPr>
          <p:blipFill rotWithShape="1">
            <a:blip r:embed="rId3"/>
            <a:srcRect l="73739" t="52911" r="4596" b="4090"/>
            <a:stretch/>
          </p:blipFill>
          <p:spPr>
            <a:xfrm>
              <a:off x="3877778" y="4008402"/>
              <a:ext cx="1502603" cy="1914939"/>
            </a:xfrm>
            <a:prstGeom prst="rect">
              <a:avLst/>
            </a:prstGeom>
          </p:spPr>
        </p:pic>
        <p:pic>
          <p:nvPicPr>
            <p:cNvPr id="7" name="图片 6"/>
            <p:cNvPicPr>
              <a:picLocks noChangeAspect="1"/>
            </p:cNvPicPr>
            <p:nvPr/>
          </p:nvPicPr>
          <p:blipFill rotWithShape="1">
            <a:blip r:embed="rId3"/>
            <a:srcRect l="76858" t="4345" r="4268" b="52968"/>
            <a:stretch/>
          </p:blipFill>
          <p:spPr>
            <a:xfrm>
              <a:off x="4071296" y="967409"/>
              <a:ext cx="1309086" cy="1901020"/>
            </a:xfrm>
            <a:prstGeom prst="rect">
              <a:avLst/>
            </a:prstGeom>
          </p:spPr>
        </p:pic>
      </p:grpSp>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t="13327"/>
          <a:stretch/>
        </p:blipFill>
        <p:spPr>
          <a:xfrm>
            <a:off x="1523865" y="2511868"/>
            <a:ext cx="3505027" cy="2073385"/>
          </a:xfrm>
          <a:prstGeom prst="rect">
            <a:avLst/>
          </a:prstGeom>
        </p:spPr>
      </p:pic>
      <p:sp>
        <p:nvSpPr>
          <p:cNvPr id="10" name="文本框 9"/>
          <p:cNvSpPr txBox="1"/>
          <p:nvPr/>
        </p:nvSpPr>
        <p:spPr>
          <a:xfrm>
            <a:off x="1946007" y="3783088"/>
            <a:ext cx="2543623" cy="646331"/>
          </a:xfrm>
          <a:prstGeom prst="rect">
            <a:avLst/>
          </a:prstGeom>
          <a:noFill/>
        </p:spPr>
        <p:txBody>
          <a:bodyPr wrap="square" rtlCol="0">
            <a:spAutoFit/>
          </a:bodyPr>
          <a:lstStyle/>
          <a:p>
            <a:pPr algn="dist"/>
            <a:r>
              <a:rPr lang="en-US" altLang="zh-CN" sz="3600" dirty="0">
                <a:solidFill>
                  <a:srgbClr val="166472"/>
                </a:solidFill>
                <a:latin typeface="华文细黑" panose="02010600040101010101" pitchFamily="2" charset="-122"/>
                <a:ea typeface="华文细黑" panose="02010600040101010101" pitchFamily="2" charset="-122"/>
              </a:rPr>
              <a:t>CONTENTS</a:t>
            </a:r>
            <a:endParaRPr lang="zh-CN" altLang="en-US" sz="3600" dirty="0">
              <a:solidFill>
                <a:srgbClr val="166472"/>
              </a:solidFill>
              <a:latin typeface="华文细黑" panose="02010600040101010101" pitchFamily="2" charset="-122"/>
              <a:ea typeface="华文细黑" panose="02010600040101010101" pitchFamily="2" charset="-122"/>
            </a:endParaRPr>
          </a:p>
        </p:txBody>
      </p:sp>
      <p:sp>
        <p:nvSpPr>
          <p:cNvPr id="11" name="文本框 10"/>
          <p:cNvSpPr txBox="1"/>
          <p:nvPr/>
        </p:nvSpPr>
        <p:spPr>
          <a:xfrm>
            <a:off x="2163128" y="2859758"/>
            <a:ext cx="2121186" cy="923330"/>
          </a:xfrm>
          <a:prstGeom prst="rect">
            <a:avLst/>
          </a:prstGeom>
          <a:noFill/>
        </p:spPr>
        <p:txBody>
          <a:bodyPr wrap="square" rtlCol="0">
            <a:spAutoFit/>
          </a:bodyPr>
          <a:lstStyle/>
          <a:p>
            <a:pPr algn="dist"/>
            <a:r>
              <a:rPr lang="zh-CN" altLang="en-US" sz="5400" dirty="0">
                <a:solidFill>
                  <a:srgbClr val="166472"/>
                </a:solidFill>
                <a:latin typeface="微软雅黑" panose="020B0503020204020204" pitchFamily="34" charset="-122"/>
                <a:ea typeface="微软雅黑" panose="020B0503020204020204" pitchFamily="34" charset="-122"/>
              </a:rPr>
              <a:t>目录</a:t>
            </a:r>
          </a:p>
        </p:txBody>
      </p:sp>
      <p:grpSp>
        <p:nvGrpSpPr>
          <p:cNvPr id="967" name="组合 966"/>
          <p:cNvGrpSpPr/>
          <p:nvPr/>
        </p:nvGrpSpPr>
        <p:grpSpPr>
          <a:xfrm>
            <a:off x="6750077" y="1026376"/>
            <a:ext cx="6311187" cy="962509"/>
            <a:chOff x="6750077" y="907108"/>
            <a:chExt cx="6311187" cy="962509"/>
          </a:xfrm>
        </p:grpSpPr>
        <p:grpSp>
          <p:nvGrpSpPr>
            <p:cNvPr id="18" name="组合 17"/>
            <p:cNvGrpSpPr/>
            <p:nvPr/>
          </p:nvGrpSpPr>
          <p:grpSpPr>
            <a:xfrm flipH="1">
              <a:off x="6750077" y="907108"/>
              <a:ext cx="6311187" cy="962509"/>
              <a:chOff x="-350838" y="4565650"/>
              <a:chExt cx="7165976" cy="1573213"/>
            </a:xfrm>
            <a:solidFill>
              <a:srgbClr val="1DB1B7"/>
            </a:solidFill>
          </p:grpSpPr>
          <p:grpSp>
            <p:nvGrpSpPr>
              <p:cNvPr id="20" name="Group 205"/>
              <p:cNvGrpSpPr>
                <a:grpSpLocks/>
              </p:cNvGrpSpPr>
              <p:nvPr/>
            </p:nvGrpSpPr>
            <p:grpSpPr bwMode="auto">
              <a:xfrm>
                <a:off x="-350838" y="4565650"/>
                <a:ext cx="7165976" cy="1573213"/>
                <a:chOff x="-221" y="2876"/>
                <a:chExt cx="4514" cy="991"/>
              </a:xfrm>
              <a:grpFill/>
            </p:grpSpPr>
            <p:sp>
              <p:nvSpPr>
                <p:cNvPr id="55"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 name="文本框 254"/>
            <p:cNvSpPr txBox="1"/>
            <p:nvPr/>
          </p:nvSpPr>
          <p:spPr>
            <a:xfrm>
              <a:off x="7181628" y="965546"/>
              <a:ext cx="2964273"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输入您的标题</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968" name="组合 967"/>
          <p:cNvGrpSpPr/>
          <p:nvPr/>
        </p:nvGrpSpPr>
        <p:grpSpPr>
          <a:xfrm>
            <a:off x="6694152" y="2294054"/>
            <a:ext cx="6311187" cy="962509"/>
            <a:chOff x="6694152" y="2294054"/>
            <a:chExt cx="6311187" cy="962509"/>
          </a:xfrm>
        </p:grpSpPr>
        <p:grpSp>
          <p:nvGrpSpPr>
            <p:cNvPr id="256" name="组合 255"/>
            <p:cNvGrpSpPr/>
            <p:nvPr/>
          </p:nvGrpSpPr>
          <p:grpSpPr>
            <a:xfrm flipH="1">
              <a:off x="6694152" y="2294054"/>
              <a:ext cx="6311187" cy="962509"/>
              <a:chOff x="-350838" y="4565650"/>
              <a:chExt cx="7165976" cy="1573213"/>
            </a:xfrm>
            <a:solidFill>
              <a:srgbClr val="EF8791"/>
            </a:solidFill>
          </p:grpSpPr>
          <p:grpSp>
            <p:nvGrpSpPr>
              <p:cNvPr id="257" name="Group 205"/>
              <p:cNvGrpSpPr>
                <a:grpSpLocks/>
              </p:cNvGrpSpPr>
              <p:nvPr/>
            </p:nvGrpSpPr>
            <p:grpSpPr bwMode="auto">
              <a:xfrm>
                <a:off x="-350838" y="4565650"/>
                <a:ext cx="7165976" cy="1573213"/>
                <a:chOff x="-221" y="2876"/>
                <a:chExt cx="4514" cy="991"/>
              </a:xfrm>
              <a:grpFill/>
            </p:grpSpPr>
            <p:sp>
              <p:nvSpPr>
                <p:cNvPr id="292"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8"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2" name="文本框 491"/>
            <p:cNvSpPr txBox="1"/>
            <p:nvPr/>
          </p:nvSpPr>
          <p:spPr>
            <a:xfrm>
              <a:off x="7125703" y="2352492"/>
              <a:ext cx="2964273"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输入您的标题</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969" name="组合 968"/>
          <p:cNvGrpSpPr/>
          <p:nvPr/>
        </p:nvGrpSpPr>
        <p:grpSpPr>
          <a:xfrm>
            <a:off x="6712327" y="3591645"/>
            <a:ext cx="6311187" cy="962509"/>
            <a:chOff x="6694152" y="3695568"/>
            <a:chExt cx="6311187" cy="962509"/>
          </a:xfrm>
        </p:grpSpPr>
        <p:grpSp>
          <p:nvGrpSpPr>
            <p:cNvPr id="493" name="组合 492"/>
            <p:cNvGrpSpPr/>
            <p:nvPr/>
          </p:nvGrpSpPr>
          <p:grpSpPr>
            <a:xfrm flipH="1">
              <a:off x="6694152" y="3695568"/>
              <a:ext cx="6311187" cy="962509"/>
              <a:chOff x="-350838" y="4565650"/>
              <a:chExt cx="7165976" cy="1573213"/>
            </a:xfrm>
            <a:solidFill>
              <a:srgbClr val="1DB1B7"/>
            </a:solidFill>
          </p:grpSpPr>
          <p:grpSp>
            <p:nvGrpSpPr>
              <p:cNvPr id="494" name="Group 205"/>
              <p:cNvGrpSpPr>
                <a:grpSpLocks/>
              </p:cNvGrpSpPr>
              <p:nvPr/>
            </p:nvGrpSpPr>
            <p:grpSpPr bwMode="auto">
              <a:xfrm>
                <a:off x="-350838" y="4565650"/>
                <a:ext cx="7165976" cy="1573213"/>
                <a:chOff x="-221" y="2876"/>
                <a:chExt cx="4514" cy="991"/>
              </a:xfrm>
              <a:grpFill/>
            </p:grpSpPr>
            <p:sp>
              <p:nvSpPr>
                <p:cNvPr id="529"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5"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9" name="文本框 728"/>
            <p:cNvSpPr txBox="1"/>
            <p:nvPr/>
          </p:nvSpPr>
          <p:spPr>
            <a:xfrm>
              <a:off x="7125703" y="3754006"/>
              <a:ext cx="2964273"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输入您的标题</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970" name="组合 969"/>
          <p:cNvGrpSpPr/>
          <p:nvPr/>
        </p:nvGrpSpPr>
        <p:grpSpPr>
          <a:xfrm>
            <a:off x="6636828" y="4897202"/>
            <a:ext cx="6311187" cy="962509"/>
            <a:chOff x="6638227" y="5082514"/>
            <a:chExt cx="6311187" cy="962509"/>
          </a:xfrm>
        </p:grpSpPr>
        <p:grpSp>
          <p:nvGrpSpPr>
            <p:cNvPr id="730" name="组合 729"/>
            <p:cNvGrpSpPr/>
            <p:nvPr/>
          </p:nvGrpSpPr>
          <p:grpSpPr>
            <a:xfrm flipH="1">
              <a:off x="6638227" y="5082514"/>
              <a:ext cx="6311187" cy="962509"/>
              <a:chOff x="-350838" y="4565650"/>
              <a:chExt cx="7165976" cy="1573213"/>
            </a:xfrm>
            <a:solidFill>
              <a:srgbClr val="EF8791"/>
            </a:solidFill>
          </p:grpSpPr>
          <p:grpSp>
            <p:nvGrpSpPr>
              <p:cNvPr id="731" name="Group 205"/>
              <p:cNvGrpSpPr>
                <a:grpSpLocks/>
              </p:cNvGrpSpPr>
              <p:nvPr/>
            </p:nvGrpSpPr>
            <p:grpSpPr bwMode="auto">
              <a:xfrm>
                <a:off x="-350838" y="4565650"/>
                <a:ext cx="7165976" cy="1573213"/>
                <a:chOff x="-221" y="2876"/>
                <a:chExt cx="4514" cy="991"/>
              </a:xfrm>
              <a:grpFill/>
            </p:grpSpPr>
            <p:sp>
              <p:nvSpPr>
                <p:cNvPr id="766"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2"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6" name="文本框 965"/>
            <p:cNvSpPr txBox="1"/>
            <p:nvPr/>
          </p:nvSpPr>
          <p:spPr>
            <a:xfrm>
              <a:off x="7069778" y="5140952"/>
              <a:ext cx="2964273"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输入您的标题</a:t>
              </a:r>
              <a:endParaRPr lang="zh-CN" altLang="en-US" sz="3600" b="1" dirty="0">
                <a:solidFill>
                  <a:srgbClr val="FFFFFF"/>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1800964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974"/>
                                        </p:tgtEl>
                                        <p:attrNameLst>
                                          <p:attrName>style.visibility</p:attrName>
                                        </p:attrNameLst>
                                      </p:cBhvr>
                                      <p:to>
                                        <p:strVal val="visible"/>
                                      </p:to>
                                    </p:set>
                                    <p:anim calcmode="lin" valueType="num">
                                      <p:cBhvr>
                                        <p:cTn id="7" dur="500" decel="50000" fill="hold">
                                          <p:stCondLst>
                                            <p:cond delay="0"/>
                                          </p:stCondLst>
                                        </p:cTn>
                                        <p:tgtEl>
                                          <p:spTgt spid="97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7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74"/>
                                        </p:tgtEl>
                                        <p:attrNameLst>
                                          <p:attrName>ppt_w</p:attrName>
                                        </p:attrNameLst>
                                      </p:cBhvr>
                                      <p:tavLst>
                                        <p:tav tm="0">
                                          <p:val>
                                            <p:strVal val="#ppt_w*.05"/>
                                          </p:val>
                                        </p:tav>
                                        <p:tav tm="100000">
                                          <p:val>
                                            <p:strVal val="#ppt_w"/>
                                          </p:val>
                                        </p:tav>
                                      </p:tavLst>
                                    </p:anim>
                                    <p:anim calcmode="lin" valueType="num">
                                      <p:cBhvr>
                                        <p:cTn id="10" dur="1000" fill="hold"/>
                                        <p:tgtEl>
                                          <p:spTgt spid="97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7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7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7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7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3100"/>
                            </p:stCondLst>
                            <p:childTnLst>
                              <p:par>
                                <p:cTn id="29" presetID="16" presetClass="entr" presetSubtype="37"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par>
                          <p:cTn id="32" fill="hold">
                            <p:stCondLst>
                              <p:cond delay="3600"/>
                            </p:stCondLst>
                            <p:childTnLst>
                              <p:par>
                                <p:cTn id="33" presetID="22" presetClass="entr" presetSubtype="8" fill="hold" nodeType="afterEffect">
                                  <p:stCondLst>
                                    <p:cond delay="0"/>
                                  </p:stCondLst>
                                  <p:childTnLst>
                                    <p:set>
                                      <p:cBhvr>
                                        <p:cTn id="34" dur="1" fill="hold">
                                          <p:stCondLst>
                                            <p:cond delay="0"/>
                                          </p:stCondLst>
                                        </p:cTn>
                                        <p:tgtEl>
                                          <p:spTgt spid="967"/>
                                        </p:tgtEl>
                                        <p:attrNameLst>
                                          <p:attrName>style.visibility</p:attrName>
                                        </p:attrNameLst>
                                      </p:cBhvr>
                                      <p:to>
                                        <p:strVal val="visible"/>
                                      </p:to>
                                    </p:set>
                                    <p:animEffect transition="in" filter="wipe(left)">
                                      <p:cBhvr>
                                        <p:cTn id="35" dur="750"/>
                                        <p:tgtEl>
                                          <p:spTgt spid="967"/>
                                        </p:tgtEl>
                                      </p:cBhvr>
                                    </p:animEffect>
                                  </p:childTnLst>
                                </p:cTn>
                              </p:par>
                              <p:par>
                                <p:cTn id="36" presetID="22" presetClass="entr" presetSubtype="8" fill="hold" nodeType="withEffect">
                                  <p:stCondLst>
                                    <p:cond delay="250"/>
                                  </p:stCondLst>
                                  <p:childTnLst>
                                    <p:set>
                                      <p:cBhvr>
                                        <p:cTn id="37" dur="1" fill="hold">
                                          <p:stCondLst>
                                            <p:cond delay="0"/>
                                          </p:stCondLst>
                                        </p:cTn>
                                        <p:tgtEl>
                                          <p:spTgt spid="968"/>
                                        </p:tgtEl>
                                        <p:attrNameLst>
                                          <p:attrName>style.visibility</p:attrName>
                                        </p:attrNameLst>
                                      </p:cBhvr>
                                      <p:to>
                                        <p:strVal val="visible"/>
                                      </p:to>
                                    </p:set>
                                    <p:animEffect transition="in" filter="wipe(left)">
                                      <p:cBhvr>
                                        <p:cTn id="38" dur="750"/>
                                        <p:tgtEl>
                                          <p:spTgt spid="968"/>
                                        </p:tgtEl>
                                      </p:cBhvr>
                                    </p:animEffect>
                                  </p:childTnLst>
                                </p:cTn>
                              </p:par>
                              <p:par>
                                <p:cTn id="39" presetID="22" presetClass="entr" presetSubtype="8" fill="hold" nodeType="withEffect">
                                  <p:stCondLst>
                                    <p:cond delay="500"/>
                                  </p:stCondLst>
                                  <p:childTnLst>
                                    <p:set>
                                      <p:cBhvr>
                                        <p:cTn id="40" dur="1" fill="hold">
                                          <p:stCondLst>
                                            <p:cond delay="0"/>
                                          </p:stCondLst>
                                        </p:cTn>
                                        <p:tgtEl>
                                          <p:spTgt spid="969"/>
                                        </p:tgtEl>
                                        <p:attrNameLst>
                                          <p:attrName>style.visibility</p:attrName>
                                        </p:attrNameLst>
                                      </p:cBhvr>
                                      <p:to>
                                        <p:strVal val="visible"/>
                                      </p:to>
                                    </p:set>
                                    <p:animEffect transition="in" filter="wipe(left)">
                                      <p:cBhvr>
                                        <p:cTn id="41" dur="750"/>
                                        <p:tgtEl>
                                          <p:spTgt spid="969"/>
                                        </p:tgtEl>
                                      </p:cBhvr>
                                    </p:animEffect>
                                  </p:childTnLst>
                                </p:cTn>
                              </p:par>
                              <p:par>
                                <p:cTn id="42" presetID="22" presetClass="entr" presetSubtype="8" fill="hold" nodeType="withEffect">
                                  <p:stCondLst>
                                    <p:cond delay="750"/>
                                  </p:stCondLst>
                                  <p:childTnLst>
                                    <p:set>
                                      <p:cBhvr>
                                        <p:cTn id="43" dur="1" fill="hold">
                                          <p:stCondLst>
                                            <p:cond delay="0"/>
                                          </p:stCondLst>
                                        </p:cTn>
                                        <p:tgtEl>
                                          <p:spTgt spid="970"/>
                                        </p:tgtEl>
                                        <p:attrNameLst>
                                          <p:attrName>style.visibility</p:attrName>
                                        </p:attrNameLst>
                                      </p:cBhvr>
                                      <p:to>
                                        <p:strVal val="visible"/>
                                      </p:to>
                                    </p:set>
                                    <p:animEffect transition="in" filter="wipe(left)">
                                      <p:cBhvr>
                                        <p:cTn id="44" dur="750"/>
                                        <p:tgtEl>
                                          <p:spTgt spid="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组合 488"/>
          <p:cNvGrpSpPr/>
          <p:nvPr/>
        </p:nvGrpSpPr>
        <p:grpSpPr>
          <a:xfrm>
            <a:off x="2491409" y="649355"/>
            <a:ext cx="7328452" cy="4101880"/>
            <a:chOff x="2491409" y="649355"/>
            <a:chExt cx="7328452" cy="4101880"/>
          </a:xfrm>
        </p:grpSpPr>
        <p:pic>
          <p:nvPicPr>
            <p:cNvPr id="3" name="图片 2"/>
            <p:cNvPicPr>
              <a:picLocks noChangeAspect="1"/>
            </p:cNvPicPr>
            <p:nvPr/>
          </p:nvPicPr>
          <p:blipFill>
            <a:blip r:embed="rId3"/>
            <a:stretch>
              <a:fillRect/>
            </a:stretch>
          </p:blipFill>
          <p:spPr>
            <a:xfrm>
              <a:off x="2491409" y="649355"/>
              <a:ext cx="7328452" cy="4101880"/>
            </a:xfrm>
            <a:prstGeom prst="rect">
              <a:avLst/>
            </a:prstGeom>
          </p:spPr>
        </p:pic>
        <p:pic>
          <p:nvPicPr>
            <p:cNvPr id="5" name="图片 4"/>
            <p:cNvPicPr>
              <a:picLocks noChangeAspect="1"/>
            </p:cNvPicPr>
            <p:nvPr/>
          </p:nvPicPr>
          <p:blipFill rotWithShape="1">
            <a:blip r:embed="rId4"/>
            <a:srcRect l="5136" t="52911" r="76974" b="4403"/>
            <a:stretch/>
          </p:blipFill>
          <p:spPr>
            <a:xfrm>
              <a:off x="2525745" y="3014523"/>
              <a:ext cx="1107594" cy="1696956"/>
            </a:xfrm>
            <a:prstGeom prst="rect">
              <a:avLst/>
            </a:prstGeom>
          </p:spPr>
        </p:pic>
        <p:pic>
          <p:nvPicPr>
            <p:cNvPr id="8" name="图片 7"/>
            <p:cNvPicPr>
              <a:picLocks noChangeAspect="1"/>
            </p:cNvPicPr>
            <p:nvPr/>
          </p:nvPicPr>
          <p:blipFill rotWithShape="1">
            <a:blip r:embed="rId4"/>
            <a:srcRect l="4972" t="4856" r="75169" b="54502"/>
            <a:stretch/>
          </p:blipFill>
          <p:spPr>
            <a:xfrm>
              <a:off x="2517913" y="649355"/>
              <a:ext cx="1229531" cy="1615664"/>
            </a:xfrm>
            <a:prstGeom prst="rect">
              <a:avLst/>
            </a:prstGeom>
          </p:spPr>
        </p:pic>
        <p:pic>
          <p:nvPicPr>
            <p:cNvPr id="6" name="图片 5"/>
            <p:cNvPicPr>
              <a:picLocks noChangeAspect="1"/>
            </p:cNvPicPr>
            <p:nvPr/>
          </p:nvPicPr>
          <p:blipFill rotWithShape="1">
            <a:blip r:embed="rId4"/>
            <a:srcRect l="73739" t="52911" r="4596" b="4090"/>
            <a:stretch/>
          </p:blipFill>
          <p:spPr>
            <a:xfrm>
              <a:off x="8402590" y="3008393"/>
              <a:ext cx="1341306" cy="1709380"/>
            </a:xfrm>
            <a:prstGeom prst="rect">
              <a:avLst/>
            </a:prstGeom>
          </p:spPr>
        </p:pic>
        <p:pic>
          <p:nvPicPr>
            <p:cNvPr id="7" name="图片 6"/>
            <p:cNvPicPr>
              <a:picLocks noChangeAspect="1"/>
            </p:cNvPicPr>
            <p:nvPr/>
          </p:nvPicPr>
          <p:blipFill rotWithShape="1">
            <a:blip r:embed="rId4"/>
            <a:srcRect l="76858" t="4345" r="4268" b="52968"/>
            <a:stretch/>
          </p:blipFill>
          <p:spPr>
            <a:xfrm>
              <a:off x="8583164" y="649355"/>
              <a:ext cx="1168563" cy="1696955"/>
            </a:xfrm>
            <a:prstGeom prst="rect">
              <a:avLst/>
            </a:prstGeom>
          </p:spPr>
        </p:pic>
      </p:grpSp>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3327"/>
          <a:stretch/>
        </p:blipFill>
        <p:spPr>
          <a:xfrm>
            <a:off x="3633327" y="1221948"/>
            <a:ext cx="4962552" cy="2935578"/>
          </a:xfrm>
          <a:prstGeom prst="rect">
            <a:avLst/>
          </a:prstGeom>
        </p:spPr>
      </p:pic>
      <p:grpSp>
        <p:nvGrpSpPr>
          <p:cNvPr id="490" name="组合 489"/>
          <p:cNvGrpSpPr/>
          <p:nvPr/>
        </p:nvGrpSpPr>
        <p:grpSpPr>
          <a:xfrm>
            <a:off x="302151" y="5225404"/>
            <a:ext cx="11544107" cy="1278814"/>
            <a:chOff x="302151" y="5225404"/>
            <a:chExt cx="11544107" cy="1278814"/>
          </a:xfrm>
        </p:grpSpPr>
        <p:grpSp>
          <p:nvGrpSpPr>
            <p:cNvPr id="486" name="组合 485"/>
            <p:cNvGrpSpPr/>
            <p:nvPr/>
          </p:nvGrpSpPr>
          <p:grpSpPr>
            <a:xfrm>
              <a:off x="302151" y="5225404"/>
              <a:ext cx="11544107" cy="1278814"/>
              <a:chOff x="-2918116" y="5281679"/>
              <a:chExt cx="13996932" cy="1004658"/>
            </a:xfrm>
          </p:grpSpPr>
          <p:grpSp>
            <p:nvGrpSpPr>
              <p:cNvPr id="13" name="组合 12"/>
              <p:cNvGrpSpPr/>
              <p:nvPr/>
            </p:nvGrpSpPr>
            <p:grpSpPr>
              <a:xfrm flipH="1">
                <a:off x="2856257" y="5323828"/>
                <a:ext cx="8222559" cy="962509"/>
                <a:chOff x="-350838" y="4565650"/>
                <a:chExt cx="7165976" cy="1573213"/>
              </a:xfrm>
              <a:solidFill>
                <a:srgbClr val="EF8791"/>
              </a:solidFill>
            </p:grpSpPr>
            <p:grpSp>
              <p:nvGrpSpPr>
                <p:cNvPr id="15" name="Group 205"/>
                <p:cNvGrpSpPr>
                  <a:grpSpLocks/>
                </p:cNvGrpSpPr>
                <p:nvPr/>
              </p:nvGrpSpPr>
              <p:grpSpPr bwMode="auto">
                <a:xfrm>
                  <a:off x="-350838" y="4565650"/>
                  <a:ext cx="7165976" cy="1573213"/>
                  <a:chOff x="-221" y="2876"/>
                  <a:chExt cx="4514" cy="991"/>
                </a:xfrm>
                <a:grpFill/>
              </p:grpSpPr>
              <p:sp>
                <p:nvSpPr>
                  <p:cNvPr id="50"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flipV="1">
                <a:off x="-2918116" y="5281679"/>
                <a:ext cx="8222559" cy="962509"/>
                <a:chOff x="-350838" y="4565650"/>
                <a:chExt cx="7165976" cy="1573213"/>
              </a:xfrm>
              <a:solidFill>
                <a:srgbClr val="EF8791"/>
              </a:solidFill>
            </p:grpSpPr>
            <p:grpSp>
              <p:nvGrpSpPr>
                <p:cNvPr id="251" name="Group 205"/>
                <p:cNvGrpSpPr>
                  <a:grpSpLocks/>
                </p:cNvGrpSpPr>
                <p:nvPr/>
              </p:nvGrpSpPr>
              <p:grpSpPr bwMode="auto">
                <a:xfrm>
                  <a:off x="-350838" y="4565650"/>
                  <a:ext cx="7165976" cy="1573213"/>
                  <a:chOff x="-221" y="2876"/>
                  <a:chExt cx="4514" cy="991"/>
                </a:xfrm>
                <a:grpFill/>
              </p:grpSpPr>
              <p:sp>
                <p:nvSpPr>
                  <p:cNvPr id="286"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7" name="文本框 486"/>
            <p:cNvSpPr txBox="1"/>
            <p:nvPr/>
          </p:nvSpPr>
          <p:spPr>
            <a:xfrm>
              <a:off x="4289542" y="5424517"/>
              <a:ext cx="3579826" cy="769441"/>
            </a:xfrm>
            <a:prstGeom prst="rect">
              <a:avLst/>
            </a:prstGeom>
            <a:noFill/>
          </p:spPr>
          <p:txBody>
            <a:bodyPr wrap="none" rtlCol="0">
              <a:spAutoFit/>
            </a:bodyPr>
            <a:lstStyle/>
            <a:p>
              <a:r>
                <a:rPr lang="zh-CN" altLang="en-US" sz="4400" b="1" dirty="0" smtClean="0">
                  <a:solidFill>
                    <a:srgbClr val="FFFFFF"/>
                  </a:solidFill>
                  <a:latin typeface="幼圆" panose="02010509060101010101" pitchFamily="49" charset="-122"/>
                  <a:ea typeface="幼圆" panose="02010509060101010101" pitchFamily="49" charset="-122"/>
                </a:rPr>
                <a:t>输入您的标题</a:t>
              </a:r>
              <a:endParaRPr lang="zh-CN" altLang="en-US" sz="4400" b="1" dirty="0">
                <a:solidFill>
                  <a:srgbClr val="FFFFFF"/>
                </a:solidFill>
                <a:latin typeface="幼圆" panose="02010509060101010101" pitchFamily="49" charset="-122"/>
                <a:ea typeface="幼圆" panose="02010509060101010101" pitchFamily="49" charset="-122"/>
              </a:endParaRPr>
            </a:p>
          </p:txBody>
        </p:sp>
      </p:grpSp>
      <p:sp>
        <p:nvSpPr>
          <p:cNvPr id="488" name="文本框 487"/>
          <p:cNvSpPr txBox="1"/>
          <p:nvPr/>
        </p:nvSpPr>
        <p:spPr>
          <a:xfrm>
            <a:off x="5245919" y="1582849"/>
            <a:ext cx="1824538" cy="2215991"/>
          </a:xfrm>
          <a:prstGeom prst="rect">
            <a:avLst/>
          </a:prstGeom>
          <a:noFill/>
        </p:spPr>
        <p:txBody>
          <a:bodyPr wrap="none" rtlCol="0">
            <a:spAutoFit/>
          </a:bodyPr>
          <a:lstStyle/>
          <a:p>
            <a:r>
              <a:rPr lang="en-US" altLang="zh-CN" sz="13800" b="1" dirty="0" smtClean="0">
                <a:solidFill>
                  <a:srgbClr val="166472"/>
                </a:solidFill>
                <a:latin typeface="Agency FB" panose="020B0503020202020204" pitchFamily="34" charset="0"/>
                <a:ea typeface="微软雅黑" panose="020B0503020204020204" pitchFamily="34" charset="-122"/>
              </a:rPr>
              <a:t>04</a:t>
            </a:r>
            <a:endParaRPr lang="zh-CN" altLang="en-US" sz="13800" b="1" dirty="0">
              <a:solidFill>
                <a:srgbClr val="166472"/>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249908789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9"/>
                                        </p:tgtEl>
                                        <p:attrNameLst>
                                          <p:attrName>style.visibility</p:attrName>
                                        </p:attrNameLst>
                                      </p:cBhvr>
                                      <p:to>
                                        <p:strVal val="visible"/>
                                      </p:to>
                                    </p:set>
                                    <p:anim calcmode="lin" valueType="num">
                                      <p:cBhvr>
                                        <p:cTn id="7" dur="1250" fill="hold"/>
                                        <p:tgtEl>
                                          <p:spTgt spid="489"/>
                                        </p:tgtEl>
                                        <p:attrNameLst>
                                          <p:attrName>ppt_w</p:attrName>
                                        </p:attrNameLst>
                                      </p:cBhvr>
                                      <p:tavLst>
                                        <p:tav tm="0">
                                          <p:val>
                                            <p:fltVal val="0"/>
                                          </p:val>
                                        </p:tav>
                                        <p:tav tm="100000">
                                          <p:val>
                                            <p:strVal val="#ppt_w"/>
                                          </p:val>
                                        </p:tav>
                                      </p:tavLst>
                                    </p:anim>
                                    <p:anim calcmode="lin" valueType="num">
                                      <p:cBhvr>
                                        <p:cTn id="8" dur="1250" fill="hold"/>
                                        <p:tgtEl>
                                          <p:spTgt spid="489"/>
                                        </p:tgtEl>
                                        <p:attrNameLst>
                                          <p:attrName>ppt_h</p:attrName>
                                        </p:attrNameLst>
                                      </p:cBhvr>
                                      <p:tavLst>
                                        <p:tav tm="0">
                                          <p:val>
                                            <p:fltVal val="0"/>
                                          </p:val>
                                        </p:tav>
                                        <p:tav tm="100000">
                                          <p:val>
                                            <p:strVal val="#ppt_h"/>
                                          </p:val>
                                        </p:tav>
                                      </p:tavLst>
                                    </p:anim>
                                    <p:animEffect transition="in" filter="fade">
                                      <p:cBhvr>
                                        <p:cTn id="9" dur="1250"/>
                                        <p:tgtEl>
                                          <p:spTgt spid="489"/>
                                        </p:tgtEl>
                                      </p:cBhvr>
                                    </p:animEffect>
                                  </p:childTnLst>
                                </p:cTn>
                              </p:par>
                            </p:childTnLst>
                          </p:cTn>
                        </p:par>
                        <p:par>
                          <p:cTn id="10" fill="hold">
                            <p:stCondLst>
                              <p:cond delay="125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7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88"/>
                                        </p:tgtEl>
                                        <p:attrNameLst>
                                          <p:attrName>style.visibility</p:attrName>
                                        </p:attrNameLst>
                                      </p:cBhvr>
                                      <p:to>
                                        <p:strVal val="visible"/>
                                      </p:to>
                                    </p:set>
                                    <p:anim by="(-#ppt_w*2)" calcmode="lin" valueType="num">
                                      <p:cBhvr rctx="PPT">
                                        <p:cTn id="17" dur="500" autoRev="1" fill="hold">
                                          <p:stCondLst>
                                            <p:cond delay="0"/>
                                          </p:stCondLst>
                                        </p:cTn>
                                        <p:tgtEl>
                                          <p:spTgt spid="488"/>
                                        </p:tgtEl>
                                        <p:attrNameLst>
                                          <p:attrName>ppt_w</p:attrName>
                                        </p:attrNameLst>
                                      </p:cBhvr>
                                    </p:anim>
                                    <p:anim by="(#ppt_w*0.50)" calcmode="lin" valueType="num">
                                      <p:cBhvr>
                                        <p:cTn id="18" dur="500" decel="50000" autoRev="1" fill="hold">
                                          <p:stCondLst>
                                            <p:cond delay="0"/>
                                          </p:stCondLst>
                                        </p:cTn>
                                        <p:tgtEl>
                                          <p:spTgt spid="488"/>
                                        </p:tgtEl>
                                        <p:attrNameLst>
                                          <p:attrName>ppt_x</p:attrName>
                                        </p:attrNameLst>
                                      </p:cBhvr>
                                    </p:anim>
                                    <p:anim from="(-#ppt_h/2)" to="(#ppt_y)" calcmode="lin" valueType="num">
                                      <p:cBhvr>
                                        <p:cTn id="19" dur="1000" fill="hold">
                                          <p:stCondLst>
                                            <p:cond delay="0"/>
                                          </p:stCondLst>
                                        </p:cTn>
                                        <p:tgtEl>
                                          <p:spTgt spid="488"/>
                                        </p:tgtEl>
                                        <p:attrNameLst>
                                          <p:attrName>ppt_y</p:attrName>
                                        </p:attrNameLst>
                                      </p:cBhvr>
                                    </p:anim>
                                    <p:animRot by="21600000">
                                      <p:cBhvr>
                                        <p:cTn id="20" dur="1000" fill="hold">
                                          <p:stCondLst>
                                            <p:cond delay="0"/>
                                          </p:stCondLst>
                                        </p:cTn>
                                        <p:tgtEl>
                                          <p:spTgt spid="488"/>
                                        </p:tgtEl>
                                        <p:attrNameLst>
                                          <p:attrName>r</p:attrName>
                                        </p:attrNameLst>
                                      </p:cBhvr>
                                    </p:animRot>
                                  </p:childTnLst>
                                </p:cTn>
                              </p:par>
                            </p:childTnLst>
                          </p:cTn>
                        </p:par>
                        <p:par>
                          <p:cTn id="21" fill="hold">
                            <p:stCondLst>
                              <p:cond delay="2850"/>
                            </p:stCondLst>
                            <p:childTnLst>
                              <p:par>
                                <p:cTn id="22" presetID="16" presetClass="entr" presetSubtype="37" fill="hold" nodeType="afterEffect">
                                  <p:stCondLst>
                                    <p:cond delay="0"/>
                                  </p:stCondLst>
                                  <p:childTnLst>
                                    <p:set>
                                      <p:cBhvr>
                                        <p:cTn id="23" dur="1" fill="hold">
                                          <p:stCondLst>
                                            <p:cond delay="0"/>
                                          </p:stCondLst>
                                        </p:cTn>
                                        <p:tgtEl>
                                          <p:spTgt spid="490"/>
                                        </p:tgtEl>
                                        <p:attrNameLst>
                                          <p:attrName>style.visibility</p:attrName>
                                        </p:attrNameLst>
                                      </p:cBhvr>
                                      <p:to>
                                        <p:strVal val="visible"/>
                                      </p:to>
                                    </p:set>
                                    <p:animEffect transition="in" filter="barn(outVertical)">
                                      <p:cBhvr>
                                        <p:cTn id="24" dur="1000"/>
                                        <p:tgtEl>
                                          <p:spTgt spid="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6"/>
          <p:cNvSpPr/>
          <p:nvPr/>
        </p:nvSpPr>
        <p:spPr bwMode="auto">
          <a:xfrm>
            <a:off x="4687208" y="4308739"/>
            <a:ext cx="1518923" cy="1944395"/>
          </a:xfrm>
          <a:custGeom>
            <a:avLst/>
            <a:gdLst>
              <a:gd name="T0" fmla="*/ 332 w 424"/>
              <a:gd name="T1" fmla="*/ 3 h 542"/>
              <a:gd name="T2" fmla="*/ 423 w 424"/>
              <a:gd name="T3" fmla="*/ 121 h 542"/>
              <a:gd name="T4" fmla="*/ 421 w 424"/>
              <a:gd name="T5" fmla="*/ 125 h 542"/>
              <a:gd name="T6" fmla="*/ 395 w 424"/>
              <a:gd name="T7" fmla="*/ 125 h 542"/>
              <a:gd name="T8" fmla="*/ 395 w 424"/>
              <a:gd name="T9" fmla="*/ 344 h 542"/>
              <a:gd name="T10" fmla="*/ 395 w 424"/>
              <a:gd name="T11" fmla="*/ 344 h 542"/>
              <a:gd name="T12" fmla="*/ 197 w 424"/>
              <a:gd name="T13" fmla="*/ 542 h 542"/>
              <a:gd name="T14" fmla="*/ 0 w 424"/>
              <a:gd name="T15" fmla="*/ 358 h 542"/>
              <a:gd name="T16" fmla="*/ 96 w 424"/>
              <a:gd name="T17" fmla="*/ 478 h 542"/>
              <a:gd name="T18" fmla="*/ 260 w 424"/>
              <a:gd name="T19" fmla="*/ 352 h 542"/>
              <a:gd name="T20" fmla="*/ 260 w 424"/>
              <a:gd name="T21" fmla="*/ 125 h 542"/>
              <a:gd name="T22" fmla="*/ 234 w 424"/>
              <a:gd name="T23" fmla="*/ 125 h 542"/>
              <a:gd name="T24" fmla="*/ 232 w 424"/>
              <a:gd name="T25" fmla="*/ 121 h 542"/>
              <a:gd name="T26" fmla="*/ 323 w 424"/>
              <a:gd name="T27" fmla="*/ 3 h 542"/>
              <a:gd name="T28" fmla="*/ 332 w 424"/>
              <a:gd name="T29" fmla="*/ 3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542">
                <a:moveTo>
                  <a:pt x="332" y="3"/>
                </a:moveTo>
                <a:cubicBezTo>
                  <a:pt x="423" y="121"/>
                  <a:pt x="423" y="121"/>
                  <a:pt x="423" y="121"/>
                </a:cubicBezTo>
                <a:cubicBezTo>
                  <a:pt x="424" y="123"/>
                  <a:pt x="423" y="125"/>
                  <a:pt x="421" y="125"/>
                </a:cubicBezTo>
                <a:cubicBezTo>
                  <a:pt x="395" y="125"/>
                  <a:pt x="395" y="125"/>
                  <a:pt x="395" y="125"/>
                </a:cubicBezTo>
                <a:cubicBezTo>
                  <a:pt x="395" y="344"/>
                  <a:pt x="395" y="344"/>
                  <a:pt x="395" y="344"/>
                </a:cubicBezTo>
                <a:cubicBezTo>
                  <a:pt x="395" y="344"/>
                  <a:pt x="395" y="344"/>
                  <a:pt x="395" y="344"/>
                </a:cubicBezTo>
                <a:cubicBezTo>
                  <a:pt x="395" y="453"/>
                  <a:pt x="306" y="542"/>
                  <a:pt x="197" y="542"/>
                </a:cubicBezTo>
                <a:cubicBezTo>
                  <a:pt x="102" y="542"/>
                  <a:pt x="0" y="478"/>
                  <a:pt x="0" y="358"/>
                </a:cubicBezTo>
                <a:cubicBezTo>
                  <a:pt x="14" y="414"/>
                  <a:pt x="30" y="463"/>
                  <a:pt x="96" y="478"/>
                </a:cubicBezTo>
                <a:cubicBezTo>
                  <a:pt x="191" y="499"/>
                  <a:pt x="260" y="424"/>
                  <a:pt x="260" y="352"/>
                </a:cubicBezTo>
                <a:cubicBezTo>
                  <a:pt x="260" y="125"/>
                  <a:pt x="260" y="125"/>
                  <a:pt x="260" y="125"/>
                </a:cubicBezTo>
                <a:cubicBezTo>
                  <a:pt x="234" y="125"/>
                  <a:pt x="234" y="125"/>
                  <a:pt x="234" y="125"/>
                </a:cubicBezTo>
                <a:cubicBezTo>
                  <a:pt x="232" y="125"/>
                  <a:pt x="231" y="123"/>
                  <a:pt x="232" y="121"/>
                </a:cubicBezTo>
                <a:cubicBezTo>
                  <a:pt x="323" y="3"/>
                  <a:pt x="323" y="3"/>
                  <a:pt x="323" y="3"/>
                </a:cubicBezTo>
                <a:cubicBezTo>
                  <a:pt x="325" y="0"/>
                  <a:pt x="330" y="0"/>
                  <a:pt x="332" y="3"/>
                </a:cubicBezTo>
                <a:close/>
              </a:path>
            </a:pathLst>
          </a:custGeom>
          <a:solidFill>
            <a:srgbClr val="1DB1B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0" name="Oval 27"/>
          <p:cNvSpPr>
            <a:spLocks noChangeArrowheads="1"/>
          </p:cNvSpPr>
          <p:nvPr/>
        </p:nvSpPr>
        <p:spPr bwMode="auto">
          <a:xfrm>
            <a:off x="4679621" y="5151157"/>
            <a:ext cx="842160" cy="842419"/>
          </a:xfrm>
          <a:prstGeom prst="ellipse">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3" name="Freeform 28"/>
          <p:cNvSpPr/>
          <p:nvPr/>
        </p:nvSpPr>
        <p:spPr bwMode="auto">
          <a:xfrm>
            <a:off x="5495984" y="2286932"/>
            <a:ext cx="1520440" cy="1942877"/>
          </a:xfrm>
          <a:custGeom>
            <a:avLst/>
            <a:gdLst>
              <a:gd name="T0" fmla="*/ 92 w 424"/>
              <a:gd name="T1" fmla="*/ 539 h 542"/>
              <a:gd name="T2" fmla="*/ 1 w 424"/>
              <a:gd name="T3" fmla="*/ 421 h 542"/>
              <a:gd name="T4" fmla="*/ 3 w 424"/>
              <a:gd name="T5" fmla="*/ 417 h 542"/>
              <a:gd name="T6" fmla="*/ 29 w 424"/>
              <a:gd name="T7" fmla="*/ 417 h 542"/>
              <a:gd name="T8" fmla="*/ 29 w 424"/>
              <a:gd name="T9" fmla="*/ 197 h 542"/>
              <a:gd name="T10" fmla="*/ 29 w 424"/>
              <a:gd name="T11" fmla="*/ 198 h 542"/>
              <a:gd name="T12" fmla="*/ 227 w 424"/>
              <a:gd name="T13" fmla="*/ 0 h 542"/>
              <a:gd name="T14" fmla="*/ 424 w 424"/>
              <a:gd name="T15" fmla="*/ 184 h 542"/>
              <a:gd name="T16" fmla="*/ 327 w 424"/>
              <a:gd name="T17" fmla="*/ 64 h 542"/>
              <a:gd name="T18" fmla="*/ 164 w 424"/>
              <a:gd name="T19" fmla="*/ 190 h 542"/>
              <a:gd name="T20" fmla="*/ 164 w 424"/>
              <a:gd name="T21" fmla="*/ 417 h 542"/>
              <a:gd name="T22" fmla="*/ 190 w 424"/>
              <a:gd name="T23" fmla="*/ 417 h 542"/>
              <a:gd name="T24" fmla="*/ 192 w 424"/>
              <a:gd name="T25" fmla="*/ 421 h 542"/>
              <a:gd name="T26" fmla="*/ 101 w 424"/>
              <a:gd name="T27" fmla="*/ 539 h 542"/>
              <a:gd name="T28" fmla="*/ 92 w 424"/>
              <a:gd name="T29" fmla="*/ 53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542">
                <a:moveTo>
                  <a:pt x="92" y="539"/>
                </a:moveTo>
                <a:cubicBezTo>
                  <a:pt x="1" y="421"/>
                  <a:pt x="1" y="421"/>
                  <a:pt x="1" y="421"/>
                </a:cubicBezTo>
                <a:cubicBezTo>
                  <a:pt x="0" y="419"/>
                  <a:pt x="1" y="417"/>
                  <a:pt x="3" y="417"/>
                </a:cubicBezTo>
                <a:cubicBezTo>
                  <a:pt x="29" y="417"/>
                  <a:pt x="29" y="417"/>
                  <a:pt x="29" y="417"/>
                </a:cubicBezTo>
                <a:cubicBezTo>
                  <a:pt x="29" y="197"/>
                  <a:pt x="29" y="197"/>
                  <a:pt x="29" y="197"/>
                </a:cubicBezTo>
                <a:cubicBezTo>
                  <a:pt x="29" y="198"/>
                  <a:pt x="29" y="198"/>
                  <a:pt x="29" y="198"/>
                </a:cubicBezTo>
                <a:cubicBezTo>
                  <a:pt x="29" y="89"/>
                  <a:pt x="117" y="0"/>
                  <a:pt x="227" y="0"/>
                </a:cubicBezTo>
                <a:cubicBezTo>
                  <a:pt x="322" y="0"/>
                  <a:pt x="424" y="64"/>
                  <a:pt x="424" y="184"/>
                </a:cubicBezTo>
                <a:cubicBezTo>
                  <a:pt x="410" y="128"/>
                  <a:pt x="394" y="79"/>
                  <a:pt x="327" y="64"/>
                </a:cubicBezTo>
                <a:cubicBezTo>
                  <a:pt x="233" y="43"/>
                  <a:pt x="164" y="118"/>
                  <a:pt x="164" y="190"/>
                </a:cubicBezTo>
                <a:cubicBezTo>
                  <a:pt x="164" y="417"/>
                  <a:pt x="164" y="417"/>
                  <a:pt x="164" y="417"/>
                </a:cubicBezTo>
                <a:cubicBezTo>
                  <a:pt x="190" y="417"/>
                  <a:pt x="190" y="417"/>
                  <a:pt x="190" y="417"/>
                </a:cubicBezTo>
                <a:cubicBezTo>
                  <a:pt x="192" y="417"/>
                  <a:pt x="193" y="419"/>
                  <a:pt x="192" y="421"/>
                </a:cubicBezTo>
                <a:cubicBezTo>
                  <a:pt x="101" y="539"/>
                  <a:pt x="101" y="539"/>
                  <a:pt x="101" y="539"/>
                </a:cubicBezTo>
                <a:cubicBezTo>
                  <a:pt x="99" y="542"/>
                  <a:pt x="94" y="542"/>
                  <a:pt x="92" y="539"/>
                </a:cubicBezTo>
                <a:close/>
              </a:path>
            </a:pathLst>
          </a:custGeom>
          <a:solidFill>
            <a:srgbClr val="1DB1B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4" name="Oval 29"/>
          <p:cNvSpPr>
            <a:spLocks noChangeArrowheads="1"/>
          </p:cNvSpPr>
          <p:nvPr/>
        </p:nvSpPr>
        <p:spPr bwMode="auto">
          <a:xfrm>
            <a:off x="6177300" y="2544971"/>
            <a:ext cx="846712" cy="842419"/>
          </a:xfrm>
          <a:prstGeom prst="ellipse">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5" name="Freeform 30"/>
          <p:cNvSpPr/>
          <p:nvPr/>
        </p:nvSpPr>
        <p:spPr bwMode="auto">
          <a:xfrm>
            <a:off x="3869327" y="3100513"/>
            <a:ext cx="1942277" cy="1523945"/>
          </a:xfrm>
          <a:custGeom>
            <a:avLst/>
            <a:gdLst>
              <a:gd name="T0" fmla="*/ 539 w 542"/>
              <a:gd name="T1" fmla="*/ 333 h 425"/>
              <a:gd name="T2" fmla="*/ 421 w 542"/>
              <a:gd name="T3" fmla="*/ 424 h 425"/>
              <a:gd name="T4" fmla="*/ 417 w 542"/>
              <a:gd name="T5" fmla="*/ 422 h 425"/>
              <a:gd name="T6" fmla="*/ 417 w 542"/>
              <a:gd name="T7" fmla="*/ 396 h 425"/>
              <a:gd name="T8" fmla="*/ 197 w 542"/>
              <a:gd name="T9" fmla="*/ 396 h 425"/>
              <a:gd name="T10" fmla="*/ 198 w 542"/>
              <a:gd name="T11" fmla="*/ 396 h 425"/>
              <a:gd name="T12" fmla="*/ 0 w 542"/>
              <a:gd name="T13" fmla="*/ 198 h 425"/>
              <a:gd name="T14" fmla="*/ 184 w 542"/>
              <a:gd name="T15" fmla="*/ 0 h 425"/>
              <a:gd name="T16" fmla="*/ 64 w 542"/>
              <a:gd name="T17" fmla="*/ 97 h 425"/>
              <a:gd name="T18" fmla="*/ 190 w 542"/>
              <a:gd name="T19" fmla="*/ 261 h 425"/>
              <a:gd name="T20" fmla="*/ 417 w 542"/>
              <a:gd name="T21" fmla="*/ 261 h 425"/>
              <a:gd name="T22" fmla="*/ 417 w 542"/>
              <a:gd name="T23" fmla="*/ 235 h 425"/>
              <a:gd name="T24" fmla="*/ 421 w 542"/>
              <a:gd name="T25" fmla="*/ 233 h 425"/>
              <a:gd name="T26" fmla="*/ 539 w 542"/>
              <a:gd name="T27" fmla="*/ 324 h 425"/>
              <a:gd name="T28" fmla="*/ 539 w 542"/>
              <a:gd name="T29" fmla="*/ 33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2" h="425">
                <a:moveTo>
                  <a:pt x="539" y="333"/>
                </a:moveTo>
                <a:cubicBezTo>
                  <a:pt x="421" y="424"/>
                  <a:pt x="421" y="424"/>
                  <a:pt x="421" y="424"/>
                </a:cubicBezTo>
                <a:cubicBezTo>
                  <a:pt x="419" y="425"/>
                  <a:pt x="417" y="424"/>
                  <a:pt x="417" y="422"/>
                </a:cubicBezTo>
                <a:cubicBezTo>
                  <a:pt x="417" y="396"/>
                  <a:pt x="417" y="396"/>
                  <a:pt x="417" y="396"/>
                </a:cubicBezTo>
                <a:cubicBezTo>
                  <a:pt x="197" y="396"/>
                  <a:pt x="197" y="396"/>
                  <a:pt x="197" y="396"/>
                </a:cubicBezTo>
                <a:cubicBezTo>
                  <a:pt x="198" y="396"/>
                  <a:pt x="198" y="396"/>
                  <a:pt x="198" y="396"/>
                </a:cubicBezTo>
                <a:cubicBezTo>
                  <a:pt x="89" y="396"/>
                  <a:pt x="0" y="307"/>
                  <a:pt x="0" y="198"/>
                </a:cubicBezTo>
                <a:cubicBezTo>
                  <a:pt x="0" y="103"/>
                  <a:pt x="64" y="0"/>
                  <a:pt x="184" y="0"/>
                </a:cubicBezTo>
                <a:cubicBezTo>
                  <a:pt x="128" y="15"/>
                  <a:pt x="79" y="31"/>
                  <a:pt x="64" y="97"/>
                </a:cubicBezTo>
                <a:cubicBezTo>
                  <a:pt x="43" y="192"/>
                  <a:pt x="118" y="261"/>
                  <a:pt x="190" y="261"/>
                </a:cubicBezTo>
                <a:cubicBezTo>
                  <a:pt x="417" y="261"/>
                  <a:pt x="417" y="261"/>
                  <a:pt x="417" y="261"/>
                </a:cubicBezTo>
                <a:cubicBezTo>
                  <a:pt x="417" y="235"/>
                  <a:pt x="417" y="235"/>
                  <a:pt x="417" y="235"/>
                </a:cubicBezTo>
                <a:cubicBezTo>
                  <a:pt x="417" y="233"/>
                  <a:pt x="419" y="232"/>
                  <a:pt x="421" y="233"/>
                </a:cubicBezTo>
                <a:cubicBezTo>
                  <a:pt x="539" y="324"/>
                  <a:pt x="539" y="324"/>
                  <a:pt x="539" y="324"/>
                </a:cubicBezTo>
                <a:cubicBezTo>
                  <a:pt x="542" y="326"/>
                  <a:pt x="542" y="331"/>
                  <a:pt x="539" y="333"/>
                </a:cubicBezTo>
                <a:close/>
              </a:path>
            </a:pathLst>
          </a:custGeom>
          <a:solidFill>
            <a:srgbClr val="1DB1B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6" name="Oval 31"/>
          <p:cNvSpPr>
            <a:spLocks noChangeArrowheads="1"/>
          </p:cNvSpPr>
          <p:nvPr/>
        </p:nvSpPr>
        <p:spPr bwMode="auto">
          <a:xfrm>
            <a:off x="4127285" y="3097476"/>
            <a:ext cx="842160" cy="842419"/>
          </a:xfrm>
          <a:prstGeom prst="ellipse">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7" name="Freeform 32"/>
          <p:cNvSpPr/>
          <p:nvPr/>
        </p:nvSpPr>
        <p:spPr bwMode="auto">
          <a:xfrm>
            <a:off x="5890511" y="3914093"/>
            <a:ext cx="1943796" cy="1520908"/>
          </a:xfrm>
          <a:custGeom>
            <a:avLst/>
            <a:gdLst>
              <a:gd name="T0" fmla="*/ 3 w 542"/>
              <a:gd name="T1" fmla="*/ 92 h 424"/>
              <a:gd name="T2" fmla="*/ 121 w 542"/>
              <a:gd name="T3" fmla="*/ 1 h 424"/>
              <a:gd name="T4" fmla="*/ 125 w 542"/>
              <a:gd name="T5" fmla="*/ 3 h 424"/>
              <a:gd name="T6" fmla="*/ 125 w 542"/>
              <a:gd name="T7" fmla="*/ 29 h 424"/>
              <a:gd name="T8" fmla="*/ 344 w 542"/>
              <a:gd name="T9" fmla="*/ 29 h 424"/>
              <a:gd name="T10" fmla="*/ 344 w 542"/>
              <a:gd name="T11" fmla="*/ 29 h 424"/>
              <a:gd name="T12" fmla="*/ 542 w 542"/>
              <a:gd name="T13" fmla="*/ 227 h 424"/>
              <a:gd name="T14" fmla="*/ 358 w 542"/>
              <a:gd name="T15" fmla="*/ 424 h 424"/>
              <a:gd name="T16" fmla="*/ 478 w 542"/>
              <a:gd name="T17" fmla="*/ 327 h 424"/>
              <a:gd name="T18" fmla="*/ 352 w 542"/>
              <a:gd name="T19" fmla="*/ 164 h 424"/>
              <a:gd name="T20" fmla="*/ 125 w 542"/>
              <a:gd name="T21" fmla="*/ 164 h 424"/>
              <a:gd name="T22" fmla="*/ 125 w 542"/>
              <a:gd name="T23" fmla="*/ 190 h 424"/>
              <a:gd name="T24" fmla="*/ 121 w 542"/>
              <a:gd name="T25" fmla="*/ 192 h 424"/>
              <a:gd name="T26" fmla="*/ 3 w 542"/>
              <a:gd name="T27" fmla="*/ 101 h 424"/>
              <a:gd name="T28" fmla="*/ 3 w 542"/>
              <a:gd name="T29" fmla="*/ 9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2" h="424">
                <a:moveTo>
                  <a:pt x="3" y="92"/>
                </a:moveTo>
                <a:cubicBezTo>
                  <a:pt x="121" y="1"/>
                  <a:pt x="121" y="1"/>
                  <a:pt x="121" y="1"/>
                </a:cubicBezTo>
                <a:cubicBezTo>
                  <a:pt x="123" y="0"/>
                  <a:pt x="125" y="1"/>
                  <a:pt x="125" y="3"/>
                </a:cubicBezTo>
                <a:cubicBezTo>
                  <a:pt x="125" y="29"/>
                  <a:pt x="125" y="29"/>
                  <a:pt x="125" y="29"/>
                </a:cubicBezTo>
                <a:cubicBezTo>
                  <a:pt x="344" y="29"/>
                  <a:pt x="344" y="29"/>
                  <a:pt x="344" y="29"/>
                </a:cubicBezTo>
                <a:cubicBezTo>
                  <a:pt x="344" y="29"/>
                  <a:pt x="344" y="29"/>
                  <a:pt x="344" y="29"/>
                </a:cubicBezTo>
                <a:cubicBezTo>
                  <a:pt x="453" y="29"/>
                  <a:pt x="542" y="117"/>
                  <a:pt x="542" y="227"/>
                </a:cubicBezTo>
                <a:cubicBezTo>
                  <a:pt x="542" y="321"/>
                  <a:pt x="478" y="424"/>
                  <a:pt x="358" y="424"/>
                </a:cubicBezTo>
                <a:cubicBezTo>
                  <a:pt x="414" y="409"/>
                  <a:pt x="463" y="394"/>
                  <a:pt x="478" y="327"/>
                </a:cubicBezTo>
                <a:cubicBezTo>
                  <a:pt x="499" y="233"/>
                  <a:pt x="424" y="164"/>
                  <a:pt x="352" y="164"/>
                </a:cubicBezTo>
                <a:cubicBezTo>
                  <a:pt x="125" y="164"/>
                  <a:pt x="125" y="164"/>
                  <a:pt x="125" y="164"/>
                </a:cubicBezTo>
                <a:cubicBezTo>
                  <a:pt x="125" y="190"/>
                  <a:pt x="125" y="190"/>
                  <a:pt x="125" y="190"/>
                </a:cubicBezTo>
                <a:cubicBezTo>
                  <a:pt x="125" y="192"/>
                  <a:pt x="123" y="193"/>
                  <a:pt x="121" y="192"/>
                </a:cubicBezTo>
                <a:cubicBezTo>
                  <a:pt x="3" y="101"/>
                  <a:pt x="3" y="101"/>
                  <a:pt x="3" y="101"/>
                </a:cubicBezTo>
                <a:cubicBezTo>
                  <a:pt x="0" y="99"/>
                  <a:pt x="0" y="94"/>
                  <a:pt x="3" y="92"/>
                </a:cubicBezTo>
                <a:close/>
              </a:path>
            </a:pathLst>
          </a:custGeom>
          <a:solidFill>
            <a:srgbClr val="1DB1B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sp>
        <p:nvSpPr>
          <p:cNvPr id="18" name="Oval 33"/>
          <p:cNvSpPr>
            <a:spLocks noChangeArrowheads="1"/>
          </p:cNvSpPr>
          <p:nvPr/>
        </p:nvSpPr>
        <p:spPr bwMode="auto">
          <a:xfrm>
            <a:off x="6732670" y="4595616"/>
            <a:ext cx="843677" cy="846973"/>
          </a:xfrm>
          <a:prstGeom prst="ellipse">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2700000" scaled="1"/>
                <a:tileRect/>
              </a:gradFill>
            </a:endParaRPr>
          </a:p>
        </p:txBody>
      </p:sp>
      <p:grpSp>
        <p:nvGrpSpPr>
          <p:cNvPr id="19" name="组合 18"/>
          <p:cNvGrpSpPr/>
          <p:nvPr/>
        </p:nvGrpSpPr>
        <p:grpSpPr>
          <a:xfrm>
            <a:off x="6934486" y="4808120"/>
            <a:ext cx="426391" cy="421969"/>
            <a:chOff x="5384001" y="3118064"/>
            <a:chExt cx="319793" cy="316379"/>
          </a:xfrm>
          <a:solidFill>
            <a:schemeClr val="bg1"/>
          </a:solidFill>
        </p:grpSpPr>
        <p:sp>
          <p:nvSpPr>
            <p:cNvPr id="20" name="Freeform 34"/>
            <p:cNvSpPr>
              <a:spLocks noEditPoints="1"/>
            </p:cNvSpPr>
            <p:nvPr/>
          </p:nvSpPr>
          <p:spPr bwMode="auto">
            <a:xfrm>
              <a:off x="5384001" y="3118064"/>
              <a:ext cx="319793" cy="316379"/>
            </a:xfrm>
            <a:custGeom>
              <a:avLst/>
              <a:gdLst>
                <a:gd name="T0" fmla="*/ 59 w 119"/>
                <a:gd name="T1" fmla="*/ 0 h 118"/>
                <a:gd name="T2" fmla="*/ 0 w 119"/>
                <a:gd name="T3" fmla="*/ 59 h 118"/>
                <a:gd name="T4" fmla="*/ 59 w 119"/>
                <a:gd name="T5" fmla="*/ 118 h 118"/>
                <a:gd name="T6" fmla="*/ 119 w 119"/>
                <a:gd name="T7" fmla="*/ 59 h 118"/>
                <a:gd name="T8" fmla="*/ 59 w 119"/>
                <a:gd name="T9" fmla="*/ 0 h 118"/>
                <a:gd name="T10" fmla="*/ 59 w 119"/>
                <a:gd name="T11" fmla="*/ 107 h 118"/>
                <a:gd name="T12" fmla="*/ 12 w 119"/>
                <a:gd name="T13" fmla="*/ 59 h 118"/>
                <a:gd name="T14" fmla="*/ 59 w 119"/>
                <a:gd name="T15" fmla="*/ 11 h 118"/>
                <a:gd name="T16" fmla="*/ 107 w 119"/>
                <a:gd name="T17" fmla="*/ 59 h 118"/>
                <a:gd name="T18" fmla="*/ 59 w 119"/>
                <a:gd name="T19"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59" y="0"/>
                  </a:moveTo>
                  <a:cubicBezTo>
                    <a:pt x="27" y="0"/>
                    <a:pt x="0" y="26"/>
                    <a:pt x="0" y="59"/>
                  </a:cubicBezTo>
                  <a:cubicBezTo>
                    <a:pt x="0" y="92"/>
                    <a:pt x="27" y="118"/>
                    <a:pt x="59" y="118"/>
                  </a:cubicBezTo>
                  <a:cubicBezTo>
                    <a:pt x="92" y="118"/>
                    <a:pt x="119" y="92"/>
                    <a:pt x="119" y="59"/>
                  </a:cubicBezTo>
                  <a:cubicBezTo>
                    <a:pt x="119" y="26"/>
                    <a:pt x="92" y="0"/>
                    <a:pt x="59" y="0"/>
                  </a:cubicBezTo>
                  <a:close/>
                  <a:moveTo>
                    <a:pt x="59" y="107"/>
                  </a:moveTo>
                  <a:cubicBezTo>
                    <a:pt x="33" y="107"/>
                    <a:pt x="12" y="86"/>
                    <a:pt x="12" y="59"/>
                  </a:cubicBezTo>
                  <a:cubicBezTo>
                    <a:pt x="12" y="33"/>
                    <a:pt x="33" y="11"/>
                    <a:pt x="59" y="11"/>
                  </a:cubicBezTo>
                  <a:cubicBezTo>
                    <a:pt x="86" y="11"/>
                    <a:pt x="107" y="33"/>
                    <a:pt x="107" y="59"/>
                  </a:cubicBezTo>
                  <a:cubicBezTo>
                    <a:pt x="107" y="86"/>
                    <a:pt x="86" y="107"/>
                    <a:pt x="59"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1" name="Freeform 35"/>
            <p:cNvSpPr/>
            <p:nvPr/>
          </p:nvSpPr>
          <p:spPr bwMode="auto">
            <a:xfrm>
              <a:off x="5439766" y="3165862"/>
              <a:ext cx="121772" cy="129738"/>
            </a:xfrm>
            <a:custGeom>
              <a:avLst/>
              <a:gdLst>
                <a:gd name="T0" fmla="*/ 38 w 45"/>
                <a:gd name="T1" fmla="*/ 0 h 48"/>
                <a:gd name="T2" fmla="*/ 32 w 45"/>
                <a:gd name="T3" fmla="*/ 6 h 48"/>
                <a:gd name="T4" fmla="*/ 32 w 45"/>
                <a:gd name="T5" fmla="*/ 34 h 48"/>
                <a:gd name="T6" fmla="*/ 7 w 45"/>
                <a:gd name="T7" fmla="*/ 34 h 48"/>
                <a:gd name="T8" fmla="*/ 0 w 45"/>
                <a:gd name="T9" fmla="*/ 41 h 48"/>
                <a:gd name="T10" fmla="*/ 7 w 45"/>
                <a:gd name="T11" fmla="*/ 48 h 48"/>
                <a:gd name="T12" fmla="*/ 37 w 45"/>
                <a:gd name="T13" fmla="*/ 48 h 48"/>
                <a:gd name="T14" fmla="*/ 42 w 45"/>
                <a:gd name="T15" fmla="*/ 46 h 48"/>
                <a:gd name="T16" fmla="*/ 45 w 45"/>
                <a:gd name="T17" fmla="*/ 40 h 48"/>
                <a:gd name="T18" fmla="*/ 45 w 45"/>
                <a:gd name="T19" fmla="*/ 6 h 48"/>
                <a:gd name="T20" fmla="*/ 38 w 45"/>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8">
                  <a:moveTo>
                    <a:pt x="38" y="0"/>
                  </a:moveTo>
                  <a:cubicBezTo>
                    <a:pt x="35" y="0"/>
                    <a:pt x="32" y="3"/>
                    <a:pt x="32" y="6"/>
                  </a:cubicBezTo>
                  <a:cubicBezTo>
                    <a:pt x="32" y="34"/>
                    <a:pt x="32" y="34"/>
                    <a:pt x="32" y="34"/>
                  </a:cubicBezTo>
                  <a:cubicBezTo>
                    <a:pt x="7" y="34"/>
                    <a:pt x="7" y="34"/>
                    <a:pt x="7" y="34"/>
                  </a:cubicBezTo>
                  <a:cubicBezTo>
                    <a:pt x="4" y="34"/>
                    <a:pt x="0" y="37"/>
                    <a:pt x="0" y="41"/>
                  </a:cubicBezTo>
                  <a:cubicBezTo>
                    <a:pt x="0" y="45"/>
                    <a:pt x="4" y="48"/>
                    <a:pt x="7" y="48"/>
                  </a:cubicBezTo>
                  <a:cubicBezTo>
                    <a:pt x="37" y="48"/>
                    <a:pt x="37" y="48"/>
                    <a:pt x="37" y="48"/>
                  </a:cubicBezTo>
                  <a:cubicBezTo>
                    <a:pt x="39" y="48"/>
                    <a:pt x="41" y="47"/>
                    <a:pt x="42" y="46"/>
                  </a:cubicBezTo>
                  <a:cubicBezTo>
                    <a:pt x="44" y="45"/>
                    <a:pt x="45" y="43"/>
                    <a:pt x="45" y="40"/>
                  </a:cubicBezTo>
                  <a:cubicBezTo>
                    <a:pt x="45" y="6"/>
                    <a:pt x="45" y="6"/>
                    <a:pt x="45" y="6"/>
                  </a:cubicBezTo>
                  <a:cubicBezTo>
                    <a:pt x="45" y="3"/>
                    <a:pt x="4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grpSp>
      <p:grpSp>
        <p:nvGrpSpPr>
          <p:cNvPr id="22" name="组合 21"/>
          <p:cNvGrpSpPr/>
          <p:nvPr/>
        </p:nvGrpSpPr>
        <p:grpSpPr>
          <a:xfrm>
            <a:off x="4901163" y="5366696"/>
            <a:ext cx="394527" cy="397683"/>
            <a:chOff x="3859009" y="3536868"/>
            <a:chExt cx="295895" cy="298170"/>
          </a:xfrm>
          <a:solidFill>
            <a:schemeClr val="bg1"/>
          </a:solidFill>
        </p:grpSpPr>
        <p:sp>
          <p:nvSpPr>
            <p:cNvPr id="23" name="Freeform 36"/>
            <p:cNvSpPr/>
            <p:nvPr/>
          </p:nvSpPr>
          <p:spPr bwMode="auto">
            <a:xfrm>
              <a:off x="4119624" y="3619946"/>
              <a:ext cx="35280" cy="35279"/>
            </a:xfrm>
            <a:custGeom>
              <a:avLst/>
              <a:gdLst>
                <a:gd name="T0" fmla="*/ 2 w 13"/>
                <a:gd name="T1" fmla="*/ 1 h 13"/>
                <a:gd name="T2" fmla="*/ 2 w 13"/>
                <a:gd name="T3" fmla="*/ 4 h 13"/>
                <a:gd name="T4" fmla="*/ 0 w 13"/>
                <a:gd name="T5" fmla="*/ 6 h 13"/>
                <a:gd name="T6" fmla="*/ 1 w 13"/>
                <a:gd name="T7" fmla="*/ 7 h 13"/>
                <a:gd name="T8" fmla="*/ 8 w 13"/>
                <a:gd name="T9" fmla="*/ 7 h 13"/>
                <a:gd name="T10" fmla="*/ 8 w 13"/>
                <a:gd name="T11" fmla="*/ 10 h 13"/>
                <a:gd name="T12" fmla="*/ 12 w 13"/>
                <a:gd name="T13" fmla="*/ 12 h 13"/>
                <a:gd name="T14" fmla="*/ 13 w 13"/>
                <a:gd name="T15" fmla="*/ 13 h 13"/>
                <a:gd name="T16" fmla="*/ 12 w 13"/>
                <a:gd name="T17" fmla="*/ 9 h 13"/>
                <a:gd name="T18" fmla="*/ 6 w 13"/>
                <a:gd name="T19" fmla="*/ 1 h 13"/>
                <a:gd name="T20" fmla="*/ 2 w 13"/>
                <a:gd name="T2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2" y="1"/>
                  </a:moveTo>
                  <a:cubicBezTo>
                    <a:pt x="1" y="2"/>
                    <a:pt x="2" y="4"/>
                    <a:pt x="2" y="4"/>
                  </a:cubicBezTo>
                  <a:cubicBezTo>
                    <a:pt x="0" y="6"/>
                    <a:pt x="0" y="6"/>
                    <a:pt x="0" y="6"/>
                  </a:cubicBezTo>
                  <a:cubicBezTo>
                    <a:pt x="0" y="6"/>
                    <a:pt x="0" y="6"/>
                    <a:pt x="1" y="7"/>
                  </a:cubicBezTo>
                  <a:cubicBezTo>
                    <a:pt x="3" y="7"/>
                    <a:pt x="7" y="6"/>
                    <a:pt x="8" y="7"/>
                  </a:cubicBezTo>
                  <a:cubicBezTo>
                    <a:pt x="8" y="7"/>
                    <a:pt x="8" y="10"/>
                    <a:pt x="8" y="10"/>
                  </a:cubicBezTo>
                  <a:cubicBezTo>
                    <a:pt x="8" y="10"/>
                    <a:pt x="10" y="12"/>
                    <a:pt x="12" y="12"/>
                  </a:cubicBezTo>
                  <a:cubicBezTo>
                    <a:pt x="12" y="12"/>
                    <a:pt x="13" y="12"/>
                    <a:pt x="13" y="13"/>
                  </a:cubicBezTo>
                  <a:cubicBezTo>
                    <a:pt x="13" y="11"/>
                    <a:pt x="13" y="10"/>
                    <a:pt x="12" y="9"/>
                  </a:cubicBezTo>
                  <a:cubicBezTo>
                    <a:pt x="11" y="6"/>
                    <a:pt x="6" y="2"/>
                    <a:pt x="6" y="1"/>
                  </a:cubicBezTo>
                  <a:cubicBezTo>
                    <a:pt x="5" y="0"/>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4" name="Freeform 37"/>
            <p:cNvSpPr>
              <a:spLocks noEditPoints="1"/>
            </p:cNvSpPr>
            <p:nvPr/>
          </p:nvSpPr>
          <p:spPr bwMode="auto">
            <a:xfrm>
              <a:off x="3859009" y="3536868"/>
              <a:ext cx="282237" cy="298170"/>
            </a:xfrm>
            <a:custGeom>
              <a:avLst/>
              <a:gdLst>
                <a:gd name="T0" fmla="*/ 102 w 105"/>
                <a:gd name="T1" fmla="*/ 62 h 111"/>
                <a:gd name="T2" fmla="*/ 89 w 105"/>
                <a:gd name="T3" fmla="*/ 56 h 111"/>
                <a:gd name="T4" fmla="*/ 93 w 105"/>
                <a:gd name="T5" fmla="*/ 41 h 111"/>
                <a:gd name="T6" fmla="*/ 93 w 105"/>
                <a:gd name="T7" fmla="*/ 30 h 111"/>
                <a:gd name="T8" fmla="*/ 95 w 105"/>
                <a:gd name="T9" fmla="*/ 26 h 111"/>
                <a:gd name="T10" fmla="*/ 82 w 105"/>
                <a:gd name="T11" fmla="*/ 6 h 111"/>
                <a:gd name="T12" fmla="*/ 76 w 105"/>
                <a:gd name="T13" fmla="*/ 8 h 111"/>
                <a:gd name="T14" fmla="*/ 73 w 105"/>
                <a:gd name="T15" fmla="*/ 13 h 111"/>
                <a:gd name="T16" fmla="*/ 71 w 105"/>
                <a:gd name="T17" fmla="*/ 14 h 111"/>
                <a:gd name="T18" fmla="*/ 63 w 105"/>
                <a:gd name="T19" fmla="*/ 6 h 111"/>
                <a:gd name="T20" fmla="*/ 55 w 105"/>
                <a:gd name="T21" fmla="*/ 0 h 111"/>
                <a:gd name="T22" fmla="*/ 21 w 105"/>
                <a:gd name="T23" fmla="*/ 13 h 111"/>
                <a:gd name="T24" fmla="*/ 34 w 105"/>
                <a:gd name="T25" fmla="*/ 10 h 111"/>
                <a:gd name="T26" fmla="*/ 36 w 105"/>
                <a:gd name="T27" fmla="*/ 10 h 111"/>
                <a:gd name="T28" fmla="*/ 33 w 105"/>
                <a:gd name="T29" fmla="*/ 20 h 111"/>
                <a:gd name="T30" fmla="*/ 41 w 105"/>
                <a:gd name="T31" fmla="*/ 25 h 111"/>
                <a:gd name="T32" fmla="*/ 44 w 105"/>
                <a:gd name="T33" fmla="*/ 17 h 111"/>
                <a:gd name="T34" fmla="*/ 52 w 105"/>
                <a:gd name="T35" fmla="*/ 18 h 111"/>
                <a:gd name="T36" fmla="*/ 60 w 105"/>
                <a:gd name="T37" fmla="*/ 22 h 111"/>
                <a:gd name="T38" fmla="*/ 63 w 105"/>
                <a:gd name="T39" fmla="*/ 28 h 111"/>
                <a:gd name="T40" fmla="*/ 60 w 105"/>
                <a:gd name="T41" fmla="*/ 28 h 111"/>
                <a:gd name="T42" fmla="*/ 50 w 105"/>
                <a:gd name="T43" fmla="*/ 29 h 111"/>
                <a:gd name="T44" fmla="*/ 56 w 105"/>
                <a:gd name="T45" fmla="*/ 31 h 111"/>
                <a:gd name="T46" fmla="*/ 46 w 105"/>
                <a:gd name="T47" fmla="*/ 37 h 111"/>
                <a:gd name="T48" fmla="*/ 41 w 105"/>
                <a:gd name="T49" fmla="*/ 51 h 111"/>
                <a:gd name="T50" fmla="*/ 32 w 105"/>
                <a:gd name="T51" fmla="*/ 48 h 111"/>
                <a:gd name="T52" fmla="*/ 32 w 105"/>
                <a:gd name="T53" fmla="*/ 57 h 111"/>
                <a:gd name="T54" fmla="*/ 38 w 105"/>
                <a:gd name="T55" fmla="*/ 61 h 111"/>
                <a:gd name="T56" fmla="*/ 41 w 105"/>
                <a:gd name="T57" fmla="*/ 67 h 111"/>
                <a:gd name="T58" fmla="*/ 35 w 105"/>
                <a:gd name="T59" fmla="*/ 63 h 111"/>
                <a:gd name="T60" fmla="*/ 22 w 105"/>
                <a:gd name="T61" fmla="*/ 58 h 111"/>
                <a:gd name="T62" fmla="*/ 14 w 105"/>
                <a:gd name="T63" fmla="*/ 46 h 111"/>
                <a:gd name="T64" fmla="*/ 9 w 105"/>
                <a:gd name="T65" fmla="*/ 27 h 111"/>
                <a:gd name="T66" fmla="*/ 45 w 105"/>
                <a:gd name="T67" fmla="*/ 110 h 111"/>
                <a:gd name="T68" fmla="*/ 47 w 105"/>
                <a:gd name="T69" fmla="*/ 94 h 111"/>
                <a:gd name="T70" fmla="*/ 39 w 105"/>
                <a:gd name="T71" fmla="*/ 78 h 111"/>
                <a:gd name="T72" fmla="*/ 44 w 105"/>
                <a:gd name="T73" fmla="*/ 71 h 111"/>
                <a:gd name="T74" fmla="*/ 54 w 105"/>
                <a:gd name="T75" fmla="*/ 71 h 111"/>
                <a:gd name="T76" fmla="*/ 64 w 105"/>
                <a:gd name="T77" fmla="*/ 78 h 111"/>
                <a:gd name="T78" fmla="*/ 69 w 105"/>
                <a:gd name="T79" fmla="*/ 81 h 111"/>
                <a:gd name="T80" fmla="*/ 73 w 105"/>
                <a:gd name="T81" fmla="*/ 89 h 111"/>
                <a:gd name="T82" fmla="*/ 62 w 105"/>
                <a:gd name="T83" fmla="*/ 100 h 111"/>
                <a:gd name="T84" fmla="*/ 54 w 105"/>
                <a:gd name="T85" fmla="*/ 106 h 111"/>
                <a:gd name="T86" fmla="*/ 56 w 105"/>
                <a:gd name="T87" fmla="*/ 111 h 111"/>
                <a:gd name="T88" fmla="*/ 105 w 105"/>
                <a:gd name="T89" fmla="*/ 69 h 111"/>
                <a:gd name="T90" fmla="*/ 57 w 105"/>
                <a:gd name="T91" fmla="*/ 31 h 111"/>
                <a:gd name="T92" fmla="*/ 55 w 105"/>
                <a:gd name="T93" fmla="*/ 35 h 111"/>
                <a:gd name="T94" fmla="*/ 79 w 105"/>
                <a:gd name="T95" fmla="*/ 10 h 111"/>
                <a:gd name="T96" fmla="*/ 85 w 105"/>
                <a:gd name="T97" fmla="*/ 1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 h="111">
                  <a:moveTo>
                    <a:pt x="105" y="69"/>
                  </a:moveTo>
                  <a:cubicBezTo>
                    <a:pt x="104" y="67"/>
                    <a:pt x="105" y="64"/>
                    <a:pt x="105" y="64"/>
                  </a:cubicBezTo>
                  <a:cubicBezTo>
                    <a:pt x="105" y="64"/>
                    <a:pt x="102" y="63"/>
                    <a:pt x="102" y="62"/>
                  </a:cubicBezTo>
                  <a:cubicBezTo>
                    <a:pt x="101" y="61"/>
                    <a:pt x="99" y="64"/>
                    <a:pt x="98" y="64"/>
                  </a:cubicBezTo>
                  <a:cubicBezTo>
                    <a:pt x="98" y="64"/>
                    <a:pt x="96" y="65"/>
                    <a:pt x="95" y="64"/>
                  </a:cubicBezTo>
                  <a:cubicBezTo>
                    <a:pt x="94" y="64"/>
                    <a:pt x="89" y="56"/>
                    <a:pt x="89" y="56"/>
                  </a:cubicBezTo>
                  <a:cubicBezTo>
                    <a:pt x="89" y="56"/>
                    <a:pt x="89" y="53"/>
                    <a:pt x="89" y="50"/>
                  </a:cubicBezTo>
                  <a:cubicBezTo>
                    <a:pt x="89" y="48"/>
                    <a:pt x="90" y="46"/>
                    <a:pt x="90" y="46"/>
                  </a:cubicBezTo>
                  <a:cubicBezTo>
                    <a:pt x="90" y="46"/>
                    <a:pt x="93" y="43"/>
                    <a:pt x="93" y="41"/>
                  </a:cubicBezTo>
                  <a:cubicBezTo>
                    <a:pt x="94" y="39"/>
                    <a:pt x="97" y="37"/>
                    <a:pt x="97" y="37"/>
                  </a:cubicBezTo>
                  <a:cubicBezTo>
                    <a:pt x="97" y="37"/>
                    <a:pt x="95" y="36"/>
                    <a:pt x="94" y="35"/>
                  </a:cubicBezTo>
                  <a:cubicBezTo>
                    <a:pt x="92" y="34"/>
                    <a:pt x="93" y="32"/>
                    <a:pt x="93" y="30"/>
                  </a:cubicBezTo>
                  <a:cubicBezTo>
                    <a:pt x="93" y="30"/>
                    <a:pt x="93" y="29"/>
                    <a:pt x="93" y="29"/>
                  </a:cubicBezTo>
                  <a:cubicBezTo>
                    <a:pt x="96" y="31"/>
                    <a:pt x="97" y="30"/>
                    <a:pt x="97" y="30"/>
                  </a:cubicBezTo>
                  <a:cubicBezTo>
                    <a:pt x="97" y="29"/>
                    <a:pt x="95" y="26"/>
                    <a:pt x="95" y="26"/>
                  </a:cubicBezTo>
                  <a:cubicBezTo>
                    <a:pt x="95" y="26"/>
                    <a:pt x="98" y="25"/>
                    <a:pt x="100" y="25"/>
                  </a:cubicBezTo>
                  <a:cubicBezTo>
                    <a:pt x="100" y="25"/>
                    <a:pt x="101" y="25"/>
                    <a:pt x="102" y="24"/>
                  </a:cubicBezTo>
                  <a:cubicBezTo>
                    <a:pt x="97" y="17"/>
                    <a:pt x="90" y="10"/>
                    <a:pt x="82" y="6"/>
                  </a:cubicBezTo>
                  <a:cubicBezTo>
                    <a:pt x="81" y="6"/>
                    <a:pt x="81" y="6"/>
                    <a:pt x="81" y="6"/>
                  </a:cubicBezTo>
                  <a:cubicBezTo>
                    <a:pt x="80" y="6"/>
                    <a:pt x="78" y="7"/>
                    <a:pt x="78" y="7"/>
                  </a:cubicBezTo>
                  <a:cubicBezTo>
                    <a:pt x="78" y="7"/>
                    <a:pt x="77" y="8"/>
                    <a:pt x="76" y="8"/>
                  </a:cubicBezTo>
                  <a:cubicBezTo>
                    <a:pt x="74" y="9"/>
                    <a:pt x="73" y="9"/>
                    <a:pt x="73" y="9"/>
                  </a:cubicBezTo>
                  <a:cubicBezTo>
                    <a:pt x="74" y="11"/>
                    <a:pt x="74" y="11"/>
                    <a:pt x="74" y="11"/>
                  </a:cubicBezTo>
                  <a:cubicBezTo>
                    <a:pt x="73" y="13"/>
                    <a:pt x="73" y="13"/>
                    <a:pt x="73" y="13"/>
                  </a:cubicBezTo>
                  <a:cubicBezTo>
                    <a:pt x="74" y="16"/>
                    <a:pt x="74" y="16"/>
                    <a:pt x="74" y="16"/>
                  </a:cubicBezTo>
                  <a:cubicBezTo>
                    <a:pt x="73" y="16"/>
                    <a:pt x="73" y="16"/>
                    <a:pt x="73" y="16"/>
                  </a:cubicBezTo>
                  <a:cubicBezTo>
                    <a:pt x="73" y="16"/>
                    <a:pt x="72" y="15"/>
                    <a:pt x="71" y="14"/>
                  </a:cubicBezTo>
                  <a:cubicBezTo>
                    <a:pt x="70" y="12"/>
                    <a:pt x="68" y="14"/>
                    <a:pt x="67" y="13"/>
                  </a:cubicBezTo>
                  <a:cubicBezTo>
                    <a:pt x="65" y="12"/>
                    <a:pt x="62" y="9"/>
                    <a:pt x="62" y="9"/>
                  </a:cubicBezTo>
                  <a:cubicBezTo>
                    <a:pt x="62" y="9"/>
                    <a:pt x="63" y="7"/>
                    <a:pt x="63" y="6"/>
                  </a:cubicBezTo>
                  <a:cubicBezTo>
                    <a:pt x="63" y="5"/>
                    <a:pt x="60" y="3"/>
                    <a:pt x="60" y="3"/>
                  </a:cubicBezTo>
                  <a:cubicBezTo>
                    <a:pt x="60" y="1"/>
                    <a:pt x="54" y="0"/>
                    <a:pt x="54" y="0"/>
                  </a:cubicBezTo>
                  <a:cubicBezTo>
                    <a:pt x="55" y="0"/>
                    <a:pt x="55" y="0"/>
                    <a:pt x="55" y="0"/>
                  </a:cubicBezTo>
                  <a:cubicBezTo>
                    <a:pt x="43" y="0"/>
                    <a:pt x="33" y="3"/>
                    <a:pt x="24" y="9"/>
                  </a:cubicBezTo>
                  <a:cubicBezTo>
                    <a:pt x="26" y="9"/>
                    <a:pt x="29" y="9"/>
                    <a:pt x="28" y="10"/>
                  </a:cubicBezTo>
                  <a:cubicBezTo>
                    <a:pt x="25" y="11"/>
                    <a:pt x="23" y="13"/>
                    <a:pt x="21" y="13"/>
                  </a:cubicBezTo>
                  <a:cubicBezTo>
                    <a:pt x="20" y="13"/>
                    <a:pt x="21" y="14"/>
                    <a:pt x="23" y="14"/>
                  </a:cubicBezTo>
                  <a:cubicBezTo>
                    <a:pt x="24" y="14"/>
                    <a:pt x="28" y="12"/>
                    <a:pt x="31" y="12"/>
                  </a:cubicBezTo>
                  <a:cubicBezTo>
                    <a:pt x="33" y="11"/>
                    <a:pt x="34" y="11"/>
                    <a:pt x="34" y="10"/>
                  </a:cubicBezTo>
                  <a:cubicBezTo>
                    <a:pt x="34" y="9"/>
                    <a:pt x="33" y="8"/>
                    <a:pt x="33" y="8"/>
                  </a:cubicBezTo>
                  <a:cubicBezTo>
                    <a:pt x="33" y="8"/>
                    <a:pt x="37" y="6"/>
                    <a:pt x="37" y="6"/>
                  </a:cubicBezTo>
                  <a:cubicBezTo>
                    <a:pt x="37" y="7"/>
                    <a:pt x="35" y="7"/>
                    <a:pt x="36" y="10"/>
                  </a:cubicBezTo>
                  <a:cubicBezTo>
                    <a:pt x="38" y="12"/>
                    <a:pt x="41" y="12"/>
                    <a:pt x="38" y="13"/>
                  </a:cubicBezTo>
                  <a:cubicBezTo>
                    <a:pt x="36" y="14"/>
                    <a:pt x="30" y="18"/>
                    <a:pt x="32" y="19"/>
                  </a:cubicBezTo>
                  <a:cubicBezTo>
                    <a:pt x="33" y="20"/>
                    <a:pt x="33" y="20"/>
                    <a:pt x="33" y="20"/>
                  </a:cubicBezTo>
                  <a:cubicBezTo>
                    <a:pt x="33" y="20"/>
                    <a:pt x="36" y="20"/>
                    <a:pt x="37" y="21"/>
                  </a:cubicBezTo>
                  <a:cubicBezTo>
                    <a:pt x="38" y="22"/>
                    <a:pt x="40" y="22"/>
                    <a:pt x="40" y="22"/>
                  </a:cubicBezTo>
                  <a:cubicBezTo>
                    <a:pt x="40" y="22"/>
                    <a:pt x="38" y="24"/>
                    <a:pt x="41" y="25"/>
                  </a:cubicBezTo>
                  <a:cubicBezTo>
                    <a:pt x="43" y="26"/>
                    <a:pt x="44" y="23"/>
                    <a:pt x="44" y="22"/>
                  </a:cubicBezTo>
                  <a:cubicBezTo>
                    <a:pt x="43" y="22"/>
                    <a:pt x="46" y="22"/>
                    <a:pt x="45" y="20"/>
                  </a:cubicBezTo>
                  <a:cubicBezTo>
                    <a:pt x="45" y="19"/>
                    <a:pt x="44" y="17"/>
                    <a:pt x="44" y="17"/>
                  </a:cubicBezTo>
                  <a:cubicBezTo>
                    <a:pt x="45" y="14"/>
                    <a:pt x="45" y="14"/>
                    <a:pt x="45" y="14"/>
                  </a:cubicBezTo>
                  <a:cubicBezTo>
                    <a:pt x="45" y="14"/>
                    <a:pt x="48" y="13"/>
                    <a:pt x="49" y="14"/>
                  </a:cubicBezTo>
                  <a:cubicBezTo>
                    <a:pt x="50" y="15"/>
                    <a:pt x="50" y="17"/>
                    <a:pt x="52" y="18"/>
                  </a:cubicBezTo>
                  <a:cubicBezTo>
                    <a:pt x="54" y="18"/>
                    <a:pt x="55" y="17"/>
                    <a:pt x="55" y="17"/>
                  </a:cubicBezTo>
                  <a:cubicBezTo>
                    <a:pt x="55" y="17"/>
                    <a:pt x="57" y="16"/>
                    <a:pt x="58" y="18"/>
                  </a:cubicBezTo>
                  <a:cubicBezTo>
                    <a:pt x="58" y="20"/>
                    <a:pt x="59" y="21"/>
                    <a:pt x="60" y="22"/>
                  </a:cubicBezTo>
                  <a:cubicBezTo>
                    <a:pt x="61" y="22"/>
                    <a:pt x="60" y="23"/>
                    <a:pt x="60" y="23"/>
                  </a:cubicBezTo>
                  <a:cubicBezTo>
                    <a:pt x="60" y="23"/>
                    <a:pt x="62" y="20"/>
                    <a:pt x="63" y="23"/>
                  </a:cubicBezTo>
                  <a:cubicBezTo>
                    <a:pt x="63" y="27"/>
                    <a:pt x="61" y="28"/>
                    <a:pt x="63" y="28"/>
                  </a:cubicBezTo>
                  <a:cubicBezTo>
                    <a:pt x="65" y="28"/>
                    <a:pt x="65" y="29"/>
                    <a:pt x="65" y="30"/>
                  </a:cubicBezTo>
                  <a:cubicBezTo>
                    <a:pt x="65" y="30"/>
                    <a:pt x="63" y="30"/>
                    <a:pt x="63" y="30"/>
                  </a:cubicBezTo>
                  <a:cubicBezTo>
                    <a:pt x="60" y="28"/>
                    <a:pt x="60" y="28"/>
                    <a:pt x="60" y="28"/>
                  </a:cubicBezTo>
                  <a:cubicBezTo>
                    <a:pt x="60" y="28"/>
                    <a:pt x="62" y="26"/>
                    <a:pt x="60" y="26"/>
                  </a:cubicBezTo>
                  <a:cubicBezTo>
                    <a:pt x="59" y="26"/>
                    <a:pt x="55" y="26"/>
                    <a:pt x="55" y="26"/>
                  </a:cubicBezTo>
                  <a:cubicBezTo>
                    <a:pt x="55" y="26"/>
                    <a:pt x="50" y="28"/>
                    <a:pt x="50" y="29"/>
                  </a:cubicBezTo>
                  <a:cubicBezTo>
                    <a:pt x="50" y="29"/>
                    <a:pt x="55" y="27"/>
                    <a:pt x="55" y="28"/>
                  </a:cubicBezTo>
                  <a:cubicBezTo>
                    <a:pt x="55" y="29"/>
                    <a:pt x="54" y="29"/>
                    <a:pt x="55" y="29"/>
                  </a:cubicBezTo>
                  <a:cubicBezTo>
                    <a:pt x="56" y="30"/>
                    <a:pt x="56" y="31"/>
                    <a:pt x="56" y="31"/>
                  </a:cubicBezTo>
                  <a:cubicBezTo>
                    <a:pt x="56" y="31"/>
                    <a:pt x="56" y="31"/>
                    <a:pt x="54" y="32"/>
                  </a:cubicBezTo>
                  <a:cubicBezTo>
                    <a:pt x="52" y="32"/>
                    <a:pt x="50" y="34"/>
                    <a:pt x="50" y="35"/>
                  </a:cubicBezTo>
                  <a:cubicBezTo>
                    <a:pt x="50" y="36"/>
                    <a:pt x="46" y="35"/>
                    <a:pt x="46" y="37"/>
                  </a:cubicBezTo>
                  <a:cubicBezTo>
                    <a:pt x="45" y="39"/>
                    <a:pt x="47" y="40"/>
                    <a:pt x="45" y="41"/>
                  </a:cubicBezTo>
                  <a:cubicBezTo>
                    <a:pt x="43" y="42"/>
                    <a:pt x="40" y="45"/>
                    <a:pt x="40" y="47"/>
                  </a:cubicBezTo>
                  <a:cubicBezTo>
                    <a:pt x="41" y="49"/>
                    <a:pt x="41" y="51"/>
                    <a:pt x="41" y="51"/>
                  </a:cubicBezTo>
                  <a:cubicBezTo>
                    <a:pt x="39" y="51"/>
                    <a:pt x="39" y="51"/>
                    <a:pt x="39" y="51"/>
                  </a:cubicBezTo>
                  <a:cubicBezTo>
                    <a:pt x="39" y="51"/>
                    <a:pt x="39" y="47"/>
                    <a:pt x="36" y="47"/>
                  </a:cubicBezTo>
                  <a:cubicBezTo>
                    <a:pt x="33" y="47"/>
                    <a:pt x="32" y="48"/>
                    <a:pt x="32" y="48"/>
                  </a:cubicBezTo>
                  <a:cubicBezTo>
                    <a:pt x="32" y="48"/>
                    <a:pt x="27" y="46"/>
                    <a:pt x="27" y="51"/>
                  </a:cubicBezTo>
                  <a:cubicBezTo>
                    <a:pt x="27" y="51"/>
                    <a:pt x="26" y="58"/>
                    <a:pt x="29" y="58"/>
                  </a:cubicBezTo>
                  <a:cubicBezTo>
                    <a:pt x="32" y="58"/>
                    <a:pt x="32" y="57"/>
                    <a:pt x="32" y="57"/>
                  </a:cubicBezTo>
                  <a:cubicBezTo>
                    <a:pt x="32" y="57"/>
                    <a:pt x="33" y="55"/>
                    <a:pt x="34" y="56"/>
                  </a:cubicBezTo>
                  <a:cubicBezTo>
                    <a:pt x="35" y="56"/>
                    <a:pt x="33" y="61"/>
                    <a:pt x="33" y="61"/>
                  </a:cubicBezTo>
                  <a:cubicBezTo>
                    <a:pt x="35" y="61"/>
                    <a:pt x="38" y="61"/>
                    <a:pt x="38" y="61"/>
                  </a:cubicBezTo>
                  <a:cubicBezTo>
                    <a:pt x="38" y="61"/>
                    <a:pt x="38" y="63"/>
                    <a:pt x="38" y="64"/>
                  </a:cubicBezTo>
                  <a:cubicBezTo>
                    <a:pt x="38" y="66"/>
                    <a:pt x="38" y="67"/>
                    <a:pt x="40" y="67"/>
                  </a:cubicBezTo>
                  <a:cubicBezTo>
                    <a:pt x="41" y="67"/>
                    <a:pt x="41" y="67"/>
                    <a:pt x="41" y="67"/>
                  </a:cubicBezTo>
                  <a:cubicBezTo>
                    <a:pt x="41" y="68"/>
                    <a:pt x="41" y="68"/>
                    <a:pt x="41" y="68"/>
                  </a:cubicBezTo>
                  <a:cubicBezTo>
                    <a:pt x="41" y="68"/>
                    <a:pt x="39" y="67"/>
                    <a:pt x="38" y="66"/>
                  </a:cubicBezTo>
                  <a:cubicBezTo>
                    <a:pt x="36" y="66"/>
                    <a:pt x="35" y="63"/>
                    <a:pt x="35" y="63"/>
                  </a:cubicBezTo>
                  <a:cubicBezTo>
                    <a:pt x="35" y="63"/>
                    <a:pt x="32" y="63"/>
                    <a:pt x="31" y="62"/>
                  </a:cubicBezTo>
                  <a:cubicBezTo>
                    <a:pt x="30" y="61"/>
                    <a:pt x="31" y="60"/>
                    <a:pt x="29" y="61"/>
                  </a:cubicBezTo>
                  <a:cubicBezTo>
                    <a:pt x="27" y="61"/>
                    <a:pt x="23" y="59"/>
                    <a:pt x="22" y="58"/>
                  </a:cubicBezTo>
                  <a:cubicBezTo>
                    <a:pt x="21" y="58"/>
                    <a:pt x="20" y="55"/>
                    <a:pt x="20" y="55"/>
                  </a:cubicBezTo>
                  <a:cubicBezTo>
                    <a:pt x="20" y="55"/>
                    <a:pt x="17" y="52"/>
                    <a:pt x="16" y="50"/>
                  </a:cubicBezTo>
                  <a:cubicBezTo>
                    <a:pt x="15" y="48"/>
                    <a:pt x="15" y="47"/>
                    <a:pt x="14" y="46"/>
                  </a:cubicBezTo>
                  <a:cubicBezTo>
                    <a:pt x="12" y="46"/>
                    <a:pt x="11" y="45"/>
                    <a:pt x="10" y="42"/>
                  </a:cubicBezTo>
                  <a:cubicBezTo>
                    <a:pt x="10" y="39"/>
                    <a:pt x="12" y="34"/>
                    <a:pt x="11" y="32"/>
                  </a:cubicBezTo>
                  <a:cubicBezTo>
                    <a:pt x="10" y="31"/>
                    <a:pt x="11" y="28"/>
                    <a:pt x="9" y="27"/>
                  </a:cubicBezTo>
                  <a:cubicBezTo>
                    <a:pt x="9" y="27"/>
                    <a:pt x="8" y="27"/>
                    <a:pt x="8" y="27"/>
                  </a:cubicBezTo>
                  <a:cubicBezTo>
                    <a:pt x="3" y="35"/>
                    <a:pt x="0" y="45"/>
                    <a:pt x="0" y="55"/>
                  </a:cubicBezTo>
                  <a:cubicBezTo>
                    <a:pt x="0" y="82"/>
                    <a:pt x="19" y="105"/>
                    <a:pt x="45" y="110"/>
                  </a:cubicBezTo>
                  <a:cubicBezTo>
                    <a:pt x="45" y="110"/>
                    <a:pt x="45" y="109"/>
                    <a:pt x="45" y="107"/>
                  </a:cubicBezTo>
                  <a:cubicBezTo>
                    <a:pt x="45" y="104"/>
                    <a:pt x="45" y="102"/>
                    <a:pt x="46" y="98"/>
                  </a:cubicBezTo>
                  <a:cubicBezTo>
                    <a:pt x="47" y="95"/>
                    <a:pt x="47" y="94"/>
                    <a:pt x="47" y="94"/>
                  </a:cubicBezTo>
                  <a:cubicBezTo>
                    <a:pt x="47" y="94"/>
                    <a:pt x="43" y="92"/>
                    <a:pt x="42" y="91"/>
                  </a:cubicBezTo>
                  <a:cubicBezTo>
                    <a:pt x="41" y="89"/>
                    <a:pt x="37" y="84"/>
                    <a:pt x="37" y="81"/>
                  </a:cubicBezTo>
                  <a:cubicBezTo>
                    <a:pt x="37" y="79"/>
                    <a:pt x="39" y="78"/>
                    <a:pt x="39" y="78"/>
                  </a:cubicBezTo>
                  <a:cubicBezTo>
                    <a:pt x="39" y="78"/>
                    <a:pt x="40" y="76"/>
                    <a:pt x="40" y="73"/>
                  </a:cubicBezTo>
                  <a:cubicBezTo>
                    <a:pt x="40" y="70"/>
                    <a:pt x="42" y="69"/>
                    <a:pt x="42" y="69"/>
                  </a:cubicBezTo>
                  <a:cubicBezTo>
                    <a:pt x="44" y="71"/>
                    <a:pt x="44" y="71"/>
                    <a:pt x="44" y="71"/>
                  </a:cubicBezTo>
                  <a:cubicBezTo>
                    <a:pt x="46" y="69"/>
                    <a:pt x="46" y="69"/>
                    <a:pt x="46" y="69"/>
                  </a:cubicBezTo>
                  <a:cubicBezTo>
                    <a:pt x="46" y="69"/>
                    <a:pt x="49" y="69"/>
                    <a:pt x="52" y="70"/>
                  </a:cubicBezTo>
                  <a:cubicBezTo>
                    <a:pt x="54" y="70"/>
                    <a:pt x="54" y="71"/>
                    <a:pt x="54" y="71"/>
                  </a:cubicBezTo>
                  <a:cubicBezTo>
                    <a:pt x="54" y="71"/>
                    <a:pt x="57" y="73"/>
                    <a:pt x="58" y="74"/>
                  </a:cubicBezTo>
                  <a:cubicBezTo>
                    <a:pt x="60" y="75"/>
                    <a:pt x="63" y="75"/>
                    <a:pt x="63" y="75"/>
                  </a:cubicBezTo>
                  <a:cubicBezTo>
                    <a:pt x="63" y="75"/>
                    <a:pt x="64" y="77"/>
                    <a:pt x="64" y="78"/>
                  </a:cubicBezTo>
                  <a:cubicBezTo>
                    <a:pt x="65" y="78"/>
                    <a:pt x="63" y="79"/>
                    <a:pt x="63" y="80"/>
                  </a:cubicBezTo>
                  <a:cubicBezTo>
                    <a:pt x="64" y="79"/>
                    <a:pt x="64" y="79"/>
                    <a:pt x="64" y="79"/>
                  </a:cubicBezTo>
                  <a:cubicBezTo>
                    <a:pt x="64" y="79"/>
                    <a:pt x="67" y="80"/>
                    <a:pt x="69" y="81"/>
                  </a:cubicBezTo>
                  <a:cubicBezTo>
                    <a:pt x="70" y="82"/>
                    <a:pt x="74" y="82"/>
                    <a:pt x="74" y="82"/>
                  </a:cubicBezTo>
                  <a:cubicBezTo>
                    <a:pt x="74" y="82"/>
                    <a:pt x="77" y="83"/>
                    <a:pt x="76" y="84"/>
                  </a:cubicBezTo>
                  <a:cubicBezTo>
                    <a:pt x="75" y="86"/>
                    <a:pt x="73" y="89"/>
                    <a:pt x="73" y="89"/>
                  </a:cubicBezTo>
                  <a:cubicBezTo>
                    <a:pt x="73" y="89"/>
                    <a:pt x="72" y="94"/>
                    <a:pt x="70" y="95"/>
                  </a:cubicBezTo>
                  <a:cubicBezTo>
                    <a:pt x="68" y="97"/>
                    <a:pt x="68" y="96"/>
                    <a:pt x="67" y="96"/>
                  </a:cubicBezTo>
                  <a:cubicBezTo>
                    <a:pt x="65" y="97"/>
                    <a:pt x="64" y="98"/>
                    <a:pt x="62" y="100"/>
                  </a:cubicBezTo>
                  <a:cubicBezTo>
                    <a:pt x="61" y="103"/>
                    <a:pt x="60" y="103"/>
                    <a:pt x="58" y="103"/>
                  </a:cubicBezTo>
                  <a:cubicBezTo>
                    <a:pt x="56" y="104"/>
                    <a:pt x="57" y="105"/>
                    <a:pt x="57" y="105"/>
                  </a:cubicBezTo>
                  <a:cubicBezTo>
                    <a:pt x="54" y="106"/>
                    <a:pt x="54" y="106"/>
                    <a:pt x="54" y="106"/>
                  </a:cubicBezTo>
                  <a:cubicBezTo>
                    <a:pt x="54" y="106"/>
                    <a:pt x="53" y="107"/>
                    <a:pt x="51" y="109"/>
                  </a:cubicBezTo>
                  <a:cubicBezTo>
                    <a:pt x="51" y="109"/>
                    <a:pt x="50" y="110"/>
                    <a:pt x="50" y="111"/>
                  </a:cubicBezTo>
                  <a:cubicBezTo>
                    <a:pt x="52" y="111"/>
                    <a:pt x="54" y="111"/>
                    <a:pt x="56" y="111"/>
                  </a:cubicBezTo>
                  <a:cubicBezTo>
                    <a:pt x="75" y="111"/>
                    <a:pt x="93" y="101"/>
                    <a:pt x="102" y="86"/>
                  </a:cubicBezTo>
                  <a:cubicBezTo>
                    <a:pt x="103" y="84"/>
                    <a:pt x="103" y="80"/>
                    <a:pt x="104" y="77"/>
                  </a:cubicBezTo>
                  <a:cubicBezTo>
                    <a:pt x="105" y="74"/>
                    <a:pt x="105" y="71"/>
                    <a:pt x="105" y="69"/>
                  </a:cubicBezTo>
                  <a:close/>
                  <a:moveTo>
                    <a:pt x="55" y="35"/>
                  </a:moveTo>
                  <a:cubicBezTo>
                    <a:pt x="55" y="34"/>
                    <a:pt x="55" y="34"/>
                    <a:pt x="55" y="34"/>
                  </a:cubicBezTo>
                  <a:cubicBezTo>
                    <a:pt x="55" y="34"/>
                    <a:pt x="56" y="32"/>
                    <a:pt x="57" y="31"/>
                  </a:cubicBezTo>
                  <a:cubicBezTo>
                    <a:pt x="59" y="31"/>
                    <a:pt x="60" y="30"/>
                    <a:pt x="60" y="30"/>
                  </a:cubicBezTo>
                  <a:cubicBezTo>
                    <a:pt x="60" y="32"/>
                    <a:pt x="60" y="32"/>
                    <a:pt x="60" y="32"/>
                  </a:cubicBezTo>
                  <a:cubicBezTo>
                    <a:pt x="60" y="32"/>
                    <a:pt x="56" y="33"/>
                    <a:pt x="55" y="35"/>
                  </a:cubicBezTo>
                  <a:close/>
                  <a:moveTo>
                    <a:pt x="82" y="13"/>
                  </a:moveTo>
                  <a:cubicBezTo>
                    <a:pt x="81" y="12"/>
                    <a:pt x="81" y="11"/>
                    <a:pt x="80" y="10"/>
                  </a:cubicBezTo>
                  <a:cubicBezTo>
                    <a:pt x="79" y="10"/>
                    <a:pt x="79" y="10"/>
                    <a:pt x="79" y="10"/>
                  </a:cubicBezTo>
                  <a:cubicBezTo>
                    <a:pt x="80" y="10"/>
                    <a:pt x="80" y="10"/>
                    <a:pt x="80" y="10"/>
                  </a:cubicBezTo>
                  <a:cubicBezTo>
                    <a:pt x="80" y="11"/>
                    <a:pt x="80" y="11"/>
                    <a:pt x="81" y="11"/>
                  </a:cubicBezTo>
                  <a:cubicBezTo>
                    <a:pt x="83" y="11"/>
                    <a:pt x="85" y="11"/>
                    <a:pt x="85" y="12"/>
                  </a:cubicBezTo>
                  <a:cubicBezTo>
                    <a:pt x="86" y="13"/>
                    <a:pt x="84" y="13"/>
                    <a:pt x="8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grpSp>
      <p:grpSp>
        <p:nvGrpSpPr>
          <p:cNvPr id="25" name="组合 24"/>
          <p:cNvGrpSpPr/>
          <p:nvPr/>
        </p:nvGrpSpPr>
        <p:grpSpPr>
          <a:xfrm>
            <a:off x="4371590" y="3347925"/>
            <a:ext cx="376316" cy="323307"/>
            <a:chOff x="3461829" y="2023257"/>
            <a:chExt cx="282237" cy="242405"/>
          </a:xfrm>
          <a:solidFill>
            <a:schemeClr val="bg1"/>
          </a:solidFill>
        </p:grpSpPr>
        <p:sp>
          <p:nvSpPr>
            <p:cNvPr id="26" name="Freeform 38"/>
            <p:cNvSpPr/>
            <p:nvPr/>
          </p:nvSpPr>
          <p:spPr bwMode="auto">
            <a:xfrm>
              <a:off x="3461829" y="2023257"/>
              <a:ext cx="282237" cy="242405"/>
            </a:xfrm>
            <a:custGeom>
              <a:avLst/>
              <a:gdLst>
                <a:gd name="T0" fmla="*/ 4 w 105"/>
                <a:gd name="T1" fmla="*/ 0 h 90"/>
                <a:gd name="T2" fmla="*/ 0 w 105"/>
                <a:gd name="T3" fmla="*/ 4 h 90"/>
                <a:gd name="T4" fmla="*/ 0 w 105"/>
                <a:gd name="T5" fmla="*/ 82 h 90"/>
                <a:gd name="T6" fmla="*/ 9 w 105"/>
                <a:gd name="T7" fmla="*/ 90 h 90"/>
                <a:gd name="T8" fmla="*/ 101 w 105"/>
                <a:gd name="T9" fmla="*/ 90 h 90"/>
                <a:gd name="T10" fmla="*/ 105 w 105"/>
                <a:gd name="T11" fmla="*/ 86 h 90"/>
                <a:gd name="T12" fmla="*/ 101 w 105"/>
                <a:gd name="T13" fmla="*/ 82 h 90"/>
                <a:gd name="T14" fmla="*/ 9 w 105"/>
                <a:gd name="T15" fmla="*/ 82 h 90"/>
                <a:gd name="T16" fmla="*/ 9 w 105"/>
                <a:gd name="T17" fmla="*/ 4 h 90"/>
                <a:gd name="T18" fmla="*/ 4 w 105"/>
                <a:gd name="T1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90">
                  <a:moveTo>
                    <a:pt x="4" y="0"/>
                  </a:moveTo>
                  <a:cubicBezTo>
                    <a:pt x="2" y="0"/>
                    <a:pt x="0" y="1"/>
                    <a:pt x="0" y="4"/>
                  </a:cubicBezTo>
                  <a:cubicBezTo>
                    <a:pt x="0" y="82"/>
                    <a:pt x="0" y="82"/>
                    <a:pt x="0" y="82"/>
                  </a:cubicBezTo>
                  <a:cubicBezTo>
                    <a:pt x="0" y="86"/>
                    <a:pt x="4" y="90"/>
                    <a:pt x="9" y="90"/>
                  </a:cubicBezTo>
                  <a:cubicBezTo>
                    <a:pt x="101" y="90"/>
                    <a:pt x="101" y="90"/>
                    <a:pt x="101" y="90"/>
                  </a:cubicBezTo>
                  <a:cubicBezTo>
                    <a:pt x="103" y="90"/>
                    <a:pt x="105" y="89"/>
                    <a:pt x="105" y="86"/>
                  </a:cubicBezTo>
                  <a:cubicBezTo>
                    <a:pt x="105" y="84"/>
                    <a:pt x="103" y="82"/>
                    <a:pt x="101" y="82"/>
                  </a:cubicBezTo>
                  <a:cubicBezTo>
                    <a:pt x="9" y="82"/>
                    <a:pt x="9" y="82"/>
                    <a:pt x="9" y="82"/>
                  </a:cubicBezTo>
                  <a:cubicBezTo>
                    <a:pt x="9" y="4"/>
                    <a:pt x="9" y="4"/>
                    <a:pt x="9" y="4"/>
                  </a:cubicBezTo>
                  <a:cubicBezTo>
                    <a:pt x="9" y="1"/>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7" name="Freeform 39"/>
            <p:cNvSpPr/>
            <p:nvPr/>
          </p:nvSpPr>
          <p:spPr bwMode="auto">
            <a:xfrm>
              <a:off x="3501661" y="2034637"/>
              <a:ext cx="234439" cy="190055"/>
            </a:xfrm>
            <a:custGeom>
              <a:avLst/>
              <a:gdLst>
                <a:gd name="T0" fmla="*/ 83 w 87"/>
                <a:gd name="T1" fmla="*/ 0 h 71"/>
                <a:gd name="T2" fmla="*/ 82 w 87"/>
                <a:gd name="T3" fmla="*/ 0 h 71"/>
                <a:gd name="T4" fmla="*/ 56 w 87"/>
                <a:gd name="T5" fmla="*/ 4 h 71"/>
                <a:gd name="T6" fmla="*/ 53 w 87"/>
                <a:gd name="T7" fmla="*/ 8 h 71"/>
                <a:gd name="T8" fmla="*/ 57 w 87"/>
                <a:gd name="T9" fmla="*/ 11 h 71"/>
                <a:gd name="T10" fmla="*/ 58 w 87"/>
                <a:gd name="T11" fmla="*/ 11 h 71"/>
                <a:gd name="T12" fmla="*/ 69 w 87"/>
                <a:gd name="T13" fmla="*/ 9 h 71"/>
                <a:gd name="T14" fmla="*/ 49 w 87"/>
                <a:gd name="T15" fmla="*/ 38 h 71"/>
                <a:gd name="T16" fmla="*/ 34 w 87"/>
                <a:gd name="T17" fmla="*/ 27 h 71"/>
                <a:gd name="T18" fmla="*/ 31 w 87"/>
                <a:gd name="T19" fmla="*/ 26 h 71"/>
                <a:gd name="T20" fmla="*/ 30 w 87"/>
                <a:gd name="T21" fmla="*/ 26 h 71"/>
                <a:gd name="T22" fmla="*/ 27 w 87"/>
                <a:gd name="T23" fmla="*/ 28 h 71"/>
                <a:gd name="T24" fmla="*/ 2 w 87"/>
                <a:gd name="T25" fmla="*/ 63 h 71"/>
                <a:gd name="T26" fmla="*/ 3 w 87"/>
                <a:gd name="T27" fmla="*/ 70 h 71"/>
                <a:gd name="T28" fmla="*/ 6 w 87"/>
                <a:gd name="T29" fmla="*/ 71 h 71"/>
                <a:gd name="T30" fmla="*/ 11 w 87"/>
                <a:gd name="T31" fmla="*/ 69 h 71"/>
                <a:gd name="T32" fmla="*/ 32 w 87"/>
                <a:gd name="T33" fmla="*/ 39 h 71"/>
                <a:gd name="T34" fmla="*/ 47 w 87"/>
                <a:gd name="T35" fmla="*/ 49 h 71"/>
                <a:gd name="T36" fmla="*/ 50 w 87"/>
                <a:gd name="T37" fmla="*/ 50 h 71"/>
                <a:gd name="T38" fmla="*/ 51 w 87"/>
                <a:gd name="T39" fmla="*/ 50 h 71"/>
                <a:gd name="T40" fmla="*/ 54 w 87"/>
                <a:gd name="T41" fmla="*/ 48 h 71"/>
                <a:gd name="T42" fmla="*/ 77 w 87"/>
                <a:gd name="T43" fmla="*/ 16 h 71"/>
                <a:gd name="T44" fmla="*/ 75 w 87"/>
                <a:gd name="T45" fmla="*/ 29 h 71"/>
                <a:gd name="T46" fmla="*/ 78 w 87"/>
                <a:gd name="T47" fmla="*/ 33 h 71"/>
                <a:gd name="T48" fmla="*/ 79 w 87"/>
                <a:gd name="T49" fmla="*/ 33 h 71"/>
                <a:gd name="T50" fmla="*/ 82 w 87"/>
                <a:gd name="T51" fmla="*/ 30 h 71"/>
                <a:gd name="T52" fmla="*/ 87 w 87"/>
                <a:gd name="T53" fmla="*/ 4 h 71"/>
                <a:gd name="T54" fmla="*/ 85 w 87"/>
                <a:gd name="T55" fmla="*/ 1 h 71"/>
                <a:gd name="T56" fmla="*/ 83 w 87"/>
                <a:gd name="T5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71">
                  <a:moveTo>
                    <a:pt x="83" y="0"/>
                  </a:moveTo>
                  <a:cubicBezTo>
                    <a:pt x="83" y="0"/>
                    <a:pt x="82" y="0"/>
                    <a:pt x="82" y="0"/>
                  </a:cubicBezTo>
                  <a:cubicBezTo>
                    <a:pt x="56" y="4"/>
                    <a:pt x="56" y="4"/>
                    <a:pt x="56" y="4"/>
                  </a:cubicBezTo>
                  <a:cubicBezTo>
                    <a:pt x="54" y="4"/>
                    <a:pt x="53" y="6"/>
                    <a:pt x="53" y="8"/>
                  </a:cubicBezTo>
                  <a:cubicBezTo>
                    <a:pt x="54" y="10"/>
                    <a:pt x="55" y="11"/>
                    <a:pt x="57" y="11"/>
                  </a:cubicBezTo>
                  <a:cubicBezTo>
                    <a:pt x="57" y="11"/>
                    <a:pt x="57" y="11"/>
                    <a:pt x="58" y="11"/>
                  </a:cubicBezTo>
                  <a:cubicBezTo>
                    <a:pt x="69" y="9"/>
                    <a:pt x="69" y="9"/>
                    <a:pt x="69" y="9"/>
                  </a:cubicBezTo>
                  <a:cubicBezTo>
                    <a:pt x="49" y="38"/>
                    <a:pt x="49" y="38"/>
                    <a:pt x="49" y="38"/>
                  </a:cubicBezTo>
                  <a:cubicBezTo>
                    <a:pt x="34" y="27"/>
                    <a:pt x="34" y="27"/>
                    <a:pt x="34" y="27"/>
                  </a:cubicBezTo>
                  <a:cubicBezTo>
                    <a:pt x="33" y="26"/>
                    <a:pt x="32" y="26"/>
                    <a:pt x="31" y="26"/>
                  </a:cubicBezTo>
                  <a:cubicBezTo>
                    <a:pt x="31" y="26"/>
                    <a:pt x="30" y="26"/>
                    <a:pt x="30" y="26"/>
                  </a:cubicBezTo>
                  <a:cubicBezTo>
                    <a:pt x="29" y="26"/>
                    <a:pt x="28" y="27"/>
                    <a:pt x="27" y="28"/>
                  </a:cubicBezTo>
                  <a:cubicBezTo>
                    <a:pt x="2" y="63"/>
                    <a:pt x="2" y="63"/>
                    <a:pt x="2" y="63"/>
                  </a:cubicBezTo>
                  <a:cubicBezTo>
                    <a:pt x="0" y="65"/>
                    <a:pt x="1" y="69"/>
                    <a:pt x="3" y="70"/>
                  </a:cubicBezTo>
                  <a:cubicBezTo>
                    <a:pt x="4" y="71"/>
                    <a:pt x="5" y="71"/>
                    <a:pt x="6" y="71"/>
                  </a:cubicBezTo>
                  <a:cubicBezTo>
                    <a:pt x="8" y="71"/>
                    <a:pt x="10" y="70"/>
                    <a:pt x="11" y="69"/>
                  </a:cubicBezTo>
                  <a:cubicBezTo>
                    <a:pt x="32" y="39"/>
                    <a:pt x="32" y="39"/>
                    <a:pt x="32" y="39"/>
                  </a:cubicBezTo>
                  <a:cubicBezTo>
                    <a:pt x="47" y="49"/>
                    <a:pt x="47" y="49"/>
                    <a:pt x="47" y="49"/>
                  </a:cubicBezTo>
                  <a:cubicBezTo>
                    <a:pt x="48" y="50"/>
                    <a:pt x="49" y="50"/>
                    <a:pt x="50" y="50"/>
                  </a:cubicBezTo>
                  <a:cubicBezTo>
                    <a:pt x="50" y="50"/>
                    <a:pt x="51" y="50"/>
                    <a:pt x="51" y="50"/>
                  </a:cubicBezTo>
                  <a:cubicBezTo>
                    <a:pt x="52" y="50"/>
                    <a:pt x="54" y="49"/>
                    <a:pt x="54" y="48"/>
                  </a:cubicBezTo>
                  <a:cubicBezTo>
                    <a:pt x="77" y="16"/>
                    <a:pt x="77" y="16"/>
                    <a:pt x="77" y="16"/>
                  </a:cubicBezTo>
                  <a:cubicBezTo>
                    <a:pt x="75" y="29"/>
                    <a:pt x="75" y="29"/>
                    <a:pt x="75" y="29"/>
                  </a:cubicBezTo>
                  <a:cubicBezTo>
                    <a:pt x="75" y="31"/>
                    <a:pt x="76" y="33"/>
                    <a:pt x="78" y="33"/>
                  </a:cubicBezTo>
                  <a:cubicBezTo>
                    <a:pt x="78" y="33"/>
                    <a:pt x="79" y="33"/>
                    <a:pt x="79" y="33"/>
                  </a:cubicBezTo>
                  <a:cubicBezTo>
                    <a:pt x="81" y="33"/>
                    <a:pt x="82" y="32"/>
                    <a:pt x="82" y="30"/>
                  </a:cubicBezTo>
                  <a:cubicBezTo>
                    <a:pt x="87" y="4"/>
                    <a:pt x="87" y="4"/>
                    <a:pt x="87" y="4"/>
                  </a:cubicBezTo>
                  <a:cubicBezTo>
                    <a:pt x="87" y="3"/>
                    <a:pt x="86" y="2"/>
                    <a:pt x="85" y="1"/>
                  </a:cubicBezTo>
                  <a:cubicBezTo>
                    <a:pt x="85" y="0"/>
                    <a:pt x="84" y="0"/>
                    <a:pt x="8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grpSp>
      <p:grpSp>
        <p:nvGrpSpPr>
          <p:cNvPr id="28" name="组合 27"/>
          <p:cNvGrpSpPr/>
          <p:nvPr/>
        </p:nvGrpSpPr>
        <p:grpSpPr>
          <a:xfrm>
            <a:off x="6435259" y="2742295"/>
            <a:ext cx="323208" cy="397683"/>
            <a:chOff x="5009582" y="1569174"/>
            <a:chExt cx="242406" cy="298170"/>
          </a:xfrm>
          <a:solidFill>
            <a:schemeClr val="bg1"/>
          </a:solidFill>
        </p:grpSpPr>
        <p:sp>
          <p:nvSpPr>
            <p:cNvPr id="29" name="Oval 40"/>
            <p:cNvSpPr>
              <a:spLocks noChangeArrowheads="1"/>
            </p:cNvSpPr>
            <p:nvPr/>
          </p:nvSpPr>
          <p:spPr bwMode="auto">
            <a:xfrm>
              <a:off x="5068761" y="1569174"/>
              <a:ext cx="126324" cy="1263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30" name="Freeform 41"/>
            <p:cNvSpPr/>
            <p:nvPr/>
          </p:nvSpPr>
          <p:spPr bwMode="auto">
            <a:xfrm>
              <a:off x="5009582" y="1714845"/>
              <a:ext cx="242406" cy="152499"/>
            </a:xfrm>
            <a:custGeom>
              <a:avLst/>
              <a:gdLst>
                <a:gd name="T0" fmla="*/ 61 w 90"/>
                <a:gd name="T1" fmla="*/ 0 h 57"/>
                <a:gd name="T2" fmla="*/ 50 w 90"/>
                <a:gd name="T3" fmla="*/ 0 h 57"/>
                <a:gd name="T4" fmla="*/ 55 w 90"/>
                <a:gd name="T5" fmla="*/ 39 h 57"/>
                <a:gd name="T6" fmla="*/ 45 w 90"/>
                <a:gd name="T7" fmla="*/ 48 h 57"/>
                <a:gd name="T8" fmla="*/ 35 w 90"/>
                <a:gd name="T9" fmla="*/ 39 h 57"/>
                <a:gd name="T10" fmla="*/ 40 w 90"/>
                <a:gd name="T11" fmla="*/ 0 h 57"/>
                <a:gd name="T12" fmla="*/ 29 w 90"/>
                <a:gd name="T13" fmla="*/ 0 h 57"/>
                <a:gd name="T14" fmla="*/ 0 w 90"/>
                <a:gd name="T15" fmla="*/ 29 h 57"/>
                <a:gd name="T16" fmla="*/ 0 w 90"/>
                <a:gd name="T17" fmla="*/ 47 h 57"/>
                <a:gd name="T18" fmla="*/ 45 w 90"/>
                <a:gd name="T19" fmla="*/ 57 h 57"/>
                <a:gd name="T20" fmla="*/ 90 w 90"/>
                <a:gd name="T21" fmla="*/ 48 h 57"/>
                <a:gd name="T22" fmla="*/ 90 w 90"/>
                <a:gd name="T23" fmla="*/ 29 h 57"/>
                <a:gd name="T24" fmla="*/ 61 w 90"/>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61" y="0"/>
                  </a:moveTo>
                  <a:cubicBezTo>
                    <a:pt x="50" y="0"/>
                    <a:pt x="50" y="0"/>
                    <a:pt x="50" y="0"/>
                  </a:cubicBezTo>
                  <a:cubicBezTo>
                    <a:pt x="55" y="39"/>
                    <a:pt x="55" y="39"/>
                    <a:pt x="55" y="39"/>
                  </a:cubicBezTo>
                  <a:cubicBezTo>
                    <a:pt x="45" y="48"/>
                    <a:pt x="45" y="48"/>
                    <a:pt x="45" y="48"/>
                  </a:cubicBezTo>
                  <a:cubicBezTo>
                    <a:pt x="35" y="39"/>
                    <a:pt x="35" y="39"/>
                    <a:pt x="35" y="39"/>
                  </a:cubicBezTo>
                  <a:cubicBezTo>
                    <a:pt x="40" y="0"/>
                    <a:pt x="40" y="0"/>
                    <a:pt x="40" y="0"/>
                  </a:cubicBezTo>
                  <a:cubicBezTo>
                    <a:pt x="29" y="0"/>
                    <a:pt x="29" y="0"/>
                    <a:pt x="29" y="0"/>
                  </a:cubicBezTo>
                  <a:cubicBezTo>
                    <a:pt x="13" y="0"/>
                    <a:pt x="0" y="13"/>
                    <a:pt x="0" y="29"/>
                  </a:cubicBezTo>
                  <a:cubicBezTo>
                    <a:pt x="0" y="47"/>
                    <a:pt x="0" y="47"/>
                    <a:pt x="0" y="47"/>
                  </a:cubicBezTo>
                  <a:cubicBezTo>
                    <a:pt x="13" y="55"/>
                    <a:pt x="34" y="57"/>
                    <a:pt x="45" y="57"/>
                  </a:cubicBezTo>
                  <a:cubicBezTo>
                    <a:pt x="57" y="57"/>
                    <a:pt x="77" y="55"/>
                    <a:pt x="90" y="48"/>
                  </a:cubicBezTo>
                  <a:cubicBezTo>
                    <a:pt x="90" y="29"/>
                    <a:pt x="90" y="29"/>
                    <a:pt x="90" y="29"/>
                  </a:cubicBezTo>
                  <a:cubicBezTo>
                    <a:pt x="90" y="13"/>
                    <a:pt x="77" y="0"/>
                    <a:pt x="6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00000"/>
                </a:solidFill>
              </a:endParaRPr>
            </a:p>
          </p:txBody>
        </p:sp>
      </p:grpSp>
      <p:sp>
        <p:nvSpPr>
          <p:cNvPr id="31" name="矩形 30"/>
          <p:cNvSpPr/>
          <p:nvPr/>
        </p:nvSpPr>
        <p:spPr>
          <a:xfrm>
            <a:off x="4631320" y="4095574"/>
            <a:ext cx="747320" cy="318100"/>
          </a:xfrm>
          <a:prstGeom prst="rect">
            <a:avLst/>
          </a:prstGeom>
        </p:spPr>
        <p:txBody>
          <a:bodyPr wrap="none">
            <a:spAutoFit/>
          </a:bodyPr>
          <a:lstStyle/>
          <a:p>
            <a:pPr algn="ctr" fontAlgn="base">
              <a:spcBef>
                <a:spcPct val="0"/>
              </a:spcBef>
              <a:spcAft>
                <a:spcPct val="0"/>
              </a:spcAft>
            </a:pPr>
            <a:r>
              <a:rPr lang="zh-CN" altLang="en-US" sz="1467" dirty="0">
                <a:solidFill>
                  <a:srgbClr val="FFFFFF"/>
                </a:solidFill>
                <a:latin typeface="微软雅黑" panose="020B0503020204020204" pitchFamily="34" charset="-122"/>
                <a:ea typeface="微软雅黑" panose="020B0503020204020204" pitchFamily="34" charset="-122"/>
              </a:rPr>
              <a:t>成绩一</a:t>
            </a:r>
            <a:endParaRPr lang="zh-CN" altLang="zh-CN" sz="1467" dirty="0">
              <a:solidFill>
                <a:srgbClr val="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6314069" y="4095574"/>
            <a:ext cx="747320" cy="318100"/>
          </a:xfrm>
          <a:prstGeom prst="rect">
            <a:avLst/>
          </a:prstGeom>
        </p:spPr>
        <p:txBody>
          <a:bodyPr wrap="none">
            <a:spAutoFit/>
          </a:bodyPr>
          <a:lstStyle/>
          <a:p>
            <a:pPr algn="ctr" fontAlgn="base">
              <a:spcBef>
                <a:spcPct val="0"/>
              </a:spcBef>
              <a:spcAft>
                <a:spcPct val="0"/>
              </a:spcAft>
            </a:pPr>
            <a:r>
              <a:rPr lang="zh-CN" altLang="en-US" sz="1467" dirty="0">
                <a:solidFill>
                  <a:srgbClr val="FFFFFF"/>
                </a:solidFill>
                <a:latin typeface="微软雅黑" panose="020B0503020204020204" pitchFamily="34" charset="-122"/>
                <a:ea typeface="微软雅黑" panose="020B0503020204020204" pitchFamily="34" charset="-122"/>
              </a:rPr>
              <a:t>成绩三</a:t>
            </a:r>
            <a:endParaRPr lang="zh-CN" altLang="zh-CN" sz="1467" dirty="0">
              <a:solidFill>
                <a:srgbClr val="FFFFFF"/>
              </a:solidFill>
              <a:latin typeface="微软雅黑" panose="020B0503020204020204" pitchFamily="34" charset="-122"/>
              <a:ea typeface="微软雅黑" panose="020B0503020204020204" pitchFamily="34" charset="-122"/>
            </a:endParaRPr>
          </a:p>
        </p:txBody>
      </p:sp>
      <p:sp>
        <p:nvSpPr>
          <p:cNvPr id="33" name="矩形 32"/>
          <p:cNvSpPr/>
          <p:nvPr/>
        </p:nvSpPr>
        <p:spPr>
          <a:xfrm rot="16200000">
            <a:off x="5478156" y="3268287"/>
            <a:ext cx="747320" cy="318100"/>
          </a:xfrm>
          <a:prstGeom prst="rect">
            <a:avLst/>
          </a:prstGeom>
        </p:spPr>
        <p:txBody>
          <a:bodyPr wrap="none">
            <a:spAutoFit/>
          </a:bodyPr>
          <a:lstStyle/>
          <a:p>
            <a:pPr algn="ctr" fontAlgn="base">
              <a:spcBef>
                <a:spcPct val="0"/>
              </a:spcBef>
              <a:spcAft>
                <a:spcPct val="0"/>
              </a:spcAft>
            </a:pPr>
            <a:r>
              <a:rPr lang="zh-CN" altLang="en-US" sz="1467" dirty="0">
                <a:solidFill>
                  <a:srgbClr val="FFFFFF"/>
                </a:solidFill>
                <a:latin typeface="微软雅黑" panose="020B0503020204020204" pitchFamily="34" charset="-122"/>
                <a:ea typeface="微软雅黑" panose="020B0503020204020204" pitchFamily="34" charset="-122"/>
              </a:rPr>
              <a:t>成绩二</a:t>
            </a:r>
            <a:endParaRPr lang="zh-CN" altLang="zh-CN" sz="1467" dirty="0">
              <a:solidFill>
                <a:srgbClr val="FFFFFF"/>
              </a:solidFill>
              <a:latin typeface="微软雅黑" panose="020B0503020204020204" pitchFamily="34" charset="-122"/>
              <a:ea typeface="微软雅黑" panose="020B0503020204020204" pitchFamily="34" charset="-122"/>
            </a:endParaRPr>
          </a:p>
        </p:txBody>
      </p:sp>
      <p:sp>
        <p:nvSpPr>
          <p:cNvPr id="34" name="矩形 33"/>
          <p:cNvSpPr/>
          <p:nvPr/>
        </p:nvSpPr>
        <p:spPr>
          <a:xfrm rot="5400000">
            <a:off x="5478156" y="4951558"/>
            <a:ext cx="747320" cy="318100"/>
          </a:xfrm>
          <a:prstGeom prst="rect">
            <a:avLst/>
          </a:prstGeom>
        </p:spPr>
        <p:txBody>
          <a:bodyPr wrap="none">
            <a:spAutoFit/>
          </a:bodyPr>
          <a:lstStyle/>
          <a:p>
            <a:pPr algn="ctr" fontAlgn="base">
              <a:spcBef>
                <a:spcPct val="0"/>
              </a:spcBef>
              <a:spcAft>
                <a:spcPct val="0"/>
              </a:spcAft>
            </a:pPr>
            <a:r>
              <a:rPr lang="zh-CN" altLang="en-US" sz="1467" dirty="0">
                <a:solidFill>
                  <a:srgbClr val="FFFFFF"/>
                </a:solidFill>
                <a:latin typeface="微软雅黑" panose="020B0503020204020204" pitchFamily="34" charset="-122"/>
                <a:ea typeface="微软雅黑" panose="020B0503020204020204" pitchFamily="34" charset="-122"/>
              </a:rPr>
              <a:t>成绩四</a:t>
            </a:r>
            <a:endParaRPr lang="zh-CN" altLang="zh-CN" sz="1467" dirty="0">
              <a:solidFill>
                <a:srgbClr val="FFFFFF"/>
              </a:solidFill>
              <a:latin typeface="微软雅黑" panose="020B0503020204020204" pitchFamily="34" charset="-122"/>
              <a:ea typeface="微软雅黑" panose="020B0503020204020204" pitchFamily="34" charset="-122"/>
            </a:endParaRPr>
          </a:p>
        </p:txBody>
      </p:sp>
      <p:sp>
        <p:nvSpPr>
          <p:cNvPr id="35" name="Rectangle 66"/>
          <p:cNvSpPr>
            <a:spLocks noChangeArrowheads="1"/>
          </p:cNvSpPr>
          <p:nvPr/>
        </p:nvSpPr>
        <p:spPr bwMode="auto">
          <a:xfrm>
            <a:off x="7291976" y="2862879"/>
            <a:ext cx="2496277" cy="61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3" dirty="0">
                <a:solidFill>
                  <a:srgbClr val="000000">
                    <a:lumMod val="65000"/>
                    <a:lumOff val="35000"/>
                  </a:srgbClr>
                </a:solidFill>
                <a:latin typeface="Arial" panose="020B0604020202020204" pitchFamily="34" charset="0"/>
                <a:ea typeface="微软雅黑" panose="020B0503020204020204" pitchFamily="34" charset="-122"/>
              </a:rPr>
              <a:t>此处可输入相关说明文本内容，或者复制文本内容后粘贴，并选择只保留文字。</a:t>
            </a:r>
            <a:endParaRPr lang="zh-CN" altLang="zh-CN" sz="1333" dirty="0">
              <a:solidFill>
                <a:srgbClr val="000000">
                  <a:lumMod val="65000"/>
                  <a:lumOff val="35000"/>
                </a:srgbClr>
              </a:solidFill>
              <a:latin typeface="Arial" panose="020B0604020202020204" pitchFamily="34" charset="0"/>
              <a:ea typeface="微软雅黑" panose="020B0503020204020204" pitchFamily="34" charset="-122"/>
            </a:endParaRPr>
          </a:p>
        </p:txBody>
      </p:sp>
      <p:sp>
        <p:nvSpPr>
          <p:cNvPr id="36" name="圆角矩形 35"/>
          <p:cNvSpPr/>
          <p:nvPr/>
        </p:nvSpPr>
        <p:spPr>
          <a:xfrm>
            <a:off x="7291978" y="2352889"/>
            <a:ext cx="1403167" cy="328403"/>
          </a:xfrm>
          <a:prstGeom prst="roundRect">
            <a:avLst>
              <a:gd name="adj" fmla="val 0"/>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rPr>
              <a:t>添加关键词</a:t>
            </a:r>
          </a:p>
        </p:txBody>
      </p:sp>
      <p:sp>
        <p:nvSpPr>
          <p:cNvPr id="37" name="Rectangle 66"/>
          <p:cNvSpPr>
            <a:spLocks noChangeArrowheads="1"/>
          </p:cNvSpPr>
          <p:nvPr/>
        </p:nvSpPr>
        <p:spPr bwMode="auto">
          <a:xfrm>
            <a:off x="8156072" y="4975766"/>
            <a:ext cx="2496277" cy="61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3" dirty="0">
                <a:solidFill>
                  <a:srgbClr val="000000">
                    <a:lumMod val="65000"/>
                    <a:lumOff val="35000"/>
                  </a:srgbClr>
                </a:solidFill>
                <a:latin typeface="Arial" panose="020B0604020202020204" pitchFamily="34" charset="0"/>
                <a:ea typeface="微软雅黑" panose="020B0503020204020204" pitchFamily="34" charset="-122"/>
              </a:rPr>
              <a:t>此处可输入相关说明文本内容，或者复制文本内容后粘贴，并选择只保留文字。</a:t>
            </a:r>
            <a:endParaRPr lang="zh-CN" altLang="zh-CN" sz="1333" dirty="0">
              <a:solidFill>
                <a:srgbClr val="000000">
                  <a:lumMod val="65000"/>
                  <a:lumOff val="35000"/>
                </a:srgbClr>
              </a:solidFill>
              <a:latin typeface="Arial" panose="020B0604020202020204" pitchFamily="34" charset="0"/>
              <a:ea typeface="微软雅黑" panose="020B0503020204020204" pitchFamily="34" charset="-122"/>
            </a:endParaRPr>
          </a:p>
        </p:txBody>
      </p:sp>
      <p:sp>
        <p:nvSpPr>
          <p:cNvPr id="38" name="圆角矩形 37"/>
          <p:cNvSpPr/>
          <p:nvPr/>
        </p:nvSpPr>
        <p:spPr>
          <a:xfrm>
            <a:off x="8156074" y="4465776"/>
            <a:ext cx="1403167" cy="328403"/>
          </a:xfrm>
          <a:prstGeom prst="roundRect">
            <a:avLst>
              <a:gd name="adj" fmla="val 0"/>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rPr>
              <a:t>添加关键词</a:t>
            </a:r>
          </a:p>
        </p:txBody>
      </p:sp>
      <p:sp>
        <p:nvSpPr>
          <p:cNvPr id="39" name="Rectangle 66"/>
          <p:cNvSpPr>
            <a:spLocks noChangeArrowheads="1"/>
          </p:cNvSpPr>
          <p:nvPr/>
        </p:nvSpPr>
        <p:spPr bwMode="auto">
          <a:xfrm>
            <a:off x="1819368" y="5648049"/>
            <a:ext cx="2496277" cy="61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3" dirty="0">
                <a:solidFill>
                  <a:srgbClr val="000000">
                    <a:lumMod val="65000"/>
                    <a:lumOff val="35000"/>
                  </a:srgbClr>
                </a:solidFill>
                <a:latin typeface="Arial" panose="020B0604020202020204" pitchFamily="34" charset="0"/>
                <a:ea typeface="微软雅黑" panose="020B0503020204020204" pitchFamily="34" charset="-122"/>
              </a:rPr>
              <a:t>此处可输入相关说明文本内容，或者复制文本内容后粘贴，并选择只保留文字。</a:t>
            </a:r>
            <a:endParaRPr lang="zh-CN" altLang="zh-CN" sz="1333" dirty="0">
              <a:solidFill>
                <a:srgbClr val="000000">
                  <a:lumMod val="65000"/>
                  <a:lumOff val="35000"/>
                </a:srgbClr>
              </a:solidFill>
              <a:latin typeface="Arial" panose="020B0604020202020204" pitchFamily="34" charset="0"/>
              <a:ea typeface="微软雅黑" panose="020B0503020204020204" pitchFamily="34" charset="-122"/>
            </a:endParaRPr>
          </a:p>
        </p:txBody>
      </p:sp>
      <p:sp>
        <p:nvSpPr>
          <p:cNvPr id="40" name="圆角矩形 39"/>
          <p:cNvSpPr/>
          <p:nvPr/>
        </p:nvSpPr>
        <p:spPr>
          <a:xfrm>
            <a:off x="2779477" y="5138059"/>
            <a:ext cx="1403167" cy="328403"/>
          </a:xfrm>
          <a:prstGeom prst="roundRect">
            <a:avLst>
              <a:gd name="adj" fmla="val 0"/>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rPr>
              <a:t>添加关键词</a:t>
            </a:r>
          </a:p>
        </p:txBody>
      </p:sp>
      <p:sp>
        <p:nvSpPr>
          <p:cNvPr id="41" name="Rectangle 66"/>
          <p:cNvSpPr>
            <a:spLocks noChangeArrowheads="1"/>
          </p:cNvSpPr>
          <p:nvPr/>
        </p:nvSpPr>
        <p:spPr bwMode="auto">
          <a:xfrm>
            <a:off x="1147294" y="3459054"/>
            <a:ext cx="2496277" cy="61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333" dirty="0">
                <a:solidFill>
                  <a:srgbClr val="000000">
                    <a:lumMod val="65000"/>
                    <a:lumOff val="35000"/>
                  </a:srgbClr>
                </a:solidFill>
                <a:latin typeface="Arial" panose="020B0604020202020204" pitchFamily="34" charset="0"/>
                <a:ea typeface="微软雅黑" panose="020B0503020204020204" pitchFamily="34" charset="-122"/>
              </a:rPr>
              <a:t>此处可输入相关说明文本内容，或者复制文本内容后粘贴，并选择只保留文字。</a:t>
            </a:r>
            <a:endParaRPr lang="zh-CN" altLang="zh-CN" sz="1333" dirty="0">
              <a:solidFill>
                <a:srgbClr val="000000">
                  <a:lumMod val="65000"/>
                  <a:lumOff val="35000"/>
                </a:srgbClr>
              </a:solidFill>
              <a:latin typeface="Arial" panose="020B0604020202020204" pitchFamily="34" charset="0"/>
              <a:ea typeface="微软雅黑" panose="020B0503020204020204" pitchFamily="34" charset="-122"/>
            </a:endParaRPr>
          </a:p>
        </p:txBody>
      </p:sp>
      <p:sp>
        <p:nvSpPr>
          <p:cNvPr id="42" name="圆角矩形 41"/>
          <p:cNvSpPr/>
          <p:nvPr/>
        </p:nvSpPr>
        <p:spPr>
          <a:xfrm>
            <a:off x="2107402" y="2949064"/>
            <a:ext cx="1403167" cy="328403"/>
          </a:xfrm>
          <a:prstGeom prst="roundRect">
            <a:avLst>
              <a:gd name="adj" fmla="val 0"/>
            </a:avLst>
          </a:prstGeom>
          <a:solidFill>
            <a:srgbClr val="ED838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600" dirty="0">
                <a:solidFill>
                  <a:srgbClr val="FFFFFF"/>
                </a:solidFill>
                <a:latin typeface="微软雅黑" panose="020B0503020204020204" pitchFamily="34" charset="-122"/>
                <a:ea typeface="微软雅黑" panose="020B0503020204020204" pitchFamily="34" charset="-122"/>
              </a:rPr>
              <a:t>添加关键词</a:t>
            </a:r>
          </a:p>
        </p:txBody>
      </p:sp>
    </p:spTree>
    <p:extLst>
      <p:ext uri="{BB962C8B-B14F-4D97-AF65-F5344CB8AC3E}">
        <p14:creationId xmlns:p14="http://schemas.microsoft.com/office/powerpoint/2010/main" val="202892530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75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60000">
                                          <p:cBhvr additive="base">
                                            <p:cTn id="11" dur="75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12" dur="750" fill="hold"/>
                                            <p:tgtEl>
                                              <p:spTgt spid="31"/>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ppt_w</p:attrName>
                                            </p:attrNameLst>
                                          </p:cBhvr>
                                          <p:tavLst>
                                            <p:tav tm="0">
                                              <p:val>
                                                <p:fltVal val="0"/>
                                              </p:val>
                                            </p:tav>
                                            <p:tav tm="100000">
                                              <p:val>
                                                <p:strVal val="#ppt_w"/>
                                              </p:val>
                                            </p:tav>
                                          </p:tavLst>
                                        </p:anim>
                                        <p:anim calcmode="lin" valueType="num">
                                          <p:cBhvr>
                                            <p:cTn id="16" dur="300" fill="hold"/>
                                            <p:tgtEl>
                                              <p:spTgt spid="16"/>
                                            </p:tgtEl>
                                            <p:attrNameLst>
                                              <p:attrName>ppt_h</p:attrName>
                                            </p:attrNameLst>
                                          </p:cBhvr>
                                          <p:tavLst>
                                            <p:tav tm="0">
                                              <p:val>
                                                <p:fltVal val="0"/>
                                              </p:val>
                                            </p:tav>
                                            <p:tav tm="100000">
                                              <p:val>
                                                <p:strVal val="#ppt_h"/>
                                              </p:val>
                                            </p:tav>
                                          </p:tavLst>
                                        </p:anim>
                                        <p:animEffect transition="in" filter="fade">
                                          <p:cBhvr>
                                            <p:cTn id="17" dur="300"/>
                                            <p:tgtEl>
                                              <p:spTgt spid="16"/>
                                            </p:tgtEl>
                                          </p:cBhvr>
                                        </p:animEffect>
                                      </p:childTnLst>
                                    </p:cTn>
                                  </p:par>
                                  <p:par>
                                    <p:cTn id="18" presetID="6" presetClass="emph" presetSubtype="0" autoRev="1" fill="hold" grpId="1" nodeType="withEffect">
                                      <p:stCondLst>
                                        <p:cond delay="800"/>
                                      </p:stCondLst>
                                      <p:childTnLst>
                                        <p:animScale>
                                          <p:cBhvr>
                                            <p:cTn id="19" dur="150" fill="hold"/>
                                            <p:tgtEl>
                                              <p:spTgt spid="16"/>
                                            </p:tgtEl>
                                          </p:cBhvr>
                                          <p:by x="110000" y="110000"/>
                                        </p:animScale>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300" fill="hold"/>
                                            <p:tgtEl>
                                              <p:spTgt spid="25"/>
                                            </p:tgtEl>
                                            <p:attrNameLst>
                                              <p:attrName>ppt_w</p:attrName>
                                            </p:attrNameLst>
                                          </p:cBhvr>
                                          <p:tavLst>
                                            <p:tav tm="0">
                                              <p:val>
                                                <p:fltVal val="0"/>
                                              </p:val>
                                            </p:tav>
                                            <p:tav tm="100000">
                                              <p:val>
                                                <p:strVal val="#ppt_w"/>
                                              </p:val>
                                            </p:tav>
                                          </p:tavLst>
                                        </p:anim>
                                        <p:anim calcmode="lin" valueType="num">
                                          <p:cBhvr>
                                            <p:cTn id="23" dur="300" fill="hold"/>
                                            <p:tgtEl>
                                              <p:spTgt spid="25"/>
                                            </p:tgtEl>
                                            <p:attrNameLst>
                                              <p:attrName>ppt_h</p:attrName>
                                            </p:attrNameLst>
                                          </p:cBhvr>
                                          <p:tavLst>
                                            <p:tav tm="0">
                                              <p:val>
                                                <p:fltVal val="0"/>
                                              </p:val>
                                            </p:tav>
                                            <p:tav tm="100000">
                                              <p:val>
                                                <p:strVal val="#ppt_h"/>
                                              </p:val>
                                            </p:tav>
                                          </p:tavLst>
                                        </p:anim>
                                        <p:animEffect transition="in" filter="fade">
                                          <p:cBhvr>
                                            <p:cTn id="24" dur="300"/>
                                            <p:tgtEl>
                                              <p:spTgt spid="25"/>
                                            </p:tgtEl>
                                          </p:cBhvr>
                                        </p:animEffect>
                                      </p:childTnLst>
                                    </p:cTn>
                                  </p:par>
                                  <p:par>
                                    <p:cTn id="25" presetID="6" presetClass="emph" presetSubtype="0" autoRev="1" fill="hold" nodeType="withEffect">
                                      <p:stCondLst>
                                        <p:cond delay="1100"/>
                                      </p:stCondLst>
                                      <p:childTnLst>
                                        <p:animScale>
                                          <p:cBhvr>
                                            <p:cTn id="26" dur="150" fill="hold"/>
                                            <p:tgtEl>
                                              <p:spTgt spid="25"/>
                                            </p:tgtEl>
                                          </p:cBhvr>
                                          <p:by x="110000" y="110000"/>
                                        </p:animScale>
                                      </p:childTnLst>
                                    </p:cTn>
                                  </p:par>
                                  <p:par>
                                    <p:cTn id="27" presetID="2" presetClass="entr" presetSubtype="8" fill="hold" grpId="0" nodeType="withEffect" p14:presetBounceEnd="60000">
                                      <p:stCondLst>
                                        <p:cond delay="1100"/>
                                      </p:stCondLst>
                                      <p:childTnLst>
                                        <p:set>
                                          <p:cBhvr>
                                            <p:cTn id="28" dur="1" fill="hold">
                                              <p:stCondLst>
                                                <p:cond delay="0"/>
                                              </p:stCondLst>
                                            </p:cTn>
                                            <p:tgtEl>
                                              <p:spTgt spid="42"/>
                                            </p:tgtEl>
                                            <p:attrNameLst>
                                              <p:attrName>style.visibility</p:attrName>
                                            </p:attrNameLst>
                                          </p:cBhvr>
                                          <p:to>
                                            <p:strVal val="visible"/>
                                          </p:to>
                                        </p:set>
                                        <p:anim calcmode="lin" valueType="num" p14:bounceEnd="60000">
                                          <p:cBhvr additive="base">
                                            <p:cTn id="29" dur="750" fill="hold"/>
                                            <p:tgtEl>
                                              <p:spTgt spid="42"/>
                                            </p:tgtEl>
                                            <p:attrNameLst>
                                              <p:attrName>ppt_x</p:attrName>
                                            </p:attrNameLst>
                                          </p:cBhvr>
                                          <p:tavLst>
                                            <p:tav tm="0">
                                              <p:val>
                                                <p:strVal val="0-#ppt_w/2"/>
                                              </p:val>
                                            </p:tav>
                                            <p:tav tm="100000">
                                              <p:val>
                                                <p:strVal val="#ppt_x"/>
                                              </p:val>
                                            </p:tav>
                                          </p:tavLst>
                                        </p:anim>
                                        <p:anim calcmode="lin" valueType="num" p14:bounceEnd="60000">
                                          <p:cBhvr additive="base">
                                            <p:cTn id="30" dur="750" fill="hold"/>
                                            <p:tgtEl>
                                              <p:spTgt spid="4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150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strVal val="#ppt_w*0.7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animEffect transition="in" filter="fade">
                                          <p:cBhvr>
                                            <p:cTn id="35" dur="500"/>
                                            <p:tgtEl>
                                              <p:spTgt spid="41"/>
                                            </p:tgtEl>
                                          </p:cBhvr>
                                        </p:animEffect>
                                      </p:childTnLst>
                                    </p:cTn>
                                  </p:par>
                                  <p:par>
                                    <p:cTn id="36" presetID="2" presetClass="entr" presetSubtype="1" fill="hold" grpId="0" nodeType="withEffect" p14:presetBounceEnd="60000">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14:bounceEnd="60000">
                                          <p:cBhvr additive="base">
                                            <p:cTn id="38" dur="75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39" dur="75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60000">
                                      <p:stCondLst>
                                        <p:cond delay="1500"/>
                                      </p:stCondLst>
                                      <p:childTnLst>
                                        <p:set>
                                          <p:cBhvr>
                                            <p:cTn id="41" dur="1" fill="hold">
                                              <p:stCondLst>
                                                <p:cond delay="0"/>
                                              </p:stCondLst>
                                            </p:cTn>
                                            <p:tgtEl>
                                              <p:spTgt spid="33"/>
                                            </p:tgtEl>
                                            <p:attrNameLst>
                                              <p:attrName>style.visibility</p:attrName>
                                            </p:attrNameLst>
                                          </p:cBhvr>
                                          <p:to>
                                            <p:strVal val="visible"/>
                                          </p:to>
                                        </p:set>
                                        <p:anim calcmode="lin" valueType="num" p14:bounceEnd="60000">
                                          <p:cBhvr additive="base">
                                            <p:cTn id="42" dur="750" fill="hold"/>
                                            <p:tgtEl>
                                              <p:spTgt spid="33"/>
                                            </p:tgtEl>
                                            <p:attrNameLst>
                                              <p:attrName>ppt_x</p:attrName>
                                            </p:attrNameLst>
                                          </p:cBhvr>
                                          <p:tavLst>
                                            <p:tav tm="0">
                                              <p:val>
                                                <p:strVal val="#ppt_x"/>
                                              </p:val>
                                            </p:tav>
                                            <p:tav tm="100000">
                                              <p:val>
                                                <p:strVal val="#ppt_x"/>
                                              </p:val>
                                            </p:tav>
                                          </p:tavLst>
                                        </p:anim>
                                        <p:anim calcmode="lin" valueType="num" p14:bounceEnd="60000">
                                          <p:cBhvr additive="base">
                                            <p:cTn id="43" dur="750" fill="hold"/>
                                            <p:tgtEl>
                                              <p:spTgt spid="33"/>
                                            </p:tgtEl>
                                            <p:attrNameLst>
                                              <p:attrName>ppt_y</p:attrName>
                                            </p:attrNameLst>
                                          </p:cBhvr>
                                          <p:tavLst>
                                            <p:tav tm="0">
                                              <p:val>
                                                <p:strVal val="0-#ppt_h/2"/>
                                              </p:val>
                                            </p:tav>
                                            <p:tav tm="100000">
                                              <p:val>
                                                <p:strVal val="#ppt_y"/>
                                              </p:val>
                                            </p:tav>
                                          </p:tavLst>
                                        </p:anim>
                                      </p:childTnLst>
                                    </p:cTn>
                                  </p:par>
                                  <p:par>
                                    <p:cTn id="44" presetID="53" presetClass="entr" presetSubtype="16" fill="hold" grpId="0" nodeType="withEffect">
                                      <p:stCondLst>
                                        <p:cond delay="19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300" fill="hold"/>
                                            <p:tgtEl>
                                              <p:spTgt spid="14"/>
                                            </p:tgtEl>
                                            <p:attrNameLst>
                                              <p:attrName>ppt_w</p:attrName>
                                            </p:attrNameLst>
                                          </p:cBhvr>
                                          <p:tavLst>
                                            <p:tav tm="0">
                                              <p:val>
                                                <p:fltVal val="0"/>
                                              </p:val>
                                            </p:tav>
                                            <p:tav tm="100000">
                                              <p:val>
                                                <p:strVal val="#ppt_w"/>
                                              </p:val>
                                            </p:tav>
                                          </p:tavLst>
                                        </p:anim>
                                        <p:anim calcmode="lin" valueType="num">
                                          <p:cBhvr>
                                            <p:cTn id="47" dur="300" fill="hold"/>
                                            <p:tgtEl>
                                              <p:spTgt spid="14"/>
                                            </p:tgtEl>
                                            <p:attrNameLst>
                                              <p:attrName>ppt_h</p:attrName>
                                            </p:attrNameLst>
                                          </p:cBhvr>
                                          <p:tavLst>
                                            <p:tav tm="0">
                                              <p:val>
                                                <p:fltVal val="0"/>
                                              </p:val>
                                            </p:tav>
                                            <p:tav tm="100000">
                                              <p:val>
                                                <p:strVal val="#ppt_h"/>
                                              </p:val>
                                            </p:tav>
                                          </p:tavLst>
                                        </p:anim>
                                        <p:animEffect transition="in" filter="fade">
                                          <p:cBhvr>
                                            <p:cTn id="48" dur="300"/>
                                            <p:tgtEl>
                                              <p:spTgt spid="14"/>
                                            </p:tgtEl>
                                          </p:cBhvr>
                                        </p:animEffect>
                                      </p:childTnLst>
                                    </p:cTn>
                                  </p:par>
                                  <p:par>
                                    <p:cTn id="49" presetID="6" presetClass="emph" presetSubtype="0" autoRev="1" fill="hold" grpId="1" nodeType="withEffect">
                                      <p:stCondLst>
                                        <p:cond delay="2200"/>
                                      </p:stCondLst>
                                      <p:childTnLst>
                                        <p:animScale>
                                          <p:cBhvr>
                                            <p:cTn id="50" dur="150" fill="hold"/>
                                            <p:tgtEl>
                                              <p:spTgt spid="14"/>
                                            </p:tgtEl>
                                          </p:cBhvr>
                                          <p:by x="110000" y="110000"/>
                                        </p:animScale>
                                      </p:childTnLst>
                                    </p:cTn>
                                  </p:par>
                                  <p:par>
                                    <p:cTn id="51" presetID="53" presetClass="entr" presetSubtype="16" fill="hold" nodeType="withEffect">
                                      <p:stCondLst>
                                        <p:cond delay="2200"/>
                                      </p:stCondLst>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par>
                                    <p:cTn id="56" presetID="6" presetClass="emph" presetSubtype="0" autoRev="1" fill="hold" nodeType="withEffect">
                                      <p:stCondLst>
                                        <p:cond delay="2500"/>
                                      </p:stCondLst>
                                      <p:childTnLst>
                                        <p:animScale>
                                          <p:cBhvr>
                                            <p:cTn id="57" dur="150" fill="hold"/>
                                            <p:tgtEl>
                                              <p:spTgt spid="28"/>
                                            </p:tgtEl>
                                          </p:cBhvr>
                                          <p:by x="110000" y="110000"/>
                                        </p:animScale>
                                      </p:childTnLst>
                                    </p:cTn>
                                  </p:par>
                                  <p:par>
                                    <p:cTn id="58" presetID="2" presetClass="entr" presetSubtype="2" fill="hold" grpId="0" nodeType="withEffect" p14:presetBounceEnd="60000">
                                      <p:stCondLst>
                                        <p:cond delay="2500"/>
                                      </p:stCondLst>
                                      <p:childTnLst>
                                        <p:set>
                                          <p:cBhvr>
                                            <p:cTn id="59" dur="1" fill="hold">
                                              <p:stCondLst>
                                                <p:cond delay="0"/>
                                              </p:stCondLst>
                                            </p:cTn>
                                            <p:tgtEl>
                                              <p:spTgt spid="36"/>
                                            </p:tgtEl>
                                            <p:attrNameLst>
                                              <p:attrName>style.visibility</p:attrName>
                                            </p:attrNameLst>
                                          </p:cBhvr>
                                          <p:to>
                                            <p:strVal val="visible"/>
                                          </p:to>
                                        </p:set>
                                        <p:anim calcmode="lin" valueType="num" p14:bounceEnd="60000">
                                          <p:cBhvr additive="base">
                                            <p:cTn id="60" dur="75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61" dur="750" fill="hold"/>
                                            <p:tgtEl>
                                              <p:spTgt spid="36"/>
                                            </p:tgtEl>
                                            <p:attrNameLst>
                                              <p:attrName>ppt_y</p:attrName>
                                            </p:attrNameLst>
                                          </p:cBhvr>
                                          <p:tavLst>
                                            <p:tav tm="0">
                                              <p:val>
                                                <p:strVal val="#ppt_y"/>
                                              </p:val>
                                            </p:tav>
                                            <p:tav tm="100000">
                                              <p:val>
                                                <p:strVal val="#ppt_y"/>
                                              </p:val>
                                            </p:tav>
                                          </p:tavLst>
                                        </p:anim>
                                      </p:childTnLst>
                                    </p:cTn>
                                  </p:par>
                                  <p:par>
                                    <p:cTn id="62" presetID="55" presetClass="entr" presetSubtype="0" fill="hold" grpId="0" nodeType="withEffect">
                                      <p:stCondLst>
                                        <p:cond delay="2900"/>
                                      </p:stCondLst>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strVal val="#ppt_w*0.70"/>
                                              </p:val>
                                            </p:tav>
                                            <p:tav tm="100000">
                                              <p:val>
                                                <p:strVal val="#ppt_w"/>
                                              </p:val>
                                            </p:tav>
                                          </p:tavLst>
                                        </p:anim>
                                        <p:anim calcmode="lin" valueType="num">
                                          <p:cBhvr>
                                            <p:cTn id="65" dur="500" fill="hold"/>
                                            <p:tgtEl>
                                              <p:spTgt spid="35"/>
                                            </p:tgtEl>
                                            <p:attrNameLst>
                                              <p:attrName>ppt_h</p:attrName>
                                            </p:attrNameLst>
                                          </p:cBhvr>
                                          <p:tavLst>
                                            <p:tav tm="0">
                                              <p:val>
                                                <p:strVal val="#ppt_h"/>
                                              </p:val>
                                            </p:tav>
                                            <p:tav tm="100000">
                                              <p:val>
                                                <p:strVal val="#ppt_h"/>
                                              </p:val>
                                            </p:tav>
                                          </p:tavLst>
                                        </p:anim>
                                        <p:animEffect transition="in" filter="fade">
                                          <p:cBhvr>
                                            <p:cTn id="66" dur="500"/>
                                            <p:tgtEl>
                                              <p:spTgt spid="35"/>
                                            </p:tgtEl>
                                          </p:cBhvr>
                                        </p:animEffect>
                                      </p:childTnLst>
                                    </p:cTn>
                                  </p:par>
                                  <p:par>
                                    <p:cTn id="67" presetID="2" presetClass="entr" presetSubtype="2" fill="hold" grpId="0" nodeType="withEffect" p14:presetBounceEnd="60000">
                                      <p:stCondLst>
                                        <p:cond delay="2900"/>
                                      </p:stCondLst>
                                      <p:childTnLst>
                                        <p:set>
                                          <p:cBhvr>
                                            <p:cTn id="68" dur="1" fill="hold">
                                              <p:stCondLst>
                                                <p:cond delay="0"/>
                                              </p:stCondLst>
                                            </p:cTn>
                                            <p:tgtEl>
                                              <p:spTgt spid="17"/>
                                            </p:tgtEl>
                                            <p:attrNameLst>
                                              <p:attrName>style.visibility</p:attrName>
                                            </p:attrNameLst>
                                          </p:cBhvr>
                                          <p:to>
                                            <p:strVal val="visible"/>
                                          </p:to>
                                        </p:set>
                                        <p:anim calcmode="lin" valueType="num" p14:bounceEnd="60000">
                                          <p:cBhvr additive="base">
                                            <p:cTn id="69" dur="750" fill="hold"/>
                                            <p:tgtEl>
                                              <p:spTgt spid="17"/>
                                            </p:tgtEl>
                                            <p:attrNameLst>
                                              <p:attrName>ppt_x</p:attrName>
                                            </p:attrNameLst>
                                          </p:cBhvr>
                                          <p:tavLst>
                                            <p:tav tm="0">
                                              <p:val>
                                                <p:strVal val="1+#ppt_w/2"/>
                                              </p:val>
                                            </p:tav>
                                            <p:tav tm="100000">
                                              <p:val>
                                                <p:strVal val="#ppt_x"/>
                                              </p:val>
                                            </p:tav>
                                          </p:tavLst>
                                        </p:anim>
                                        <p:anim calcmode="lin" valueType="num" p14:bounceEnd="60000">
                                          <p:cBhvr additive="base">
                                            <p:cTn id="70" dur="750" fill="hold"/>
                                            <p:tgtEl>
                                              <p:spTgt spid="17"/>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14:presetBounceEnd="60000">
                                      <p:stCondLst>
                                        <p:cond delay="2900"/>
                                      </p:stCondLst>
                                      <p:childTnLst>
                                        <p:set>
                                          <p:cBhvr>
                                            <p:cTn id="72" dur="1" fill="hold">
                                              <p:stCondLst>
                                                <p:cond delay="0"/>
                                              </p:stCondLst>
                                            </p:cTn>
                                            <p:tgtEl>
                                              <p:spTgt spid="32"/>
                                            </p:tgtEl>
                                            <p:attrNameLst>
                                              <p:attrName>style.visibility</p:attrName>
                                            </p:attrNameLst>
                                          </p:cBhvr>
                                          <p:to>
                                            <p:strVal val="visible"/>
                                          </p:to>
                                        </p:set>
                                        <p:anim calcmode="lin" valueType="num" p14:bounceEnd="60000">
                                          <p:cBhvr additive="base">
                                            <p:cTn id="73" dur="75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74" dur="750" fill="hold"/>
                                            <p:tgtEl>
                                              <p:spTgt spid="32"/>
                                            </p:tgtEl>
                                            <p:attrNameLst>
                                              <p:attrName>ppt_y</p:attrName>
                                            </p:attrNameLst>
                                          </p:cBhvr>
                                          <p:tavLst>
                                            <p:tav tm="0">
                                              <p:val>
                                                <p:strVal val="#ppt_y"/>
                                              </p:val>
                                            </p:tav>
                                            <p:tav tm="100000">
                                              <p:val>
                                                <p:strVal val="#ppt_y"/>
                                              </p:val>
                                            </p:tav>
                                          </p:tavLst>
                                        </p:anim>
                                      </p:childTnLst>
                                    </p:cTn>
                                  </p:par>
                                  <p:par>
                                    <p:cTn id="75" presetID="53" presetClass="entr" presetSubtype="16" fill="hold" grpId="0" nodeType="withEffect">
                                      <p:stCondLst>
                                        <p:cond delay="3350"/>
                                      </p:stCondLst>
                                      <p:childTnLst>
                                        <p:set>
                                          <p:cBhvr>
                                            <p:cTn id="76" dur="1" fill="hold">
                                              <p:stCondLst>
                                                <p:cond delay="0"/>
                                              </p:stCondLst>
                                            </p:cTn>
                                            <p:tgtEl>
                                              <p:spTgt spid="18"/>
                                            </p:tgtEl>
                                            <p:attrNameLst>
                                              <p:attrName>style.visibility</p:attrName>
                                            </p:attrNameLst>
                                          </p:cBhvr>
                                          <p:to>
                                            <p:strVal val="visible"/>
                                          </p:to>
                                        </p:set>
                                        <p:anim calcmode="lin" valueType="num">
                                          <p:cBhvr>
                                            <p:cTn id="77" dur="300" fill="hold"/>
                                            <p:tgtEl>
                                              <p:spTgt spid="18"/>
                                            </p:tgtEl>
                                            <p:attrNameLst>
                                              <p:attrName>ppt_w</p:attrName>
                                            </p:attrNameLst>
                                          </p:cBhvr>
                                          <p:tavLst>
                                            <p:tav tm="0">
                                              <p:val>
                                                <p:fltVal val="0"/>
                                              </p:val>
                                            </p:tav>
                                            <p:tav tm="100000">
                                              <p:val>
                                                <p:strVal val="#ppt_w"/>
                                              </p:val>
                                            </p:tav>
                                          </p:tavLst>
                                        </p:anim>
                                        <p:anim calcmode="lin" valueType="num">
                                          <p:cBhvr>
                                            <p:cTn id="78" dur="300" fill="hold"/>
                                            <p:tgtEl>
                                              <p:spTgt spid="18"/>
                                            </p:tgtEl>
                                            <p:attrNameLst>
                                              <p:attrName>ppt_h</p:attrName>
                                            </p:attrNameLst>
                                          </p:cBhvr>
                                          <p:tavLst>
                                            <p:tav tm="0">
                                              <p:val>
                                                <p:fltVal val="0"/>
                                              </p:val>
                                            </p:tav>
                                            <p:tav tm="100000">
                                              <p:val>
                                                <p:strVal val="#ppt_h"/>
                                              </p:val>
                                            </p:tav>
                                          </p:tavLst>
                                        </p:anim>
                                        <p:animEffect transition="in" filter="fade">
                                          <p:cBhvr>
                                            <p:cTn id="79" dur="300"/>
                                            <p:tgtEl>
                                              <p:spTgt spid="18"/>
                                            </p:tgtEl>
                                          </p:cBhvr>
                                        </p:animEffect>
                                      </p:childTnLst>
                                    </p:cTn>
                                  </p:par>
                                  <p:par>
                                    <p:cTn id="80" presetID="6" presetClass="emph" presetSubtype="0" autoRev="1" fill="hold" grpId="1" nodeType="withEffect">
                                      <p:stCondLst>
                                        <p:cond delay="3650"/>
                                      </p:stCondLst>
                                      <p:childTnLst>
                                        <p:animScale>
                                          <p:cBhvr>
                                            <p:cTn id="81" dur="150" fill="hold"/>
                                            <p:tgtEl>
                                              <p:spTgt spid="18"/>
                                            </p:tgtEl>
                                          </p:cBhvr>
                                          <p:by x="110000" y="110000"/>
                                        </p:animScale>
                                      </p:childTnLst>
                                    </p:cTn>
                                  </p:par>
                                  <p:par>
                                    <p:cTn id="82" presetID="53" presetClass="entr" presetSubtype="16" fill="hold" nodeType="withEffect">
                                      <p:stCondLst>
                                        <p:cond delay="3650"/>
                                      </p:stCondLst>
                                      <p:childTnLst>
                                        <p:set>
                                          <p:cBhvr>
                                            <p:cTn id="83" dur="1" fill="hold">
                                              <p:stCondLst>
                                                <p:cond delay="0"/>
                                              </p:stCondLst>
                                            </p:cTn>
                                            <p:tgtEl>
                                              <p:spTgt spid="19"/>
                                            </p:tgtEl>
                                            <p:attrNameLst>
                                              <p:attrName>style.visibility</p:attrName>
                                            </p:attrNameLst>
                                          </p:cBhvr>
                                          <p:to>
                                            <p:strVal val="visible"/>
                                          </p:to>
                                        </p:set>
                                        <p:anim calcmode="lin" valueType="num">
                                          <p:cBhvr>
                                            <p:cTn id="84" dur="300" fill="hold"/>
                                            <p:tgtEl>
                                              <p:spTgt spid="19"/>
                                            </p:tgtEl>
                                            <p:attrNameLst>
                                              <p:attrName>ppt_w</p:attrName>
                                            </p:attrNameLst>
                                          </p:cBhvr>
                                          <p:tavLst>
                                            <p:tav tm="0">
                                              <p:val>
                                                <p:fltVal val="0"/>
                                              </p:val>
                                            </p:tav>
                                            <p:tav tm="100000">
                                              <p:val>
                                                <p:strVal val="#ppt_w"/>
                                              </p:val>
                                            </p:tav>
                                          </p:tavLst>
                                        </p:anim>
                                        <p:anim calcmode="lin" valueType="num">
                                          <p:cBhvr>
                                            <p:cTn id="85" dur="300" fill="hold"/>
                                            <p:tgtEl>
                                              <p:spTgt spid="19"/>
                                            </p:tgtEl>
                                            <p:attrNameLst>
                                              <p:attrName>ppt_h</p:attrName>
                                            </p:attrNameLst>
                                          </p:cBhvr>
                                          <p:tavLst>
                                            <p:tav tm="0">
                                              <p:val>
                                                <p:fltVal val="0"/>
                                              </p:val>
                                            </p:tav>
                                            <p:tav tm="100000">
                                              <p:val>
                                                <p:strVal val="#ppt_h"/>
                                              </p:val>
                                            </p:tav>
                                          </p:tavLst>
                                        </p:anim>
                                        <p:animEffect transition="in" filter="fade">
                                          <p:cBhvr>
                                            <p:cTn id="86" dur="300"/>
                                            <p:tgtEl>
                                              <p:spTgt spid="19"/>
                                            </p:tgtEl>
                                          </p:cBhvr>
                                        </p:animEffect>
                                      </p:childTnLst>
                                    </p:cTn>
                                  </p:par>
                                  <p:par>
                                    <p:cTn id="87" presetID="6" presetClass="emph" presetSubtype="0" autoRev="1" fill="hold" nodeType="withEffect">
                                      <p:stCondLst>
                                        <p:cond delay="3950"/>
                                      </p:stCondLst>
                                      <p:childTnLst>
                                        <p:animScale>
                                          <p:cBhvr>
                                            <p:cTn id="88" dur="150" fill="hold"/>
                                            <p:tgtEl>
                                              <p:spTgt spid="19"/>
                                            </p:tgtEl>
                                          </p:cBhvr>
                                          <p:by x="110000" y="110000"/>
                                        </p:animScale>
                                      </p:childTnLst>
                                    </p:cTn>
                                  </p:par>
                                  <p:par>
                                    <p:cTn id="89" presetID="2" presetClass="entr" presetSubtype="2" fill="hold" grpId="0" nodeType="withEffect" p14:presetBounceEnd="60000">
                                      <p:stCondLst>
                                        <p:cond delay="3950"/>
                                      </p:stCondLst>
                                      <p:childTnLst>
                                        <p:set>
                                          <p:cBhvr>
                                            <p:cTn id="90" dur="1" fill="hold">
                                              <p:stCondLst>
                                                <p:cond delay="0"/>
                                              </p:stCondLst>
                                            </p:cTn>
                                            <p:tgtEl>
                                              <p:spTgt spid="38"/>
                                            </p:tgtEl>
                                            <p:attrNameLst>
                                              <p:attrName>style.visibility</p:attrName>
                                            </p:attrNameLst>
                                          </p:cBhvr>
                                          <p:to>
                                            <p:strVal val="visible"/>
                                          </p:to>
                                        </p:set>
                                        <p:anim calcmode="lin" valueType="num" p14:bounceEnd="60000">
                                          <p:cBhvr additive="base">
                                            <p:cTn id="91" dur="75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92" dur="750" fill="hold"/>
                                            <p:tgtEl>
                                              <p:spTgt spid="38"/>
                                            </p:tgtEl>
                                            <p:attrNameLst>
                                              <p:attrName>ppt_y</p:attrName>
                                            </p:attrNameLst>
                                          </p:cBhvr>
                                          <p:tavLst>
                                            <p:tav tm="0">
                                              <p:val>
                                                <p:strVal val="#ppt_y"/>
                                              </p:val>
                                            </p:tav>
                                            <p:tav tm="100000">
                                              <p:val>
                                                <p:strVal val="#ppt_y"/>
                                              </p:val>
                                            </p:tav>
                                          </p:tavLst>
                                        </p:anim>
                                      </p:childTnLst>
                                    </p:cTn>
                                  </p:par>
                                  <p:par>
                                    <p:cTn id="93" presetID="55" presetClass="entr" presetSubtype="0" fill="hold" grpId="0" nodeType="withEffect">
                                      <p:stCondLst>
                                        <p:cond delay="420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strVal val="#ppt_w*0.70"/>
                                              </p:val>
                                            </p:tav>
                                            <p:tav tm="100000">
                                              <p:val>
                                                <p:strVal val="#ppt_w"/>
                                              </p:val>
                                            </p:tav>
                                          </p:tavLst>
                                        </p:anim>
                                        <p:anim calcmode="lin" valueType="num">
                                          <p:cBhvr>
                                            <p:cTn id="96" dur="500" fill="hold"/>
                                            <p:tgtEl>
                                              <p:spTgt spid="37"/>
                                            </p:tgtEl>
                                            <p:attrNameLst>
                                              <p:attrName>ppt_h</p:attrName>
                                            </p:attrNameLst>
                                          </p:cBhvr>
                                          <p:tavLst>
                                            <p:tav tm="0">
                                              <p:val>
                                                <p:strVal val="#ppt_h"/>
                                              </p:val>
                                            </p:tav>
                                            <p:tav tm="100000">
                                              <p:val>
                                                <p:strVal val="#ppt_h"/>
                                              </p:val>
                                            </p:tav>
                                          </p:tavLst>
                                        </p:anim>
                                        <p:animEffect transition="in" filter="fade">
                                          <p:cBhvr>
                                            <p:cTn id="97" dur="500"/>
                                            <p:tgtEl>
                                              <p:spTgt spid="37"/>
                                            </p:tgtEl>
                                          </p:cBhvr>
                                        </p:animEffect>
                                      </p:childTnLst>
                                    </p:cTn>
                                  </p:par>
                                  <p:par>
                                    <p:cTn id="98" presetID="2" presetClass="entr" presetSubtype="4" fill="hold" grpId="0" nodeType="withEffect" p14:presetBounceEnd="60000">
                                      <p:stCondLst>
                                        <p:cond delay="4200"/>
                                      </p:stCondLst>
                                      <p:childTnLst>
                                        <p:set>
                                          <p:cBhvr>
                                            <p:cTn id="99" dur="1" fill="hold">
                                              <p:stCondLst>
                                                <p:cond delay="0"/>
                                              </p:stCondLst>
                                            </p:cTn>
                                            <p:tgtEl>
                                              <p:spTgt spid="9"/>
                                            </p:tgtEl>
                                            <p:attrNameLst>
                                              <p:attrName>style.visibility</p:attrName>
                                            </p:attrNameLst>
                                          </p:cBhvr>
                                          <p:to>
                                            <p:strVal val="visible"/>
                                          </p:to>
                                        </p:set>
                                        <p:anim calcmode="lin" valueType="num" p14:bounceEnd="60000">
                                          <p:cBhvr additive="base">
                                            <p:cTn id="100" dur="7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101" dur="750" fill="hold"/>
                                            <p:tgtEl>
                                              <p:spTgt spid="9"/>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14:presetBounceEnd="60000">
                                      <p:stCondLst>
                                        <p:cond delay="4200"/>
                                      </p:stCondLst>
                                      <p:childTnLst>
                                        <p:set>
                                          <p:cBhvr>
                                            <p:cTn id="103" dur="1" fill="hold">
                                              <p:stCondLst>
                                                <p:cond delay="0"/>
                                              </p:stCondLst>
                                            </p:cTn>
                                            <p:tgtEl>
                                              <p:spTgt spid="34"/>
                                            </p:tgtEl>
                                            <p:attrNameLst>
                                              <p:attrName>style.visibility</p:attrName>
                                            </p:attrNameLst>
                                          </p:cBhvr>
                                          <p:to>
                                            <p:strVal val="visible"/>
                                          </p:to>
                                        </p:set>
                                        <p:anim calcmode="lin" valueType="num" p14:bounceEnd="60000">
                                          <p:cBhvr additive="base">
                                            <p:cTn id="104" dur="75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05" dur="750" fill="hold"/>
                                            <p:tgtEl>
                                              <p:spTgt spid="34"/>
                                            </p:tgtEl>
                                            <p:attrNameLst>
                                              <p:attrName>ppt_y</p:attrName>
                                            </p:attrNameLst>
                                          </p:cBhvr>
                                          <p:tavLst>
                                            <p:tav tm="0">
                                              <p:val>
                                                <p:strVal val="1+#ppt_h/2"/>
                                              </p:val>
                                            </p:tav>
                                            <p:tav tm="100000">
                                              <p:val>
                                                <p:strVal val="#ppt_y"/>
                                              </p:val>
                                            </p:tav>
                                          </p:tavLst>
                                        </p:anim>
                                      </p:childTnLst>
                                    </p:cTn>
                                  </p:par>
                                  <p:par>
                                    <p:cTn id="106" presetID="53" presetClass="entr" presetSubtype="16" fill="hold" grpId="0" nodeType="withEffect">
                                      <p:stCondLst>
                                        <p:cond delay="465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300" fill="hold"/>
                                            <p:tgtEl>
                                              <p:spTgt spid="10"/>
                                            </p:tgtEl>
                                            <p:attrNameLst>
                                              <p:attrName>ppt_w</p:attrName>
                                            </p:attrNameLst>
                                          </p:cBhvr>
                                          <p:tavLst>
                                            <p:tav tm="0">
                                              <p:val>
                                                <p:fltVal val="0"/>
                                              </p:val>
                                            </p:tav>
                                            <p:tav tm="100000">
                                              <p:val>
                                                <p:strVal val="#ppt_w"/>
                                              </p:val>
                                            </p:tav>
                                          </p:tavLst>
                                        </p:anim>
                                        <p:anim calcmode="lin" valueType="num">
                                          <p:cBhvr>
                                            <p:cTn id="109" dur="300" fill="hold"/>
                                            <p:tgtEl>
                                              <p:spTgt spid="10"/>
                                            </p:tgtEl>
                                            <p:attrNameLst>
                                              <p:attrName>ppt_h</p:attrName>
                                            </p:attrNameLst>
                                          </p:cBhvr>
                                          <p:tavLst>
                                            <p:tav tm="0">
                                              <p:val>
                                                <p:fltVal val="0"/>
                                              </p:val>
                                            </p:tav>
                                            <p:tav tm="100000">
                                              <p:val>
                                                <p:strVal val="#ppt_h"/>
                                              </p:val>
                                            </p:tav>
                                          </p:tavLst>
                                        </p:anim>
                                        <p:animEffect transition="in" filter="fade">
                                          <p:cBhvr>
                                            <p:cTn id="110" dur="300"/>
                                            <p:tgtEl>
                                              <p:spTgt spid="10"/>
                                            </p:tgtEl>
                                          </p:cBhvr>
                                        </p:animEffect>
                                      </p:childTnLst>
                                    </p:cTn>
                                  </p:par>
                                  <p:par>
                                    <p:cTn id="111" presetID="6" presetClass="emph" presetSubtype="0" autoRev="1" fill="hold" grpId="1" nodeType="withEffect">
                                      <p:stCondLst>
                                        <p:cond delay="4950"/>
                                      </p:stCondLst>
                                      <p:childTnLst>
                                        <p:animScale>
                                          <p:cBhvr>
                                            <p:cTn id="112" dur="150" fill="hold"/>
                                            <p:tgtEl>
                                              <p:spTgt spid="10"/>
                                            </p:tgtEl>
                                          </p:cBhvr>
                                          <p:by x="110000" y="110000"/>
                                        </p:animScale>
                                      </p:childTnLst>
                                    </p:cTn>
                                  </p:par>
                                  <p:par>
                                    <p:cTn id="113" presetID="53" presetClass="entr" presetSubtype="16" fill="hold" nodeType="withEffect">
                                      <p:stCondLst>
                                        <p:cond delay="495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300" fill="hold"/>
                                            <p:tgtEl>
                                              <p:spTgt spid="22"/>
                                            </p:tgtEl>
                                            <p:attrNameLst>
                                              <p:attrName>ppt_w</p:attrName>
                                            </p:attrNameLst>
                                          </p:cBhvr>
                                          <p:tavLst>
                                            <p:tav tm="0">
                                              <p:val>
                                                <p:fltVal val="0"/>
                                              </p:val>
                                            </p:tav>
                                            <p:tav tm="100000">
                                              <p:val>
                                                <p:strVal val="#ppt_w"/>
                                              </p:val>
                                            </p:tav>
                                          </p:tavLst>
                                        </p:anim>
                                        <p:anim calcmode="lin" valueType="num">
                                          <p:cBhvr>
                                            <p:cTn id="116" dur="300" fill="hold"/>
                                            <p:tgtEl>
                                              <p:spTgt spid="22"/>
                                            </p:tgtEl>
                                            <p:attrNameLst>
                                              <p:attrName>ppt_h</p:attrName>
                                            </p:attrNameLst>
                                          </p:cBhvr>
                                          <p:tavLst>
                                            <p:tav tm="0">
                                              <p:val>
                                                <p:fltVal val="0"/>
                                              </p:val>
                                            </p:tav>
                                            <p:tav tm="100000">
                                              <p:val>
                                                <p:strVal val="#ppt_h"/>
                                              </p:val>
                                            </p:tav>
                                          </p:tavLst>
                                        </p:anim>
                                        <p:animEffect transition="in" filter="fade">
                                          <p:cBhvr>
                                            <p:cTn id="117" dur="300"/>
                                            <p:tgtEl>
                                              <p:spTgt spid="22"/>
                                            </p:tgtEl>
                                          </p:cBhvr>
                                        </p:animEffect>
                                      </p:childTnLst>
                                    </p:cTn>
                                  </p:par>
                                  <p:par>
                                    <p:cTn id="118" presetID="6" presetClass="emph" presetSubtype="0" autoRev="1" fill="hold" nodeType="withEffect">
                                      <p:stCondLst>
                                        <p:cond delay="5250"/>
                                      </p:stCondLst>
                                      <p:childTnLst>
                                        <p:animScale>
                                          <p:cBhvr>
                                            <p:cTn id="119" dur="150" fill="hold"/>
                                            <p:tgtEl>
                                              <p:spTgt spid="22"/>
                                            </p:tgtEl>
                                          </p:cBhvr>
                                          <p:by x="110000" y="110000"/>
                                        </p:animScale>
                                      </p:childTnLst>
                                    </p:cTn>
                                  </p:par>
                                  <p:par>
                                    <p:cTn id="120" presetID="2" presetClass="entr" presetSubtype="8" fill="hold" grpId="0" nodeType="withEffect" p14:presetBounceEnd="60000">
                                      <p:stCondLst>
                                        <p:cond delay="5250"/>
                                      </p:stCondLst>
                                      <p:childTnLst>
                                        <p:set>
                                          <p:cBhvr>
                                            <p:cTn id="121" dur="1" fill="hold">
                                              <p:stCondLst>
                                                <p:cond delay="0"/>
                                              </p:stCondLst>
                                            </p:cTn>
                                            <p:tgtEl>
                                              <p:spTgt spid="40"/>
                                            </p:tgtEl>
                                            <p:attrNameLst>
                                              <p:attrName>style.visibility</p:attrName>
                                            </p:attrNameLst>
                                          </p:cBhvr>
                                          <p:to>
                                            <p:strVal val="visible"/>
                                          </p:to>
                                        </p:set>
                                        <p:anim calcmode="lin" valueType="num" p14:bounceEnd="60000">
                                          <p:cBhvr additive="base">
                                            <p:cTn id="122" dur="75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123" dur="750" fill="hold"/>
                                            <p:tgtEl>
                                              <p:spTgt spid="40"/>
                                            </p:tgtEl>
                                            <p:attrNameLst>
                                              <p:attrName>ppt_y</p:attrName>
                                            </p:attrNameLst>
                                          </p:cBhvr>
                                          <p:tavLst>
                                            <p:tav tm="0">
                                              <p:val>
                                                <p:strVal val="#ppt_y"/>
                                              </p:val>
                                            </p:tav>
                                            <p:tav tm="100000">
                                              <p:val>
                                                <p:strVal val="#ppt_y"/>
                                              </p:val>
                                            </p:tav>
                                          </p:tavLst>
                                        </p:anim>
                                      </p:childTnLst>
                                    </p:cTn>
                                  </p:par>
                                  <p:par>
                                    <p:cTn id="124" presetID="55" presetClass="entr" presetSubtype="0" fill="hold" grpId="0" nodeType="withEffect">
                                      <p:stCondLst>
                                        <p:cond delay="5650"/>
                                      </p:stCondLst>
                                      <p:childTnLst>
                                        <p:set>
                                          <p:cBhvr>
                                            <p:cTn id="125" dur="1" fill="hold">
                                              <p:stCondLst>
                                                <p:cond delay="0"/>
                                              </p:stCondLst>
                                            </p:cTn>
                                            <p:tgtEl>
                                              <p:spTgt spid="39"/>
                                            </p:tgtEl>
                                            <p:attrNameLst>
                                              <p:attrName>style.visibility</p:attrName>
                                            </p:attrNameLst>
                                          </p:cBhvr>
                                          <p:to>
                                            <p:strVal val="visible"/>
                                          </p:to>
                                        </p:set>
                                        <p:anim calcmode="lin" valueType="num">
                                          <p:cBhvr>
                                            <p:cTn id="126" dur="500" fill="hold"/>
                                            <p:tgtEl>
                                              <p:spTgt spid="39"/>
                                            </p:tgtEl>
                                            <p:attrNameLst>
                                              <p:attrName>ppt_w</p:attrName>
                                            </p:attrNameLst>
                                          </p:cBhvr>
                                          <p:tavLst>
                                            <p:tav tm="0">
                                              <p:val>
                                                <p:strVal val="#ppt_w*0.70"/>
                                              </p:val>
                                            </p:tav>
                                            <p:tav tm="100000">
                                              <p:val>
                                                <p:strVal val="#ppt_w"/>
                                              </p:val>
                                            </p:tav>
                                          </p:tavLst>
                                        </p:anim>
                                        <p:anim calcmode="lin" valueType="num">
                                          <p:cBhvr>
                                            <p:cTn id="127" dur="500" fill="hold"/>
                                            <p:tgtEl>
                                              <p:spTgt spid="39"/>
                                            </p:tgtEl>
                                            <p:attrNameLst>
                                              <p:attrName>ppt_h</p:attrName>
                                            </p:attrNameLst>
                                          </p:cBhvr>
                                          <p:tavLst>
                                            <p:tav tm="0">
                                              <p:val>
                                                <p:strVal val="#ppt_h"/>
                                              </p:val>
                                            </p:tav>
                                            <p:tav tm="100000">
                                              <p:val>
                                                <p:strVal val="#ppt_h"/>
                                              </p:val>
                                            </p:tav>
                                          </p:tavLst>
                                        </p:anim>
                                        <p:animEffect transition="in" filter="fade">
                                          <p:cBhvr>
                                            <p:cTn id="1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P spid="13" grpId="0" animBg="1"/>
          <p:bldP spid="14" grpId="0" animBg="1"/>
          <p:bldP spid="14" grpId="1" animBg="1"/>
          <p:bldP spid="15" grpId="0" animBg="1"/>
          <p:bldP spid="16" grpId="0" animBg="1"/>
          <p:bldP spid="16" grpId="1" animBg="1"/>
          <p:bldP spid="17" grpId="0" animBg="1"/>
          <p:bldP spid="18" grpId="0" animBg="1"/>
          <p:bldP spid="18" grpId="1" animBg="1"/>
          <p:bldP spid="31" grpId="0"/>
          <p:bldP spid="32" grpId="0"/>
          <p:bldP spid="33" grpId="0"/>
          <p:bldP spid="34" grpId="0"/>
          <p:bldP spid="35" grpId="0"/>
          <p:bldP spid="36" grpId="0" animBg="1"/>
          <p:bldP spid="37" grpId="0"/>
          <p:bldP spid="38" grpId="0" animBg="1"/>
          <p:bldP spid="39" grpId="0"/>
          <p:bldP spid="40" grpId="0" animBg="1"/>
          <p:bldP spid="41" grpId="0"/>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0-#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0-#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ppt_w</p:attrName>
                                            </p:attrNameLst>
                                          </p:cBhvr>
                                          <p:tavLst>
                                            <p:tav tm="0">
                                              <p:val>
                                                <p:fltVal val="0"/>
                                              </p:val>
                                            </p:tav>
                                            <p:tav tm="100000">
                                              <p:val>
                                                <p:strVal val="#ppt_w"/>
                                              </p:val>
                                            </p:tav>
                                          </p:tavLst>
                                        </p:anim>
                                        <p:anim calcmode="lin" valueType="num">
                                          <p:cBhvr>
                                            <p:cTn id="16" dur="300" fill="hold"/>
                                            <p:tgtEl>
                                              <p:spTgt spid="16"/>
                                            </p:tgtEl>
                                            <p:attrNameLst>
                                              <p:attrName>ppt_h</p:attrName>
                                            </p:attrNameLst>
                                          </p:cBhvr>
                                          <p:tavLst>
                                            <p:tav tm="0">
                                              <p:val>
                                                <p:fltVal val="0"/>
                                              </p:val>
                                            </p:tav>
                                            <p:tav tm="100000">
                                              <p:val>
                                                <p:strVal val="#ppt_h"/>
                                              </p:val>
                                            </p:tav>
                                          </p:tavLst>
                                        </p:anim>
                                        <p:animEffect transition="in" filter="fade">
                                          <p:cBhvr>
                                            <p:cTn id="17" dur="300"/>
                                            <p:tgtEl>
                                              <p:spTgt spid="16"/>
                                            </p:tgtEl>
                                          </p:cBhvr>
                                        </p:animEffect>
                                      </p:childTnLst>
                                    </p:cTn>
                                  </p:par>
                                  <p:par>
                                    <p:cTn id="18" presetID="6" presetClass="emph" presetSubtype="0" autoRev="1" fill="hold" grpId="1" nodeType="withEffect">
                                      <p:stCondLst>
                                        <p:cond delay="800"/>
                                      </p:stCondLst>
                                      <p:childTnLst>
                                        <p:animScale>
                                          <p:cBhvr>
                                            <p:cTn id="19" dur="150" fill="hold"/>
                                            <p:tgtEl>
                                              <p:spTgt spid="16"/>
                                            </p:tgtEl>
                                          </p:cBhvr>
                                          <p:by x="110000" y="110000"/>
                                        </p:animScale>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300" fill="hold"/>
                                            <p:tgtEl>
                                              <p:spTgt spid="25"/>
                                            </p:tgtEl>
                                            <p:attrNameLst>
                                              <p:attrName>ppt_w</p:attrName>
                                            </p:attrNameLst>
                                          </p:cBhvr>
                                          <p:tavLst>
                                            <p:tav tm="0">
                                              <p:val>
                                                <p:fltVal val="0"/>
                                              </p:val>
                                            </p:tav>
                                            <p:tav tm="100000">
                                              <p:val>
                                                <p:strVal val="#ppt_w"/>
                                              </p:val>
                                            </p:tav>
                                          </p:tavLst>
                                        </p:anim>
                                        <p:anim calcmode="lin" valueType="num">
                                          <p:cBhvr>
                                            <p:cTn id="23" dur="300" fill="hold"/>
                                            <p:tgtEl>
                                              <p:spTgt spid="25"/>
                                            </p:tgtEl>
                                            <p:attrNameLst>
                                              <p:attrName>ppt_h</p:attrName>
                                            </p:attrNameLst>
                                          </p:cBhvr>
                                          <p:tavLst>
                                            <p:tav tm="0">
                                              <p:val>
                                                <p:fltVal val="0"/>
                                              </p:val>
                                            </p:tav>
                                            <p:tav tm="100000">
                                              <p:val>
                                                <p:strVal val="#ppt_h"/>
                                              </p:val>
                                            </p:tav>
                                          </p:tavLst>
                                        </p:anim>
                                        <p:animEffect transition="in" filter="fade">
                                          <p:cBhvr>
                                            <p:cTn id="24" dur="300"/>
                                            <p:tgtEl>
                                              <p:spTgt spid="25"/>
                                            </p:tgtEl>
                                          </p:cBhvr>
                                        </p:animEffect>
                                      </p:childTnLst>
                                    </p:cTn>
                                  </p:par>
                                  <p:par>
                                    <p:cTn id="25" presetID="6" presetClass="emph" presetSubtype="0" autoRev="1" fill="hold" nodeType="withEffect">
                                      <p:stCondLst>
                                        <p:cond delay="1100"/>
                                      </p:stCondLst>
                                      <p:childTnLst>
                                        <p:animScale>
                                          <p:cBhvr>
                                            <p:cTn id="26" dur="150" fill="hold"/>
                                            <p:tgtEl>
                                              <p:spTgt spid="25"/>
                                            </p:tgtEl>
                                          </p:cBhvr>
                                          <p:by x="110000" y="110000"/>
                                        </p:animScale>
                                      </p:childTnLst>
                                    </p:cTn>
                                  </p:par>
                                  <p:par>
                                    <p:cTn id="27" presetID="2" presetClass="entr" presetSubtype="8" fill="hold" grpId="0" nodeType="withEffect">
                                      <p:stCondLst>
                                        <p:cond delay="110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750" fill="hold"/>
                                            <p:tgtEl>
                                              <p:spTgt spid="42"/>
                                            </p:tgtEl>
                                            <p:attrNameLst>
                                              <p:attrName>ppt_x</p:attrName>
                                            </p:attrNameLst>
                                          </p:cBhvr>
                                          <p:tavLst>
                                            <p:tav tm="0">
                                              <p:val>
                                                <p:strVal val="0-#ppt_w/2"/>
                                              </p:val>
                                            </p:tav>
                                            <p:tav tm="100000">
                                              <p:val>
                                                <p:strVal val="#ppt_x"/>
                                              </p:val>
                                            </p:tav>
                                          </p:tavLst>
                                        </p:anim>
                                        <p:anim calcmode="lin" valueType="num">
                                          <p:cBhvr additive="base">
                                            <p:cTn id="30" dur="750" fill="hold"/>
                                            <p:tgtEl>
                                              <p:spTgt spid="4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150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strVal val="#ppt_w*0.7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animEffect transition="in" filter="fade">
                                          <p:cBhvr>
                                            <p:cTn id="35" dur="500"/>
                                            <p:tgtEl>
                                              <p:spTgt spid="41"/>
                                            </p:tgtEl>
                                          </p:cBhvr>
                                        </p:animEffect>
                                      </p:childTnLst>
                                    </p:cTn>
                                  </p:par>
                                  <p:par>
                                    <p:cTn id="36" presetID="2" presetClass="entr" presetSubtype="1"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750" fill="hold"/>
                                            <p:tgtEl>
                                              <p:spTgt spid="13"/>
                                            </p:tgtEl>
                                            <p:attrNameLst>
                                              <p:attrName>ppt_x</p:attrName>
                                            </p:attrNameLst>
                                          </p:cBhvr>
                                          <p:tavLst>
                                            <p:tav tm="0">
                                              <p:val>
                                                <p:strVal val="#ppt_x"/>
                                              </p:val>
                                            </p:tav>
                                            <p:tav tm="100000">
                                              <p:val>
                                                <p:strVal val="#ppt_x"/>
                                              </p:val>
                                            </p:tav>
                                          </p:tavLst>
                                        </p:anim>
                                        <p:anim calcmode="lin" valueType="num">
                                          <p:cBhvr additive="base">
                                            <p:cTn id="39" dur="75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750" fill="hold"/>
                                            <p:tgtEl>
                                              <p:spTgt spid="33"/>
                                            </p:tgtEl>
                                            <p:attrNameLst>
                                              <p:attrName>ppt_x</p:attrName>
                                            </p:attrNameLst>
                                          </p:cBhvr>
                                          <p:tavLst>
                                            <p:tav tm="0">
                                              <p:val>
                                                <p:strVal val="#ppt_x"/>
                                              </p:val>
                                            </p:tav>
                                            <p:tav tm="100000">
                                              <p:val>
                                                <p:strVal val="#ppt_x"/>
                                              </p:val>
                                            </p:tav>
                                          </p:tavLst>
                                        </p:anim>
                                        <p:anim calcmode="lin" valueType="num">
                                          <p:cBhvr additive="base">
                                            <p:cTn id="43" dur="750" fill="hold"/>
                                            <p:tgtEl>
                                              <p:spTgt spid="33"/>
                                            </p:tgtEl>
                                            <p:attrNameLst>
                                              <p:attrName>ppt_y</p:attrName>
                                            </p:attrNameLst>
                                          </p:cBhvr>
                                          <p:tavLst>
                                            <p:tav tm="0">
                                              <p:val>
                                                <p:strVal val="0-#ppt_h/2"/>
                                              </p:val>
                                            </p:tav>
                                            <p:tav tm="100000">
                                              <p:val>
                                                <p:strVal val="#ppt_y"/>
                                              </p:val>
                                            </p:tav>
                                          </p:tavLst>
                                        </p:anim>
                                      </p:childTnLst>
                                    </p:cTn>
                                  </p:par>
                                  <p:par>
                                    <p:cTn id="44" presetID="53" presetClass="entr" presetSubtype="16" fill="hold" grpId="0" nodeType="withEffect">
                                      <p:stCondLst>
                                        <p:cond delay="19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300" fill="hold"/>
                                            <p:tgtEl>
                                              <p:spTgt spid="14"/>
                                            </p:tgtEl>
                                            <p:attrNameLst>
                                              <p:attrName>ppt_w</p:attrName>
                                            </p:attrNameLst>
                                          </p:cBhvr>
                                          <p:tavLst>
                                            <p:tav tm="0">
                                              <p:val>
                                                <p:fltVal val="0"/>
                                              </p:val>
                                            </p:tav>
                                            <p:tav tm="100000">
                                              <p:val>
                                                <p:strVal val="#ppt_w"/>
                                              </p:val>
                                            </p:tav>
                                          </p:tavLst>
                                        </p:anim>
                                        <p:anim calcmode="lin" valueType="num">
                                          <p:cBhvr>
                                            <p:cTn id="47" dur="300" fill="hold"/>
                                            <p:tgtEl>
                                              <p:spTgt spid="14"/>
                                            </p:tgtEl>
                                            <p:attrNameLst>
                                              <p:attrName>ppt_h</p:attrName>
                                            </p:attrNameLst>
                                          </p:cBhvr>
                                          <p:tavLst>
                                            <p:tav tm="0">
                                              <p:val>
                                                <p:fltVal val="0"/>
                                              </p:val>
                                            </p:tav>
                                            <p:tav tm="100000">
                                              <p:val>
                                                <p:strVal val="#ppt_h"/>
                                              </p:val>
                                            </p:tav>
                                          </p:tavLst>
                                        </p:anim>
                                        <p:animEffect transition="in" filter="fade">
                                          <p:cBhvr>
                                            <p:cTn id="48" dur="300"/>
                                            <p:tgtEl>
                                              <p:spTgt spid="14"/>
                                            </p:tgtEl>
                                          </p:cBhvr>
                                        </p:animEffect>
                                      </p:childTnLst>
                                    </p:cTn>
                                  </p:par>
                                  <p:par>
                                    <p:cTn id="49" presetID="6" presetClass="emph" presetSubtype="0" autoRev="1" fill="hold" grpId="1" nodeType="withEffect">
                                      <p:stCondLst>
                                        <p:cond delay="2200"/>
                                      </p:stCondLst>
                                      <p:childTnLst>
                                        <p:animScale>
                                          <p:cBhvr>
                                            <p:cTn id="50" dur="150" fill="hold"/>
                                            <p:tgtEl>
                                              <p:spTgt spid="14"/>
                                            </p:tgtEl>
                                          </p:cBhvr>
                                          <p:by x="110000" y="110000"/>
                                        </p:animScale>
                                      </p:childTnLst>
                                    </p:cTn>
                                  </p:par>
                                  <p:par>
                                    <p:cTn id="51" presetID="53" presetClass="entr" presetSubtype="16" fill="hold" nodeType="withEffect">
                                      <p:stCondLst>
                                        <p:cond delay="2200"/>
                                      </p:stCondLst>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par>
                                    <p:cTn id="56" presetID="6" presetClass="emph" presetSubtype="0" autoRev="1" fill="hold" nodeType="withEffect">
                                      <p:stCondLst>
                                        <p:cond delay="2500"/>
                                      </p:stCondLst>
                                      <p:childTnLst>
                                        <p:animScale>
                                          <p:cBhvr>
                                            <p:cTn id="57" dur="150" fill="hold"/>
                                            <p:tgtEl>
                                              <p:spTgt spid="28"/>
                                            </p:tgtEl>
                                          </p:cBhvr>
                                          <p:by x="110000" y="110000"/>
                                        </p:animScale>
                                      </p:childTnLst>
                                    </p:cTn>
                                  </p:par>
                                  <p:par>
                                    <p:cTn id="58" presetID="2" presetClass="entr" presetSubtype="2" fill="hold" grpId="0" nodeType="withEffect">
                                      <p:stCondLst>
                                        <p:cond delay="2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par>
                                    <p:cTn id="62" presetID="55" presetClass="entr" presetSubtype="0" fill="hold" grpId="0" nodeType="withEffect">
                                      <p:stCondLst>
                                        <p:cond delay="2900"/>
                                      </p:stCondLst>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strVal val="#ppt_w*0.70"/>
                                              </p:val>
                                            </p:tav>
                                            <p:tav tm="100000">
                                              <p:val>
                                                <p:strVal val="#ppt_w"/>
                                              </p:val>
                                            </p:tav>
                                          </p:tavLst>
                                        </p:anim>
                                        <p:anim calcmode="lin" valueType="num">
                                          <p:cBhvr>
                                            <p:cTn id="65" dur="500" fill="hold"/>
                                            <p:tgtEl>
                                              <p:spTgt spid="35"/>
                                            </p:tgtEl>
                                            <p:attrNameLst>
                                              <p:attrName>ppt_h</p:attrName>
                                            </p:attrNameLst>
                                          </p:cBhvr>
                                          <p:tavLst>
                                            <p:tav tm="0">
                                              <p:val>
                                                <p:strVal val="#ppt_h"/>
                                              </p:val>
                                            </p:tav>
                                            <p:tav tm="100000">
                                              <p:val>
                                                <p:strVal val="#ppt_h"/>
                                              </p:val>
                                            </p:tav>
                                          </p:tavLst>
                                        </p:anim>
                                        <p:animEffect transition="in" filter="fade">
                                          <p:cBhvr>
                                            <p:cTn id="66" dur="500"/>
                                            <p:tgtEl>
                                              <p:spTgt spid="35"/>
                                            </p:tgtEl>
                                          </p:cBhvr>
                                        </p:animEffect>
                                      </p:childTnLst>
                                    </p:cTn>
                                  </p:par>
                                  <p:par>
                                    <p:cTn id="67" presetID="2" presetClass="entr" presetSubtype="2" fill="hold" grpId="0" nodeType="withEffect">
                                      <p:stCondLst>
                                        <p:cond delay="290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750" fill="hold"/>
                                            <p:tgtEl>
                                              <p:spTgt spid="17"/>
                                            </p:tgtEl>
                                            <p:attrNameLst>
                                              <p:attrName>ppt_x</p:attrName>
                                            </p:attrNameLst>
                                          </p:cBhvr>
                                          <p:tavLst>
                                            <p:tav tm="0">
                                              <p:val>
                                                <p:strVal val="1+#ppt_w/2"/>
                                              </p:val>
                                            </p:tav>
                                            <p:tav tm="100000">
                                              <p:val>
                                                <p:strVal val="#ppt_x"/>
                                              </p:val>
                                            </p:tav>
                                          </p:tavLst>
                                        </p:anim>
                                        <p:anim calcmode="lin" valueType="num">
                                          <p:cBhvr additive="base">
                                            <p:cTn id="70" dur="750" fill="hold"/>
                                            <p:tgtEl>
                                              <p:spTgt spid="17"/>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900"/>
                                      </p:stCondLst>
                                      <p:childTnLst>
                                        <p:set>
                                          <p:cBhvr>
                                            <p:cTn id="72" dur="1" fill="hold">
                                              <p:stCondLst>
                                                <p:cond delay="0"/>
                                              </p:stCondLst>
                                            </p:cTn>
                                            <p:tgtEl>
                                              <p:spTgt spid="32"/>
                                            </p:tgtEl>
                                            <p:attrNameLst>
                                              <p:attrName>style.visibility</p:attrName>
                                            </p:attrNameLst>
                                          </p:cBhvr>
                                          <p:to>
                                            <p:strVal val="visible"/>
                                          </p:to>
                                        </p:set>
                                        <p:anim calcmode="lin" valueType="num">
                                          <p:cBhvr additive="base">
                                            <p:cTn id="73" dur="750" fill="hold"/>
                                            <p:tgtEl>
                                              <p:spTgt spid="32"/>
                                            </p:tgtEl>
                                            <p:attrNameLst>
                                              <p:attrName>ppt_x</p:attrName>
                                            </p:attrNameLst>
                                          </p:cBhvr>
                                          <p:tavLst>
                                            <p:tav tm="0">
                                              <p:val>
                                                <p:strVal val="1+#ppt_w/2"/>
                                              </p:val>
                                            </p:tav>
                                            <p:tav tm="100000">
                                              <p:val>
                                                <p:strVal val="#ppt_x"/>
                                              </p:val>
                                            </p:tav>
                                          </p:tavLst>
                                        </p:anim>
                                        <p:anim calcmode="lin" valueType="num">
                                          <p:cBhvr additive="base">
                                            <p:cTn id="74" dur="750" fill="hold"/>
                                            <p:tgtEl>
                                              <p:spTgt spid="32"/>
                                            </p:tgtEl>
                                            <p:attrNameLst>
                                              <p:attrName>ppt_y</p:attrName>
                                            </p:attrNameLst>
                                          </p:cBhvr>
                                          <p:tavLst>
                                            <p:tav tm="0">
                                              <p:val>
                                                <p:strVal val="#ppt_y"/>
                                              </p:val>
                                            </p:tav>
                                            <p:tav tm="100000">
                                              <p:val>
                                                <p:strVal val="#ppt_y"/>
                                              </p:val>
                                            </p:tav>
                                          </p:tavLst>
                                        </p:anim>
                                      </p:childTnLst>
                                    </p:cTn>
                                  </p:par>
                                  <p:par>
                                    <p:cTn id="75" presetID="53" presetClass="entr" presetSubtype="16" fill="hold" grpId="0" nodeType="withEffect">
                                      <p:stCondLst>
                                        <p:cond delay="3350"/>
                                      </p:stCondLst>
                                      <p:childTnLst>
                                        <p:set>
                                          <p:cBhvr>
                                            <p:cTn id="76" dur="1" fill="hold">
                                              <p:stCondLst>
                                                <p:cond delay="0"/>
                                              </p:stCondLst>
                                            </p:cTn>
                                            <p:tgtEl>
                                              <p:spTgt spid="18"/>
                                            </p:tgtEl>
                                            <p:attrNameLst>
                                              <p:attrName>style.visibility</p:attrName>
                                            </p:attrNameLst>
                                          </p:cBhvr>
                                          <p:to>
                                            <p:strVal val="visible"/>
                                          </p:to>
                                        </p:set>
                                        <p:anim calcmode="lin" valueType="num">
                                          <p:cBhvr>
                                            <p:cTn id="77" dur="300" fill="hold"/>
                                            <p:tgtEl>
                                              <p:spTgt spid="18"/>
                                            </p:tgtEl>
                                            <p:attrNameLst>
                                              <p:attrName>ppt_w</p:attrName>
                                            </p:attrNameLst>
                                          </p:cBhvr>
                                          <p:tavLst>
                                            <p:tav tm="0">
                                              <p:val>
                                                <p:fltVal val="0"/>
                                              </p:val>
                                            </p:tav>
                                            <p:tav tm="100000">
                                              <p:val>
                                                <p:strVal val="#ppt_w"/>
                                              </p:val>
                                            </p:tav>
                                          </p:tavLst>
                                        </p:anim>
                                        <p:anim calcmode="lin" valueType="num">
                                          <p:cBhvr>
                                            <p:cTn id="78" dur="300" fill="hold"/>
                                            <p:tgtEl>
                                              <p:spTgt spid="18"/>
                                            </p:tgtEl>
                                            <p:attrNameLst>
                                              <p:attrName>ppt_h</p:attrName>
                                            </p:attrNameLst>
                                          </p:cBhvr>
                                          <p:tavLst>
                                            <p:tav tm="0">
                                              <p:val>
                                                <p:fltVal val="0"/>
                                              </p:val>
                                            </p:tav>
                                            <p:tav tm="100000">
                                              <p:val>
                                                <p:strVal val="#ppt_h"/>
                                              </p:val>
                                            </p:tav>
                                          </p:tavLst>
                                        </p:anim>
                                        <p:animEffect transition="in" filter="fade">
                                          <p:cBhvr>
                                            <p:cTn id="79" dur="300"/>
                                            <p:tgtEl>
                                              <p:spTgt spid="18"/>
                                            </p:tgtEl>
                                          </p:cBhvr>
                                        </p:animEffect>
                                      </p:childTnLst>
                                    </p:cTn>
                                  </p:par>
                                  <p:par>
                                    <p:cTn id="80" presetID="6" presetClass="emph" presetSubtype="0" autoRev="1" fill="hold" grpId="1" nodeType="withEffect">
                                      <p:stCondLst>
                                        <p:cond delay="3650"/>
                                      </p:stCondLst>
                                      <p:childTnLst>
                                        <p:animScale>
                                          <p:cBhvr>
                                            <p:cTn id="81" dur="150" fill="hold"/>
                                            <p:tgtEl>
                                              <p:spTgt spid="18"/>
                                            </p:tgtEl>
                                          </p:cBhvr>
                                          <p:by x="110000" y="110000"/>
                                        </p:animScale>
                                      </p:childTnLst>
                                    </p:cTn>
                                  </p:par>
                                  <p:par>
                                    <p:cTn id="82" presetID="53" presetClass="entr" presetSubtype="16" fill="hold" nodeType="withEffect">
                                      <p:stCondLst>
                                        <p:cond delay="3650"/>
                                      </p:stCondLst>
                                      <p:childTnLst>
                                        <p:set>
                                          <p:cBhvr>
                                            <p:cTn id="83" dur="1" fill="hold">
                                              <p:stCondLst>
                                                <p:cond delay="0"/>
                                              </p:stCondLst>
                                            </p:cTn>
                                            <p:tgtEl>
                                              <p:spTgt spid="19"/>
                                            </p:tgtEl>
                                            <p:attrNameLst>
                                              <p:attrName>style.visibility</p:attrName>
                                            </p:attrNameLst>
                                          </p:cBhvr>
                                          <p:to>
                                            <p:strVal val="visible"/>
                                          </p:to>
                                        </p:set>
                                        <p:anim calcmode="lin" valueType="num">
                                          <p:cBhvr>
                                            <p:cTn id="84" dur="300" fill="hold"/>
                                            <p:tgtEl>
                                              <p:spTgt spid="19"/>
                                            </p:tgtEl>
                                            <p:attrNameLst>
                                              <p:attrName>ppt_w</p:attrName>
                                            </p:attrNameLst>
                                          </p:cBhvr>
                                          <p:tavLst>
                                            <p:tav tm="0">
                                              <p:val>
                                                <p:fltVal val="0"/>
                                              </p:val>
                                            </p:tav>
                                            <p:tav tm="100000">
                                              <p:val>
                                                <p:strVal val="#ppt_w"/>
                                              </p:val>
                                            </p:tav>
                                          </p:tavLst>
                                        </p:anim>
                                        <p:anim calcmode="lin" valueType="num">
                                          <p:cBhvr>
                                            <p:cTn id="85" dur="300" fill="hold"/>
                                            <p:tgtEl>
                                              <p:spTgt spid="19"/>
                                            </p:tgtEl>
                                            <p:attrNameLst>
                                              <p:attrName>ppt_h</p:attrName>
                                            </p:attrNameLst>
                                          </p:cBhvr>
                                          <p:tavLst>
                                            <p:tav tm="0">
                                              <p:val>
                                                <p:fltVal val="0"/>
                                              </p:val>
                                            </p:tav>
                                            <p:tav tm="100000">
                                              <p:val>
                                                <p:strVal val="#ppt_h"/>
                                              </p:val>
                                            </p:tav>
                                          </p:tavLst>
                                        </p:anim>
                                        <p:animEffect transition="in" filter="fade">
                                          <p:cBhvr>
                                            <p:cTn id="86" dur="300"/>
                                            <p:tgtEl>
                                              <p:spTgt spid="19"/>
                                            </p:tgtEl>
                                          </p:cBhvr>
                                        </p:animEffect>
                                      </p:childTnLst>
                                    </p:cTn>
                                  </p:par>
                                  <p:par>
                                    <p:cTn id="87" presetID="6" presetClass="emph" presetSubtype="0" autoRev="1" fill="hold" nodeType="withEffect">
                                      <p:stCondLst>
                                        <p:cond delay="3950"/>
                                      </p:stCondLst>
                                      <p:childTnLst>
                                        <p:animScale>
                                          <p:cBhvr>
                                            <p:cTn id="88" dur="150" fill="hold"/>
                                            <p:tgtEl>
                                              <p:spTgt spid="19"/>
                                            </p:tgtEl>
                                          </p:cBhvr>
                                          <p:by x="110000" y="110000"/>
                                        </p:animScale>
                                      </p:childTnLst>
                                    </p:cTn>
                                  </p:par>
                                  <p:par>
                                    <p:cTn id="89" presetID="2" presetClass="entr" presetSubtype="2" fill="hold" grpId="0" nodeType="withEffect">
                                      <p:stCondLst>
                                        <p:cond delay="395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750" fill="hold"/>
                                            <p:tgtEl>
                                              <p:spTgt spid="38"/>
                                            </p:tgtEl>
                                            <p:attrNameLst>
                                              <p:attrName>ppt_x</p:attrName>
                                            </p:attrNameLst>
                                          </p:cBhvr>
                                          <p:tavLst>
                                            <p:tav tm="0">
                                              <p:val>
                                                <p:strVal val="1+#ppt_w/2"/>
                                              </p:val>
                                            </p:tav>
                                            <p:tav tm="100000">
                                              <p:val>
                                                <p:strVal val="#ppt_x"/>
                                              </p:val>
                                            </p:tav>
                                          </p:tavLst>
                                        </p:anim>
                                        <p:anim calcmode="lin" valueType="num">
                                          <p:cBhvr additive="base">
                                            <p:cTn id="92" dur="750" fill="hold"/>
                                            <p:tgtEl>
                                              <p:spTgt spid="38"/>
                                            </p:tgtEl>
                                            <p:attrNameLst>
                                              <p:attrName>ppt_y</p:attrName>
                                            </p:attrNameLst>
                                          </p:cBhvr>
                                          <p:tavLst>
                                            <p:tav tm="0">
                                              <p:val>
                                                <p:strVal val="#ppt_y"/>
                                              </p:val>
                                            </p:tav>
                                            <p:tav tm="100000">
                                              <p:val>
                                                <p:strVal val="#ppt_y"/>
                                              </p:val>
                                            </p:tav>
                                          </p:tavLst>
                                        </p:anim>
                                      </p:childTnLst>
                                    </p:cTn>
                                  </p:par>
                                  <p:par>
                                    <p:cTn id="93" presetID="55" presetClass="entr" presetSubtype="0" fill="hold" grpId="0" nodeType="withEffect">
                                      <p:stCondLst>
                                        <p:cond delay="420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strVal val="#ppt_w*0.70"/>
                                              </p:val>
                                            </p:tav>
                                            <p:tav tm="100000">
                                              <p:val>
                                                <p:strVal val="#ppt_w"/>
                                              </p:val>
                                            </p:tav>
                                          </p:tavLst>
                                        </p:anim>
                                        <p:anim calcmode="lin" valueType="num">
                                          <p:cBhvr>
                                            <p:cTn id="96" dur="500" fill="hold"/>
                                            <p:tgtEl>
                                              <p:spTgt spid="37"/>
                                            </p:tgtEl>
                                            <p:attrNameLst>
                                              <p:attrName>ppt_h</p:attrName>
                                            </p:attrNameLst>
                                          </p:cBhvr>
                                          <p:tavLst>
                                            <p:tav tm="0">
                                              <p:val>
                                                <p:strVal val="#ppt_h"/>
                                              </p:val>
                                            </p:tav>
                                            <p:tav tm="100000">
                                              <p:val>
                                                <p:strVal val="#ppt_h"/>
                                              </p:val>
                                            </p:tav>
                                          </p:tavLst>
                                        </p:anim>
                                        <p:animEffect transition="in" filter="fade">
                                          <p:cBhvr>
                                            <p:cTn id="97" dur="500"/>
                                            <p:tgtEl>
                                              <p:spTgt spid="37"/>
                                            </p:tgtEl>
                                          </p:cBhvr>
                                        </p:animEffect>
                                      </p:childTnLst>
                                    </p:cTn>
                                  </p:par>
                                  <p:par>
                                    <p:cTn id="98" presetID="2" presetClass="entr" presetSubtype="4" fill="hold" grpId="0" nodeType="withEffect">
                                      <p:stCondLst>
                                        <p:cond delay="4200"/>
                                      </p:stCondLst>
                                      <p:childTnLst>
                                        <p:set>
                                          <p:cBhvr>
                                            <p:cTn id="99" dur="1" fill="hold">
                                              <p:stCondLst>
                                                <p:cond delay="0"/>
                                              </p:stCondLst>
                                            </p:cTn>
                                            <p:tgtEl>
                                              <p:spTgt spid="9"/>
                                            </p:tgtEl>
                                            <p:attrNameLst>
                                              <p:attrName>style.visibility</p:attrName>
                                            </p:attrNameLst>
                                          </p:cBhvr>
                                          <p:to>
                                            <p:strVal val="visible"/>
                                          </p:to>
                                        </p:set>
                                        <p:anim calcmode="lin" valueType="num">
                                          <p:cBhvr additive="base">
                                            <p:cTn id="100" dur="750" fill="hold"/>
                                            <p:tgtEl>
                                              <p:spTgt spid="9"/>
                                            </p:tgtEl>
                                            <p:attrNameLst>
                                              <p:attrName>ppt_x</p:attrName>
                                            </p:attrNameLst>
                                          </p:cBhvr>
                                          <p:tavLst>
                                            <p:tav tm="0">
                                              <p:val>
                                                <p:strVal val="#ppt_x"/>
                                              </p:val>
                                            </p:tav>
                                            <p:tav tm="100000">
                                              <p:val>
                                                <p:strVal val="#ppt_x"/>
                                              </p:val>
                                            </p:tav>
                                          </p:tavLst>
                                        </p:anim>
                                        <p:anim calcmode="lin" valueType="num">
                                          <p:cBhvr additive="base">
                                            <p:cTn id="101" dur="750" fill="hold"/>
                                            <p:tgtEl>
                                              <p:spTgt spid="9"/>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4200"/>
                                      </p:stCondLst>
                                      <p:childTnLst>
                                        <p:set>
                                          <p:cBhvr>
                                            <p:cTn id="103" dur="1" fill="hold">
                                              <p:stCondLst>
                                                <p:cond delay="0"/>
                                              </p:stCondLst>
                                            </p:cTn>
                                            <p:tgtEl>
                                              <p:spTgt spid="34"/>
                                            </p:tgtEl>
                                            <p:attrNameLst>
                                              <p:attrName>style.visibility</p:attrName>
                                            </p:attrNameLst>
                                          </p:cBhvr>
                                          <p:to>
                                            <p:strVal val="visible"/>
                                          </p:to>
                                        </p:set>
                                        <p:anim calcmode="lin" valueType="num">
                                          <p:cBhvr additive="base">
                                            <p:cTn id="104" dur="750" fill="hold"/>
                                            <p:tgtEl>
                                              <p:spTgt spid="34"/>
                                            </p:tgtEl>
                                            <p:attrNameLst>
                                              <p:attrName>ppt_x</p:attrName>
                                            </p:attrNameLst>
                                          </p:cBhvr>
                                          <p:tavLst>
                                            <p:tav tm="0">
                                              <p:val>
                                                <p:strVal val="#ppt_x"/>
                                              </p:val>
                                            </p:tav>
                                            <p:tav tm="100000">
                                              <p:val>
                                                <p:strVal val="#ppt_x"/>
                                              </p:val>
                                            </p:tav>
                                          </p:tavLst>
                                        </p:anim>
                                        <p:anim calcmode="lin" valueType="num">
                                          <p:cBhvr additive="base">
                                            <p:cTn id="105" dur="750" fill="hold"/>
                                            <p:tgtEl>
                                              <p:spTgt spid="34"/>
                                            </p:tgtEl>
                                            <p:attrNameLst>
                                              <p:attrName>ppt_y</p:attrName>
                                            </p:attrNameLst>
                                          </p:cBhvr>
                                          <p:tavLst>
                                            <p:tav tm="0">
                                              <p:val>
                                                <p:strVal val="1+#ppt_h/2"/>
                                              </p:val>
                                            </p:tav>
                                            <p:tav tm="100000">
                                              <p:val>
                                                <p:strVal val="#ppt_y"/>
                                              </p:val>
                                            </p:tav>
                                          </p:tavLst>
                                        </p:anim>
                                      </p:childTnLst>
                                    </p:cTn>
                                  </p:par>
                                  <p:par>
                                    <p:cTn id="106" presetID="53" presetClass="entr" presetSubtype="16" fill="hold" grpId="0" nodeType="withEffect">
                                      <p:stCondLst>
                                        <p:cond delay="465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300" fill="hold"/>
                                            <p:tgtEl>
                                              <p:spTgt spid="10"/>
                                            </p:tgtEl>
                                            <p:attrNameLst>
                                              <p:attrName>ppt_w</p:attrName>
                                            </p:attrNameLst>
                                          </p:cBhvr>
                                          <p:tavLst>
                                            <p:tav tm="0">
                                              <p:val>
                                                <p:fltVal val="0"/>
                                              </p:val>
                                            </p:tav>
                                            <p:tav tm="100000">
                                              <p:val>
                                                <p:strVal val="#ppt_w"/>
                                              </p:val>
                                            </p:tav>
                                          </p:tavLst>
                                        </p:anim>
                                        <p:anim calcmode="lin" valueType="num">
                                          <p:cBhvr>
                                            <p:cTn id="109" dur="300" fill="hold"/>
                                            <p:tgtEl>
                                              <p:spTgt spid="10"/>
                                            </p:tgtEl>
                                            <p:attrNameLst>
                                              <p:attrName>ppt_h</p:attrName>
                                            </p:attrNameLst>
                                          </p:cBhvr>
                                          <p:tavLst>
                                            <p:tav tm="0">
                                              <p:val>
                                                <p:fltVal val="0"/>
                                              </p:val>
                                            </p:tav>
                                            <p:tav tm="100000">
                                              <p:val>
                                                <p:strVal val="#ppt_h"/>
                                              </p:val>
                                            </p:tav>
                                          </p:tavLst>
                                        </p:anim>
                                        <p:animEffect transition="in" filter="fade">
                                          <p:cBhvr>
                                            <p:cTn id="110" dur="300"/>
                                            <p:tgtEl>
                                              <p:spTgt spid="10"/>
                                            </p:tgtEl>
                                          </p:cBhvr>
                                        </p:animEffect>
                                      </p:childTnLst>
                                    </p:cTn>
                                  </p:par>
                                  <p:par>
                                    <p:cTn id="111" presetID="6" presetClass="emph" presetSubtype="0" autoRev="1" fill="hold" grpId="1" nodeType="withEffect">
                                      <p:stCondLst>
                                        <p:cond delay="4950"/>
                                      </p:stCondLst>
                                      <p:childTnLst>
                                        <p:animScale>
                                          <p:cBhvr>
                                            <p:cTn id="112" dur="150" fill="hold"/>
                                            <p:tgtEl>
                                              <p:spTgt spid="10"/>
                                            </p:tgtEl>
                                          </p:cBhvr>
                                          <p:by x="110000" y="110000"/>
                                        </p:animScale>
                                      </p:childTnLst>
                                    </p:cTn>
                                  </p:par>
                                  <p:par>
                                    <p:cTn id="113" presetID="53" presetClass="entr" presetSubtype="16" fill="hold" nodeType="withEffect">
                                      <p:stCondLst>
                                        <p:cond delay="495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300" fill="hold"/>
                                            <p:tgtEl>
                                              <p:spTgt spid="22"/>
                                            </p:tgtEl>
                                            <p:attrNameLst>
                                              <p:attrName>ppt_w</p:attrName>
                                            </p:attrNameLst>
                                          </p:cBhvr>
                                          <p:tavLst>
                                            <p:tav tm="0">
                                              <p:val>
                                                <p:fltVal val="0"/>
                                              </p:val>
                                            </p:tav>
                                            <p:tav tm="100000">
                                              <p:val>
                                                <p:strVal val="#ppt_w"/>
                                              </p:val>
                                            </p:tav>
                                          </p:tavLst>
                                        </p:anim>
                                        <p:anim calcmode="lin" valueType="num">
                                          <p:cBhvr>
                                            <p:cTn id="116" dur="300" fill="hold"/>
                                            <p:tgtEl>
                                              <p:spTgt spid="22"/>
                                            </p:tgtEl>
                                            <p:attrNameLst>
                                              <p:attrName>ppt_h</p:attrName>
                                            </p:attrNameLst>
                                          </p:cBhvr>
                                          <p:tavLst>
                                            <p:tav tm="0">
                                              <p:val>
                                                <p:fltVal val="0"/>
                                              </p:val>
                                            </p:tav>
                                            <p:tav tm="100000">
                                              <p:val>
                                                <p:strVal val="#ppt_h"/>
                                              </p:val>
                                            </p:tav>
                                          </p:tavLst>
                                        </p:anim>
                                        <p:animEffect transition="in" filter="fade">
                                          <p:cBhvr>
                                            <p:cTn id="117" dur="300"/>
                                            <p:tgtEl>
                                              <p:spTgt spid="22"/>
                                            </p:tgtEl>
                                          </p:cBhvr>
                                        </p:animEffect>
                                      </p:childTnLst>
                                    </p:cTn>
                                  </p:par>
                                  <p:par>
                                    <p:cTn id="118" presetID="6" presetClass="emph" presetSubtype="0" autoRev="1" fill="hold" nodeType="withEffect">
                                      <p:stCondLst>
                                        <p:cond delay="5250"/>
                                      </p:stCondLst>
                                      <p:childTnLst>
                                        <p:animScale>
                                          <p:cBhvr>
                                            <p:cTn id="119" dur="150" fill="hold"/>
                                            <p:tgtEl>
                                              <p:spTgt spid="22"/>
                                            </p:tgtEl>
                                          </p:cBhvr>
                                          <p:by x="110000" y="110000"/>
                                        </p:animScale>
                                      </p:childTnLst>
                                    </p:cTn>
                                  </p:par>
                                  <p:par>
                                    <p:cTn id="120" presetID="2" presetClass="entr" presetSubtype="8" fill="hold" grpId="0" nodeType="withEffect">
                                      <p:stCondLst>
                                        <p:cond delay="5250"/>
                                      </p:stCondLst>
                                      <p:childTnLst>
                                        <p:set>
                                          <p:cBhvr>
                                            <p:cTn id="121" dur="1" fill="hold">
                                              <p:stCondLst>
                                                <p:cond delay="0"/>
                                              </p:stCondLst>
                                            </p:cTn>
                                            <p:tgtEl>
                                              <p:spTgt spid="40"/>
                                            </p:tgtEl>
                                            <p:attrNameLst>
                                              <p:attrName>style.visibility</p:attrName>
                                            </p:attrNameLst>
                                          </p:cBhvr>
                                          <p:to>
                                            <p:strVal val="visible"/>
                                          </p:to>
                                        </p:set>
                                        <p:anim calcmode="lin" valueType="num">
                                          <p:cBhvr additive="base">
                                            <p:cTn id="122" dur="750" fill="hold"/>
                                            <p:tgtEl>
                                              <p:spTgt spid="40"/>
                                            </p:tgtEl>
                                            <p:attrNameLst>
                                              <p:attrName>ppt_x</p:attrName>
                                            </p:attrNameLst>
                                          </p:cBhvr>
                                          <p:tavLst>
                                            <p:tav tm="0">
                                              <p:val>
                                                <p:strVal val="0-#ppt_w/2"/>
                                              </p:val>
                                            </p:tav>
                                            <p:tav tm="100000">
                                              <p:val>
                                                <p:strVal val="#ppt_x"/>
                                              </p:val>
                                            </p:tav>
                                          </p:tavLst>
                                        </p:anim>
                                        <p:anim calcmode="lin" valueType="num">
                                          <p:cBhvr additive="base">
                                            <p:cTn id="123" dur="750" fill="hold"/>
                                            <p:tgtEl>
                                              <p:spTgt spid="40"/>
                                            </p:tgtEl>
                                            <p:attrNameLst>
                                              <p:attrName>ppt_y</p:attrName>
                                            </p:attrNameLst>
                                          </p:cBhvr>
                                          <p:tavLst>
                                            <p:tav tm="0">
                                              <p:val>
                                                <p:strVal val="#ppt_y"/>
                                              </p:val>
                                            </p:tav>
                                            <p:tav tm="100000">
                                              <p:val>
                                                <p:strVal val="#ppt_y"/>
                                              </p:val>
                                            </p:tav>
                                          </p:tavLst>
                                        </p:anim>
                                      </p:childTnLst>
                                    </p:cTn>
                                  </p:par>
                                  <p:par>
                                    <p:cTn id="124" presetID="55" presetClass="entr" presetSubtype="0" fill="hold" grpId="0" nodeType="withEffect">
                                      <p:stCondLst>
                                        <p:cond delay="5650"/>
                                      </p:stCondLst>
                                      <p:childTnLst>
                                        <p:set>
                                          <p:cBhvr>
                                            <p:cTn id="125" dur="1" fill="hold">
                                              <p:stCondLst>
                                                <p:cond delay="0"/>
                                              </p:stCondLst>
                                            </p:cTn>
                                            <p:tgtEl>
                                              <p:spTgt spid="39"/>
                                            </p:tgtEl>
                                            <p:attrNameLst>
                                              <p:attrName>style.visibility</p:attrName>
                                            </p:attrNameLst>
                                          </p:cBhvr>
                                          <p:to>
                                            <p:strVal val="visible"/>
                                          </p:to>
                                        </p:set>
                                        <p:anim calcmode="lin" valueType="num">
                                          <p:cBhvr>
                                            <p:cTn id="126" dur="500" fill="hold"/>
                                            <p:tgtEl>
                                              <p:spTgt spid="39"/>
                                            </p:tgtEl>
                                            <p:attrNameLst>
                                              <p:attrName>ppt_w</p:attrName>
                                            </p:attrNameLst>
                                          </p:cBhvr>
                                          <p:tavLst>
                                            <p:tav tm="0">
                                              <p:val>
                                                <p:strVal val="#ppt_w*0.70"/>
                                              </p:val>
                                            </p:tav>
                                            <p:tav tm="100000">
                                              <p:val>
                                                <p:strVal val="#ppt_w"/>
                                              </p:val>
                                            </p:tav>
                                          </p:tavLst>
                                        </p:anim>
                                        <p:anim calcmode="lin" valueType="num">
                                          <p:cBhvr>
                                            <p:cTn id="127" dur="500" fill="hold"/>
                                            <p:tgtEl>
                                              <p:spTgt spid="39"/>
                                            </p:tgtEl>
                                            <p:attrNameLst>
                                              <p:attrName>ppt_h</p:attrName>
                                            </p:attrNameLst>
                                          </p:cBhvr>
                                          <p:tavLst>
                                            <p:tav tm="0">
                                              <p:val>
                                                <p:strVal val="#ppt_h"/>
                                              </p:val>
                                            </p:tav>
                                            <p:tav tm="100000">
                                              <p:val>
                                                <p:strVal val="#ppt_h"/>
                                              </p:val>
                                            </p:tav>
                                          </p:tavLst>
                                        </p:anim>
                                        <p:animEffect transition="in" filter="fade">
                                          <p:cBhvr>
                                            <p:cTn id="1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P spid="13" grpId="0" animBg="1"/>
          <p:bldP spid="14" grpId="0" animBg="1"/>
          <p:bldP spid="14" grpId="1" animBg="1"/>
          <p:bldP spid="15" grpId="0" animBg="1"/>
          <p:bldP spid="16" grpId="0" animBg="1"/>
          <p:bldP spid="16" grpId="1" animBg="1"/>
          <p:bldP spid="17" grpId="0" animBg="1"/>
          <p:bldP spid="18" grpId="0" animBg="1"/>
          <p:bldP spid="18" grpId="1" animBg="1"/>
          <p:bldP spid="31" grpId="0"/>
          <p:bldP spid="32" grpId="0"/>
          <p:bldP spid="33" grpId="0"/>
          <p:bldP spid="34" grpId="0"/>
          <p:bldP spid="35" grpId="0"/>
          <p:bldP spid="36" grpId="0" animBg="1"/>
          <p:bldP spid="37" grpId="0"/>
          <p:bldP spid="38" grpId="0" animBg="1"/>
          <p:bldP spid="39" grpId="0"/>
          <p:bldP spid="40" grpId="0" animBg="1"/>
          <p:bldP spid="41" grpId="0"/>
          <p:bldP spid="42"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76439" y="5962724"/>
            <a:ext cx="706079" cy="706079"/>
            <a:chOff x="6588983" y="2230703"/>
            <a:chExt cx="533400" cy="533400"/>
          </a:xfrm>
        </p:grpSpPr>
        <p:sp>
          <p:nvSpPr>
            <p:cNvPr id="10" name="椭圆 9"/>
            <p:cNvSpPr/>
            <p:nvPr/>
          </p:nvSpPr>
          <p:spPr>
            <a:xfrm>
              <a:off x="6588983" y="2230703"/>
              <a:ext cx="533400" cy="533400"/>
            </a:xfrm>
            <a:prstGeom prst="ellipse">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13" name="矩形 12"/>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4" name="组合 13"/>
          <p:cNvGrpSpPr/>
          <p:nvPr/>
        </p:nvGrpSpPr>
        <p:grpSpPr>
          <a:xfrm>
            <a:off x="1794132" y="1870429"/>
            <a:ext cx="3738195" cy="657989"/>
            <a:chOff x="1794132" y="1751161"/>
            <a:chExt cx="3738195" cy="657989"/>
          </a:xfrm>
        </p:grpSpPr>
        <p:sp>
          <p:nvSpPr>
            <p:cNvPr id="15" name="矩形 14"/>
            <p:cNvSpPr/>
            <p:nvPr/>
          </p:nvSpPr>
          <p:spPr>
            <a:xfrm>
              <a:off x="1794132" y="1751161"/>
              <a:ext cx="3738195" cy="657989"/>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01408" y="1875269"/>
              <a:ext cx="2031307" cy="461657"/>
            </a:xfrm>
            <a:prstGeom prst="rect">
              <a:avLst/>
            </a:prstGeom>
          </p:spPr>
          <p:txBody>
            <a:bodyPr wrap="none" lIns="91431" tIns="45716" rIns="91431" bIns="45716">
              <a:spAutoFit/>
            </a:bodyPr>
            <a:lstStyle/>
            <a:p>
              <a:pPr algn="r" defTabSz="914273"/>
              <a:r>
                <a:rPr lang="zh-CN" altLang="en-US" sz="2400" b="1" dirty="0">
                  <a:solidFill>
                    <a:srgbClr val="FEEEEF"/>
                  </a:solidFill>
                  <a:latin typeface="微软雅黑" pitchFamily="34" charset="-122"/>
                  <a:ea typeface="微软雅黑" pitchFamily="34" charset="-122"/>
                </a:rPr>
                <a:t>添加项目名称</a:t>
              </a:r>
              <a:endParaRPr lang="en-US" altLang="zh-CN" sz="2400" b="1" dirty="0">
                <a:solidFill>
                  <a:srgbClr val="FEEEEF"/>
                </a:solidFill>
                <a:latin typeface="微软雅黑" pitchFamily="34" charset="-122"/>
                <a:ea typeface="微软雅黑" pitchFamily="34" charset="-122"/>
              </a:endParaRPr>
            </a:p>
          </p:txBody>
        </p:sp>
      </p:grpSp>
      <p:sp>
        <p:nvSpPr>
          <p:cNvPr id="17" name="矩形 47"/>
          <p:cNvSpPr>
            <a:spLocks noChangeArrowheads="1"/>
          </p:cNvSpPr>
          <p:nvPr/>
        </p:nvSpPr>
        <p:spPr bwMode="auto">
          <a:xfrm>
            <a:off x="1717196" y="5304807"/>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sp>
        <p:nvSpPr>
          <p:cNvPr id="18" name="矩形 17"/>
          <p:cNvSpPr/>
          <p:nvPr/>
        </p:nvSpPr>
        <p:spPr>
          <a:xfrm>
            <a:off x="1794133" y="2701653"/>
            <a:ext cx="3692923" cy="2393313"/>
          </a:xfrm>
          <a:prstGeom prst="rect">
            <a:avLst/>
          </a:prstGeom>
          <a:blipFill>
            <a:blip r:embed="rId5"/>
            <a:srcRect/>
            <a:stretch>
              <a:fillRect l="1" r="1"/>
            </a:stretch>
          </a:blipFill>
          <a:ln w="38100">
            <a:solidFill>
              <a:srgbClr val="1DB1B7"/>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19" name="矩形 18"/>
          <p:cNvSpPr/>
          <p:nvPr/>
        </p:nvSpPr>
        <p:spPr>
          <a:xfrm>
            <a:off x="6892459" y="3364675"/>
            <a:ext cx="3692923" cy="2393313"/>
          </a:xfrm>
          <a:prstGeom prst="rect">
            <a:avLst/>
          </a:prstGeom>
          <a:blipFill>
            <a:blip r:embed="rId6"/>
            <a:srcRect/>
            <a:stretch>
              <a:fillRect l="1" r="1"/>
            </a:stretch>
          </a:blipFill>
          <a:ln w="38100">
            <a:solidFill>
              <a:srgbClr val="ED8383"/>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20" name="矩形 47"/>
          <p:cNvSpPr>
            <a:spLocks noChangeArrowheads="1"/>
          </p:cNvSpPr>
          <p:nvPr/>
        </p:nvSpPr>
        <p:spPr bwMode="auto">
          <a:xfrm>
            <a:off x="6822393" y="2404291"/>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grpSp>
        <p:nvGrpSpPr>
          <p:cNvPr id="21" name="组合 20"/>
          <p:cNvGrpSpPr/>
          <p:nvPr/>
        </p:nvGrpSpPr>
        <p:grpSpPr>
          <a:xfrm>
            <a:off x="6892457" y="5986770"/>
            <a:ext cx="3692925" cy="657989"/>
            <a:chOff x="6892457" y="5867502"/>
            <a:chExt cx="3692925" cy="657989"/>
          </a:xfrm>
        </p:grpSpPr>
        <p:sp>
          <p:nvSpPr>
            <p:cNvPr id="22" name="矩形 21"/>
            <p:cNvSpPr/>
            <p:nvPr/>
          </p:nvSpPr>
          <p:spPr>
            <a:xfrm flipH="1">
              <a:off x="6892457" y="5867502"/>
              <a:ext cx="3692925" cy="657989"/>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08543" y="5949483"/>
              <a:ext cx="2031307" cy="461657"/>
            </a:xfrm>
            <a:prstGeom prst="rect">
              <a:avLst/>
            </a:prstGeom>
          </p:spPr>
          <p:txBody>
            <a:bodyPr wrap="none" lIns="91431" tIns="45716" rIns="91431" bIns="45716">
              <a:spAutoFit/>
            </a:bodyPr>
            <a:lstStyle/>
            <a:p>
              <a:pPr defTabSz="914273"/>
              <a:r>
                <a:rPr lang="zh-CN" altLang="en-US" sz="2400" b="1" dirty="0">
                  <a:solidFill>
                    <a:srgbClr val="FEEEEF"/>
                  </a:solidFill>
                  <a:latin typeface="微软雅黑" pitchFamily="34" charset="-122"/>
                  <a:ea typeface="微软雅黑" pitchFamily="34" charset="-122"/>
                </a:rPr>
                <a:t>添加项目标题</a:t>
              </a:r>
              <a:endParaRPr lang="en-US" altLang="zh-CN" sz="2400" b="1" dirty="0">
                <a:solidFill>
                  <a:srgbClr val="FEEEEF"/>
                </a:solidFill>
                <a:latin typeface="微软雅黑" pitchFamily="34" charset="-122"/>
                <a:ea typeface="微软雅黑" pitchFamily="34" charset="-122"/>
              </a:endParaRPr>
            </a:p>
          </p:txBody>
        </p:sp>
      </p:grpSp>
      <p:grpSp>
        <p:nvGrpSpPr>
          <p:cNvPr id="24" name="组合 23"/>
          <p:cNvGrpSpPr/>
          <p:nvPr/>
        </p:nvGrpSpPr>
        <p:grpSpPr>
          <a:xfrm>
            <a:off x="5746390" y="1872327"/>
            <a:ext cx="706079" cy="706079"/>
            <a:chOff x="6588983" y="2230703"/>
            <a:chExt cx="533400" cy="533400"/>
          </a:xfrm>
        </p:grpSpPr>
        <p:sp>
          <p:nvSpPr>
            <p:cNvPr id="25" name="椭圆 24"/>
            <p:cNvSpPr/>
            <p:nvPr/>
          </p:nvSpPr>
          <p:spPr>
            <a:xfrm>
              <a:off x="6588983" y="2230703"/>
              <a:ext cx="533400" cy="533400"/>
            </a:xfrm>
            <a:prstGeom prst="ellipse">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26" name="矩形 25"/>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smtClean="0">
                  <a:solidFill>
                    <a:prstClr val="white"/>
                  </a:solidFill>
                  <a:latin typeface="Arial" panose="020B0604020202020204" pitchFamily="34" charset="0"/>
                  <a:cs typeface="Arial" panose="020B0604020202020204" pitchFamily="34" charset="0"/>
                </a:rPr>
                <a:t>01</a:t>
              </a:r>
              <a:endParaRPr lang="zh-CN" alt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4225463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Scale>
                                      <p:cBhvr>
                                        <p:cTn id="2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9"/>
                                        </p:tgtEl>
                                        <p:attrNameLst>
                                          <p:attrName>ppt_x</p:attrName>
                                          <p:attrName>ppt_y</p:attrName>
                                        </p:attrNameLst>
                                      </p:cBhvr>
                                    </p:animMotion>
                                    <p:animEffect transition="in" filter="fade">
                                      <p:cBhvr>
                                        <p:cTn id="29" dur="1000"/>
                                        <p:tgtEl>
                                          <p:spTgt spid="1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000"/>
                            </p:stCondLst>
                            <p:childTnLst>
                              <p:par>
                                <p:cTn id="41" presetID="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1"/>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12"/>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12"/>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89152" y="2262810"/>
            <a:ext cx="4030141" cy="4030141"/>
          </a:xfrm>
          <a:prstGeom prst="ellipse">
            <a:avLst/>
          </a:prstGeom>
          <a:noFill/>
          <a:ln w="12700">
            <a:solidFill>
              <a:schemeClr val="bg1">
                <a:lumMod val="5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MH_Title_1"/>
          <p:cNvSpPr/>
          <p:nvPr>
            <p:custDataLst>
              <p:tags r:id="rId1"/>
            </p:custDataLst>
          </p:nvPr>
        </p:nvSpPr>
        <p:spPr>
          <a:xfrm>
            <a:off x="1108627" y="2672064"/>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标题六</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3" name="MH_Title_1"/>
          <p:cNvSpPr/>
          <p:nvPr>
            <p:custDataLst>
              <p:tags r:id="rId2"/>
            </p:custDataLst>
          </p:nvPr>
        </p:nvSpPr>
        <p:spPr>
          <a:xfrm>
            <a:off x="1108626" y="4648950"/>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标题五</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4" name="MH_Title_1"/>
          <p:cNvSpPr/>
          <p:nvPr>
            <p:custDataLst>
              <p:tags r:id="rId3"/>
            </p:custDataLst>
          </p:nvPr>
        </p:nvSpPr>
        <p:spPr>
          <a:xfrm>
            <a:off x="2882906" y="1748104"/>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smtClean="0">
                <a:solidFill>
                  <a:prstClr val="white"/>
                </a:solidFill>
                <a:latin typeface="微软雅黑" panose="020B0503020204020204" pitchFamily="34" charset="-122"/>
                <a:ea typeface="微软雅黑" panose="020B0503020204020204" pitchFamily="34" charset="-122"/>
              </a:rPr>
              <a:t>标题一</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5" name="MH_Title_1"/>
          <p:cNvSpPr/>
          <p:nvPr>
            <p:custDataLst>
              <p:tags r:id="rId4"/>
            </p:custDataLst>
          </p:nvPr>
        </p:nvSpPr>
        <p:spPr>
          <a:xfrm>
            <a:off x="2882905" y="5691019"/>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标题四</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6" name="MH_Title_1"/>
          <p:cNvSpPr/>
          <p:nvPr>
            <p:custDataLst>
              <p:tags r:id="rId5"/>
            </p:custDataLst>
          </p:nvPr>
        </p:nvSpPr>
        <p:spPr>
          <a:xfrm>
            <a:off x="4617445" y="2672064"/>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标题二</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7" name="MH_Title_1"/>
          <p:cNvSpPr/>
          <p:nvPr>
            <p:custDataLst>
              <p:tags r:id="rId6"/>
            </p:custDataLst>
          </p:nvPr>
        </p:nvSpPr>
        <p:spPr>
          <a:xfrm>
            <a:off x="4617445" y="4648950"/>
            <a:ext cx="1042069" cy="1042069"/>
          </a:xfrm>
          <a:prstGeom prst="ellipse">
            <a:avLst/>
          </a:prstGeom>
          <a:solidFill>
            <a:srgbClr val="ED83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zh-CN" altLang="en-US" sz="2000" b="1" dirty="0">
                <a:solidFill>
                  <a:prstClr val="white"/>
                </a:solidFill>
                <a:latin typeface="微软雅黑" panose="020B0503020204020204" pitchFamily="34" charset="-122"/>
                <a:ea typeface="微软雅黑" panose="020B0503020204020204" pitchFamily="34" charset="-122"/>
              </a:rPr>
              <a:t>标题三</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7029757" y="2165672"/>
            <a:ext cx="3717555" cy="4345886"/>
          </a:xfrm>
          <a:prstGeom prst="roundRect">
            <a:avLst/>
          </a:prstGeom>
          <a:noFill/>
          <a:ln w="127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19" name="组合 18"/>
          <p:cNvGrpSpPr/>
          <p:nvPr/>
        </p:nvGrpSpPr>
        <p:grpSpPr>
          <a:xfrm>
            <a:off x="7975926" y="1864664"/>
            <a:ext cx="2004037" cy="451818"/>
            <a:chOff x="8346481" y="1363178"/>
            <a:chExt cx="2100436" cy="473552"/>
          </a:xfrm>
        </p:grpSpPr>
        <p:sp>
          <p:nvSpPr>
            <p:cNvPr id="20" name="圆角矩形 19"/>
            <p:cNvSpPr/>
            <p:nvPr/>
          </p:nvSpPr>
          <p:spPr>
            <a:xfrm>
              <a:off x="8346481" y="1363178"/>
              <a:ext cx="2100436" cy="473552"/>
            </a:xfrm>
            <a:prstGeom prst="roundRect">
              <a:avLst/>
            </a:prstGeom>
            <a:solidFill>
              <a:srgbClr val="1DB1B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1" name="TextBox 70"/>
            <p:cNvSpPr txBox="1"/>
            <p:nvPr/>
          </p:nvSpPr>
          <p:spPr>
            <a:xfrm>
              <a:off x="8381343" y="1388854"/>
              <a:ext cx="2001583" cy="440839"/>
            </a:xfrm>
            <a:prstGeom prst="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solidFill>
                    <a:schemeClr val="bg1"/>
                  </a:solidFill>
                  <a:latin typeface="微软雅黑" panose="020B0503020204020204" pitchFamily="34" charset="-122"/>
                  <a:ea typeface="微软雅黑" panose="020B0503020204020204" pitchFamily="34" charset="-122"/>
                  <a:sym typeface="+mn-lt"/>
                </a:rPr>
                <a:t>主要内容</a:t>
              </a:r>
              <a:endParaRPr lang="zh-CN" altLang="en-US" sz="2400" dirty="0">
                <a:solidFill>
                  <a:schemeClr val="bg1"/>
                </a:solidFill>
                <a:latin typeface="微软雅黑" panose="020B0503020204020204" pitchFamily="34" charset="-122"/>
                <a:ea typeface="微软雅黑" panose="020B0503020204020204" pitchFamily="34" charset="-122"/>
                <a:sym typeface="+mn-lt"/>
              </a:endParaRPr>
            </a:p>
          </p:txBody>
        </p:sp>
      </p:grpSp>
      <p:sp>
        <p:nvSpPr>
          <p:cNvPr id="22" name="椭圆 21"/>
          <p:cNvSpPr/>
          <p:nvPr/>
        </p:nvSpPr>
        <p:spPr bwMode="auto">
          <a:xfrm>
            <a:off x="7396376" y="2556123"/>
            <a:ext cx="404992" cy="405081"/>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3" name="椭圆 22"/>
          <p:cNvSpPr/>
          <p:nvPr/>
        </p:nvSpPr>
        <p:spPr bwMode="auto">
          <a:xfrm>
            <a:off x="8751793" y="2528258"/>
            <a:ext cx="300469" cy="300534"/>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4" name="椭圆 23"/>
          <p:cNvSpPr/>
          <p:nvPr/>
        </p:nvSpPr>
        <p:spPr bwMode="auto">
          <a:xfrm>
            <a:off x="9331347" y="2759283"/>
            <a:ext cx="214671" cy="214719"/>
          </a:xfrm>
          <a:prstGeom prst="ellipse">
            <a:avLst/>
          </a:prstGeom>
          <a:solidFill>
            <a:srgbClr val="1DB1B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5" name="椭圆 24"/>
          <p:cNvSpPr/>
          <p:nvPr/>
        </p:nvSpPr>
        <p:spPr bwMode="auto">
          <a:xfrm>
            <a:off x="10532641" y="1999826"/>
            <a:ext cx="214671" cy="214719"/>
          </a:xfrm>
          <a:prstGeom prst="ellipse">
            <a:avLst/>
          </a:prstGeom>
          <a:solidFill>
            <a:srgbClr val="1DB1B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6" name="椭圆 25"/>
          <p:cNvSpPr/>
          <p:nvPr/>
        </p:nvSpPr>
        <p:spPr bwMode="auto">
          <a:xfrm>
            <a:off x="7496113" y="2122114"/>
            <a:ext cx="214671" cy="214719"/>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C00000"/>
              </a:solidFill>
              <a:cs typeface="+mn-ea"/>
              <a:sym typeface="+mn-lt"/>
            </a:endParaRPr>
          </a:p>
        </p:txBody>
      </p:sp>
      <p:sp>
        <p:nvSpPr>
          <p:cNvPr id="27" name="椭圆 26"/>
          <p:cNvSpPr/>
          <p:nvPr/>
        </p:nvSpPr>
        <p:spPr bwMode="auto">
          <a:xfrm>
            <a:off x="8319801" y="2740148"/>
            <a:ext cx="214671" cy="214719"/>
          </a:xfrm>
          <a:prstGeom prst="ellipse">
            <a:avLst/>
          </a:prstGeom>
          <a:solidFill>
            <a:srgbClr val="1DB1B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8" name="椭圆 27"/>
          <p:cNvSpPr/>
          <p:nvPr/>
        </p:nvSpPr>
        <p:spPr bwMode="auto">
          <a:xfrm>
            <a:off x="6918512" y="2030734"/>
            <a:ext cx="404992" cy="405081"/>
          </a:xfrm>
          <a:prstGeom prst="ellipse">
            <a:avLst/>
          </a:prstGeom>
          <a:solidFill>
            <a:srgbClr val="1DB1B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29" name="椭圆 28"/>
          <p:cNvSpPr/>
          <p:nvPr/>
        </p:nvSpPr>
        <p:spPr bwMode="auto">
          <a:xfrm>
            <a:off x="10018283" y="2234635"/>
            <a:ext cx="214671" cy="214719"/>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0" name="椭圆 29"/>
          <p:cNvSpPr/>
          <p:nvPr/>
        </p:nvSpPr>
        <p:spPr bwMode="auto">
          <a:xfrm>
            <a:off x="10126728" y="2565787"/>
            <a:ext cx="404992" cy="405081"/>
          </a:xfrm>
          <a:prstGeom prst="ellipse">
            <a:avLst/>
          </a:prstGeom>
          <a:solidFill>
            <a:srgbClr val="ED838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sym typeface="+mn-lt"/>
            </a:endParaRPr>
          </a:p>
        </p:txBody>
      </p:sp>
      <p:sp>
        <p:nvSpPr>
          <p:cNvPr id="31" name="MH_Other_2"/>
          <p:cNvSpPr/>
          <p:nvPr>
            <p:custDataLst>
              <p:tags r:id="rId7"/>
            </p:custDataLst>
          </p:nvPr>
        </p:nvSpPr>
        <p:spPr>
          <a:xfrm>
            <a:off x="2266824" y="3122823"/>
            <a:ext cx="2289853" cy="2289853"/>
          </a:xfrm>
          <a:prstGeom prst="ellipse">
            <a:avLst/>
          </a:prstGeom>
          <a:solidFill>
            <a:srgbClr val="1DB1B7">
              <a:alpha val="60000"/>
            </a:srgbClr>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2" name="MH_Other_9"/>
          <p:cNvSpPr/>
          <p:nvPr>
            <p:custDataLst>
              <p:tags r:id="rId8"/>
            </p:custDataLst>
          </p:nvPr>
        </p:nvSpPr>
        <p:spPr>
          <a:xfrm>
            <a:off x="2708401" y="3578459"/>
            <a:ext cx="1396444" cy="1398842"/>
          </a:xfrm>
          <a:prstGeom prst="ellipse">
            <a:avLst/>
          </a:prstGeom>
          <a:solidFill>
            <a:srgbClr val="1DB1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600" dirty="0" smtClean="0">
                <a:solidFill>
                  <a:srgbClr val="FFFFFF"/>
                </a:solidFill>
                <a:latin typeface="微软雅黑" panose="020B0503020204020204" pitchFamily="34" charset="-122"/>
                <a:ea typeface="微软雅黑" panose="020B0503020204020204" pitchFamily="34" charset="-122"/>
              </a:rPr>
              <a:t>标题</a:t>
            </a:r>
            <a:endParaRPr lang="zh-CN" altLang="en-US" sz="3600" dirty="0">
              <a:solidFill>
                <a:srgbClr val="FFFFFF"/>
              </a:solidFill>
              <a:latin typeface="微软雅黑" panose="020B0503020204020204" pitchFamily="34" charset="-122"/>
              <a:ea typeface="微软雅黑" panose="020B0503020204020204" pitchFamily="34" charset="-122"/>
            </a:endParaRPr>
          </a:p>
        </p:txBody>
      </p:sp>
      <p:sp>
        <p:nvSpPr>
          <p:cNvPr id="33" name="TextBox 79"/>
          <p:cNvSpPr txBox="1"/>
          <p:nvPr/>
        </p:nvSpPr>
        <p:spPr>
          <a:xfrm>
            <a:off x="7260464" y="3128498"/>
            <a:ext cx="3355481" cy="3343303"/>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txBody>
          <a:bodyPr>
            <a:noAutofit/>
          </a:bodyPr>
          <a:lstStyle>
            <a:defPPr>
              <a:defRPr lang="zh-CN"/>
            </a:defPPr>
            <a:lvl1pPr fontAlgn="base">
              <a:lnSpc>
                <a:spcPct val="120000"/>
              </a:lnSpc>
              <a:spcBef>
                <a:spcPct val="0"/>
              </a:spcBef>
              <a:spcAft>
                <a:spcPct val="0"/>
              </a:spcAft>
              <a:defRPr sz="1100">
                <a:solidFill>
                  <a:schemeClr val="tx1">
                    <a:lumMod val="50000"/>
                    <a:lumOff val="50000"/>
                  </a:schemeClr>
                </a:solidFill>
                <a:cs typeface="+mn-ea"/>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这里输入简单的文字概述这里输入简单文字概述简单的文字概述这里输入简单的文字概述这里输入简单的文字概述这里输入简单文字概述简单的文字概述这里输入简单的文字概述</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这里输入简单的文字概述这里输入简单文字概述简单的文字概述这里输入简单的文字概述这里输入简单的文字概述这里输入简单文字概述简单的文字概述这里输入简单的文字概述</a:t>
            </a:r>
          </a:p>
          <a:p>
            <a:pPr>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392200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250" decel="50000" fill="hold">
                                          <p:stCondLst>
                                            <p:cond delay="0"/>
                                          </p:stCondLst>
                                        </p:cTn>
                                        <p:tgtEl>
                                          <p:spTgt spid="32"/>
                                        </p:tgtEl>
                                        <p:attrNameLst>
                                          <p:attrName>ppt_x</p:attrName>
                                          <p:attrName>ppt_y</p:attrName>
                                        </p:attrNameLst>
                                      </p:cBhvr>
                                    </p:animMotion>
                                    <p:animEffect transition="in" filter="fade">
                                      <p:cBhvr>
                                        <p:cTn id="15" dur="1250"/>
                                        <p:tgtEl>
                                          <p:spTgt spid="32"/>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750"/>
                                        <p:tgtEl>
                                          <p:spTgt spid="9"/>
                                        </p:tgtEl>
                                      </p:cBhvr>
                                    </p:animEffect>
                                  </p:childTnLst>
                                </p:cTn>
                              </p:par>
                            </p:childTnLst>
                          </p:cTn>
                        </p:par>
                        <p:par>
                          <p:cTn id="19" fill="hold">
                            <p:stCondLst>
                              <p:cond delay="3750"/>
                            </p:stCondLst>
                            <p:childTnLst>
                              <p:par>
                                <p:cTn id="20" presetID="9"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par>
                                <p:cTn id="23" presetID="9" presetClass="entr" presetSubtype="0"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par>
                                <p:cTn id="26" presetID="9" presetClass="entr" presetSubtype="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75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par>
                                <p:cTn id="32" presetID="9" presetClass="entr" presetSubtype="0" fill="hold" grpId="0" nodeType="withEffect">
                                  <p:stCondLst>
                                    <p:cond delay="100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grpId="0" nodeType="withEffect">
                                  <p:stCondLst>
                                    <p:cond delay="125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childTnLst>
                          </p:cTn>
                        </p:par>
                        <p:par>
                          <p:cTn id="38" fill="hold">
                            <p:stCondLst>
                              <p:cond delay="5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0" nodeType="withEffect">
                                  <p:stCondLst>
                                    <p:cond delay="125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8750"/>
                            </p:stCondLst>
                            <p:childTnLst>
                              <p:par>
                                <p:cTn id="77" presetID="22" presetClass="entr" presetSubtype="8" fill="hold" grpId="0" nodeType="afterEffect">
                                  <p:stCondLst>
                                    <p:cond delay="0"/>
                                  </p:stCondLst>
                                  <p:iterate type="lt">
                                    <p:tmPct val="10000"/>
                                  </p:iterate>
                                  <p:childTnLst>
                                    <p:set>
                                      <p:cBhvr>
                                        <p:cTn id="78" dur="1" fill="hold">
                                          <p:stCondLst>
                                            <p:cond delay="0"/>
                                          </p:stCondLst>
                                        </p:cTn>
                                        <p:tgtEl>
                                          <p:spTgt spid="33"/>
                                        </p:tgtEl>
                                        <p:attrNameLst>
                                          <p:attrName>style.visibility</p:attrName>
                                        </p:attrNameLst>
                                      </p:cBhvr>
                                      <p:to>
                                        <p:strVal val="visible"/>
                                      </p:to>
                                    </p:set>
                                    <p:animEffect transition="in" filter="wipe(left)">
                                      <p:cBhvr>
                                        <p:cTn id="79"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5" grpId="0" animBg="1"/>
      <p:bldP spid="16" grpId="0" animBg="1"/>
      <p:bldP spid="17" grpId="0" animBg="1"/>
      <p:bldP spid="18"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2551634" y="2047592"/>
            <a:ext cx="7102551" cy="1416307"/>
            <a:chOff x="2561282" y="1699284"/>
            <a:chExt cx="7102551" cy="1416307"/>
          </a:xfrm>
        </p:grpSpPr>
        <p:sp>
          <p:nvSpPr>
            <p:cNvPr id="10" name="Freeform 33"/>
            <p:cNvSpPr>
              <a:spLocks noChangeArrowheads="1"/>
            </p:cNvSpPr>
            <p:nvPr/>
          </p:nvSpPr>
          <p:spPr bwMode="auto">
            <a:xfrm>
              <a:off x="2561282" y="1699284"/>
              <a:ext cx="7041725" cy="1301256"/>
            </a:xfrm>
            <a:custGeom>
              <a:avLst/>
              <a:gdLst>
                <a:gd name="T0" fmla="*/ 19388 w 19389"/>
                <a:gd name="T1" fmla="*/ 0 h 4338"/>
                <a:gd name="T2" fmla="*/ 19388 w 19389"/>
                <a:gd name="T3" fmla="*/ 4337 h 4338"/>
                <a:gd name="T4" fmla="*/ 0 w 19389"/>
                <a:gd name="T5" fmla="*/ 4337 h 4338"/>
                <a:gd name="T6" fmla="*/ 0 w 19389"/>
                <a:gd name="T7" fmla="*/ 0 h 4338"/>
                <a:gd name="T8" fmla="*/ 19388 w 19389"/>
                <a:gd name="T9" fmla="*/ 0 h 4338"/>
              </a:gdLst>
              <a:ahLst/>
              <a:cxnLst>
                <a:cxn ang="0">
                  <a:pos x="T0" y="T1"/>
                </a:cxn>
                <a:cxn ang="0">
                  <a:pos x="T2" y="T3"/>
                </a:cxn>
                <a:cxn ang="0">
                  <a:pos x="T4" y="T5"/>
                </a:cxn>
                <a:cxn ang="0">
                  <a:pos x="T6" y="T7"/>
                </a:cxn>
                <a:cxn ang="0">
                  <a:pos x="T8" y="T9"/>
                </a:cxn>
              </a:cxnLst>
              <a:rect l="0" t="0" r="r" b="b"/>
              <a:pathLst>
                <a:path w="19389" h="4338">
                  <a:moveTo>
                    <a:pt x="19388" y="0"/>
                  </a:moveTo>
                  <a:lnTo>
                    <a:pt x="19388" y="4337"/>
                  </a:lnTo>
                  <a:lnTo>
                    <a:pt x="0" y="4337"/>
                  </a:lnTo>
                  <a:lnTo>
                    <a:pt x="0" y="0"/>
                  </a:lnTo>
                  <a:lnTo>
                    <a:pt x="19388" y="0"/>
                  </a:lnTo>
                </a:path>
              </a:pathLst>
            </a:custGeom>
            <a:solidFill>
              <a:srgbClr val="1DB1B7"/>
            </a:solidFill>
            <a:ln>
              <a:noFill/>
            </a:ln>
            <a:effectLst/>
          </p:spPr>
          <p:txBody>
            <a:bodyPr wrap="none" anchor="ctr"/>
            <a:lstStyle/>
            <a:p>
              <a:pPr defTabSz="913765"/>
              <a:endParaRPr lang="en-US">
                <a:solidFill>
                  <a:srgbClr val="445469"/>
                </a:solidFill>
                <a:latin typeface="Calibri Light" panose="020F0302020204030204"/>
              </a:endParaRPr>
            </a:p>
          </p:txBody>
        </p:sp>
        <p:sp>
          <p:nvSpPr>
            <p:cNvPr id="13" name="Freeform 34"/>
            <p:cNvSpPr>
              <a:spLocks noChangeArrowheads="1"/>
            </p:cNvSpPr>
            <p:nvPr/>
          </p:nvSpPr>
          <p:spPr bwMode="auto">
            <a:xfrm>
              <a:off x="8047948" y="1965090"/>
              <a:ext cx="1615885" cy="1150501"/>
            </a:xfrm>
            <a:custGeom>
              <a:avLst/>
              <a:gdLst>
                <a:gd name="T0" fmla="*/ 5389 w 5390"/>
                <a:gd name="T1" fmla="*/ 0 h 3837"/>
                <a:gd name="T2" fmla="*/ 2036 w 5390"/>
                <a:gd name="T3" fmla="*/ 0 h 3837"/>
                <a:gd name="T4" fmla="*/ 0 w 5390"/>
                <a:gd name="T5" fmla="*/ 3836 h 3837"/>
                <a:gd name="T6" fmla="*/ 5389 w 5390"/>
                <a:gd name="T7" fmla="*/ 3836 h 3837"/>
                <a:gd name="T8" fmla="*/ 5389 w 5390"/>
                <a:gd name="T9" fmla="*/ 0 h 3837"/>
              </a:gdLst>
              <a:ahLst/>
              <a:cxnLst>
                <a:cxn ang="0">
                  <a:pos x="T0" y="T1"/>
                </a:cxn>
                <a:cxn ang="0">
                  <a:pos x="T2" y="T3"/>
                </a:cxn>
                <a:cxn ang="0">
                  <a:pos x="T4" y="T5"/>
                </a:cxn>
                <a:cxn ang="0">
                  <a:pos x="T6" y="T7"/>
                </a:cxn>
                <a:cxn ang="0">
                  <a:pos x="T8" y="T9"/>
                </a:cxn>
              </a:cxnLst>
              <a:rect l="0" t="0" r="r" b="b"/>
              <a:pathLst>
                <a:path w="5390" h="3837">
                  <a:moveTo>
                    <a:pt x="5389" y="0"/>
                  </a:moveTo>
                  <a:lnTo>
                    <a:pt x="2036" y="0"/>
                  </a:lnTo>
                  <a:lnTo>
                    <a:pt x="0" y="3836"/>
                  </a:lnTo>
                  <a:lnTo>
                    <a:pt x="5389" y="3836"/>
                  </a:lnTo>
                  <a:lnTo>
                    <a:pt x="5389" y="0"/>
                  </a:lnTo>
                </a:path>
              </a:pathLst>
            </a:custGeom>
            <a:solidFill>
              <a:schemeClr val="bg1"/>
            </a:solidFill>
            <a:ln>
              <a:noFill/>
            </a:ln>
            <a:effectLst/>
          </p:spPr>
          <p:txBody>
            <a:bodyPr wrap="none" anchor="ctr"/>
            <a:lstStyle/>
            <a:p>
              <a:pPr defTabSz="913765"/>
              <a:endParaRPr lang="en-US">
                <a:solidFill>
                  <a:srgbClr val="445469"/>
                </a:solidFill>
                <a:latin typeface="Calibri Light" panose="020F0302020204030204"/>
              </a:endParaRPr>
            </a:p>
          </p:txBody>
        </p:sp>
        <p:sp>
          <p:nvSpPr>
            <p:cNvPr id="14" name="Freeform 169"/>
            <p:cNvSpPr>
              <a:spLocks noChangeArrowheads="1"/>
            </p:cNvSpPr>
            <p:nvPr/>
          </p:nvSpPr>
          <p:spPr bwMode="auto">
            <a:xfrm>
              <a:off x="4234354" y="2209736"/>
              <a:ext cx="182482" cy="297544"/>
            </a:xfrm>
            <a:custGeom>
              <a:avLst/>
              <a:gdLst>
                <a:gd name="T0" fmla="*/ 53 w 609"/>
                <a:gd name="T1" fmla="*/ 808 h 992"/>
                <a:gd name="T2" fmla="*/ 53 w 609"/>
                <a:gd name="T3" fmla="*/ 808 h 992"/>
                <a:gd name="T4" fmla="*/ 396 w 609"/>
                <a:gd name="T5" fmla="*/ 495 h 992"/>
                <a:gd name="T6" fmla="*/ 48 w 609"/>
                <a:gd name="T7" fmla="*/ 189 h 992"/>
                <a:gd name="T8" fmla="*/ 30 w 609"/>
                <a:gd name="T9" fmla="*/ 53 h 992"/>
                <a:gd name="T10" fmla="*/ 136 w 609"/>
                <a:gd name="T11" fmla="*/ 29 h 992"/>
                <a:gd name="T12" fmla="*/ 573 w 609"/>
                <a:gd name="T13" fmla="*/ 413 h 992"/>
                <a:gd name="T14" fmla="*/ 608 w 609"/>
                <a:gd name="T15" fmla="*/ 489 h 992"/>
                <a:gd name="T16" fmla="*/ 579 w 609"/>
                <a:gd name="T17" fmla="*/ 571 h 992"/>
                <a:gd name="T18" fmla="*/ 148 w 609"/>
                <a:gd name="T19" fmla="*/ 961 h 992"/>
                <a:gd name="T20" fmla="*/ 36 w 609"/>
                <a:gd name="T21" fmla="*/ 943 h 992"/>
                <a:gd name="T22" fmla="*/ 53 w 609"/>
                <a:gd name="T23" fmla="*/ 808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9" h="992">
                  <a:moveTo>
                    <a:pt x="53" y="808"/>
                  </a:moveTo>
                  <a:lnTo>
                    <a:pt x="53" y="808"/>
                  </a:lnTo>
                  <a:cubicBezTo>
                    <a:pt x="396" y="495"/>
                    <a:pt x="396" y="495"/>
                    <a:pt x="396" y="495"/>
                  </a:cubicBezTo>
                  <a:cubicBezTo>
                    <a:pt x="48" y="189"/>
                    <a:pt x="48" y="189"/>
                    <a:pt x="48" y="189"/>
                  </a:cubicBezTo>
                  <a:cubicBezTo>
                    <a:pt x="12" y="159"/>
                    <a:pt x="0" y="94"/>
                    <a:pt x="30" y="53"/>
                  </a:cubicBezTo>
                  <a:cubicBezTo>
                    <a:pt x="53" y="12"/>
                    <a:pt x="101" y="0"/>
                    <a:pt x="136" y="29"/>
                  </a:cubicBezTo>
                  <a:cubicBezTo>
                    <a:pt x="573" y="413"/>
                    <a:pt x="573" y="413"/>
                    <a:pt x="573" y="413"/>
                  </a:cubicBezTo>
                  <a:cubicBezTo>
                    <a:pt x="596" y="431"/>
                    <a:pt x="608" y="460"/>
                    <a:pt x="608" y="489"/>
                  </a:cubicBezTo>
                  <a:cubicBezTo>
                    <a:pt x="608" y="524"/>
                    <a:pt x="596" y="548"/>
                    <a:pt x="579" y="571"/>
                  </a:cubicBezTo>
                  <a:cubicBezTo>
                    <a:pt x="148" y="961"/>
                    <a:pt x="148" y="961"/>
                    <a:pt x="148" y="961"/>
                  </a:cubicBezTo>
                  <a:cubicBezTo>
                    <a:pt x="113" y="991"/>
                    <a:pt x="65" y="985"/>
                    <a:pt x="36" y="943"/>
                  </a:cubicBezTo>
                  <a:cubicBezTo>
                    <a:pt x="12" y="896"/>
                    <a:pt x="18" y="837"/>
                    <a:pt x="53" y="808"/>
                  </a:cubicBezTo>
                </a:path>
              </a:pathLst>
            </a:custGeom>
            <a:solidFill>
              <a:srgbClr val="FFFFFF"/>
            </a:solidFill>
            <a:ln>
              <a:noFill/>
            </a:ln>
            <a:effectLst/>
          </p:spPr>
          <p:txBody>
            <a:bodyPr wrap="none" anchor="ctr"/>
            <a:lstStyle/>
            <a:p>
              <a:pPr defTabSz="913765"/>
              <a:endParaRPr lang="en-US">
                <a:solidFill>
                  <a:srgbClr val="445469"/>
                </a:solidFill>
                <a:latin typeface="Calibri Light" panose="020F0302020204030204"/>
              </a:endParaRPr>
            </a:p>
          </p:txBody>
        </p:sp>
        <p:sp>
          <p:nvSpPr>
            <p:cNvPr id="15" name="TextBox 270"/>
            <p:cNvSpPr txBox="1"/>
            <p:nvPr/>
          </p:nvSpPr>
          <p:spPr>
            <a:xfrm>
              <a:off x="4613749" y="1989754"/>
              <a:ext cx="3523319" cy="664779"/>
            </a:xfrm>
            <a:prstGeom prst="rect">
              <a:avLst/>
            </a:prstGeom>
            <a:noFill/>
          </p:spPr>
          <p:txBody>
            <a:bodyPr wrap="square" lIns="109710" tIns="54855" rIns="109710" bIns="54855" rtlCol="0">
              <a:spAutoFit/>
            </a:bodyPr>
            <a:lstStyle/>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smtClean="0">
                <a:solidFill>
                  <a:srgbClr val="FFFFFF"/>
                </a:solidFill>
                <a:latin typeface="微软雅黑" panose="020B0503020204020204" pitchFamily="34" charset="-122"/>
                <a:ea typeface="微软雅黑" panose="020B0503020204020204" pitchFamily="34" charset="-122"/>
              </a:endParaRPr>
            </a:p>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16" name="TextBox 271"/>
            <p:cNvSpPr txBox="1"/>
            <p:nvPr/>
          </p:nvSpPr>
          <p:spPr>
            <a:xfrm>
              <a:off x="8723110" y="2182115"/>
              <a:ext cx="938042" cy="769423"/>
            </a:xfrm>
            <a:prstGeom prst="rect">
              <a:avLst/>
            </a:prstGeom>
            <a:noFill/>
          </p:spPr>
          <p:txBody>
            <a:bodyPr wrap="none" lIns="91422" tIns="45711" rIns="91422" bIns="45711" rtlCol="0">
              <a:spAutoFit/>
            </a:bodyPr>
            <a:lstStyle/>
            <a:p>
              <a:pPr algn="r" defTabSz="913765"/>
              <a:r>
                <a:rPr lang="en-US" sz="4400" b="1" dirty="0">
                  <a:solidFill>
                    <a:srgbClr val="1DB1B7"/>
                  </a:solidFill>
                  <a:latin typeface="Arial Black" panose="020B0A04020102020204" pitchFamily="34" charset="0"/>
                  <a:cs typeface="Arial" panose="020B0604020202020204"/>
                </a:rPr>
                <a:t>01</a:t>
              </a:r>
              <a:endParaRPr lang="id-ID" sz="4400" b="1" dirty="0">
                <a:solidFill>
                  <a:srgbClr val="1DB1B7"/>
                </a:solidFill>
                <a:latin typeface="Arial Black" panose="020B0A04020102020204" pitchFamily="34" charset="0"/>
                <a:cs typeface="Arial" panose="020B0604020202020204"/>
              </a:endParaRPr>
            </a:p>
          </p:txBody>
        </p:sp>
        <p:sp>
          <p:nvSpPr>
            <p:cNvPr id="17" name="Freeform 16"/>
            <p:cNvSpPr>
              <a:spLocks noEditPoints="1"/>
            </p:cNvSpPr>
            <p:nvPr/>
          </p:nvSpPr>
          <p:spPr bwMode="auto">
            <a:xfrm>
              <a:off x="3163621" y="2172556"/>
              <a:ext cx="565597" cy="45104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8" name="组合 17"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2551634" y="3463899"/>
            <a:ext cx="7102551" cy="1416307"/>
            <a:chOff x="2561282" y="3115591"/>
            <a:chExt cx="7102551" cy="1416307"/>
          </a:xfrm>
        </p:grpSpPr>
        <p:sp>
          <p:nvSpPr>
            <p:cNvPr id="19" name="Freeform 33"/>
            <p:cNvSpPr>
              <a:spLocks noChangeArrowheads="1"/>
            </p:cNvSpPr>
            <p:nvPr/>
          </p:nvSpPr>
          <p:spPr bwMode="auto">
            <a:xfrm>
              <a:off x="2561282" y="3115591"/>
              <a:ext cx="7041725" cy="1301256"/>
            </a:xfrm>
            <a:custGeom>
              <a:avLst/>
              <a:gdLst>
                <a:gd name="T0" fmla="*/ 19388 w 19389"/>
                <a:gd name="T1" fmla="*/ 0 h 4338"/>
                <a:gd name="T2" fmla="*/ 19388 w 19389"/>
                <a:gd name="T3" fmla="*/ 4337 h 4338"/>
                <a:gd name="T4" fmla="*/ 0 w 19389"/>
                <a:gd name="T5" fmla="*/ 4337 h 4338"/>
                <a:gd name="T6" fmla="*/ 0 w 19389"/>
                <a:gd name="T7" fmla="*/ 0 h 4338"/>
                <a:gd name="T8" fmla="*/ 19388 w 19389"/>
                <a:gd name="T9" fmla="*/ 0 h 4338"/>
              </a:gdLst>
              <a:ahLst/>
              <a:cxnLst>
                <a:cxn ang="0">
                  <a:pos x="T0" y="T1"/>
                </a:cxn>
                <a:cxn ang="0">
                  <a:pos x="T2" y="T3"/>
                </a:cxn>
                <a:cxn ang="0">
                  <a:pos x="T4" y="T5"/>
                </a:cxn>
                <a:cxn ang="0">
                  <a:pos x="T6" y="T7"/>
                </a:cxn>
                <a:cxn ang="0">
                  <a:pos x="T8" y="T9"/>
                </a:cxn>
              </a:cxnLst>
              <a:rect l="0" t="0" r="r" b="b"/>
              <a:pathLst>
                <a:path w="19389" h="4338">
                  <a:moveTo>
                    <a:pt x="19388" y="0"/>
                  </a:moveTo>
                  <a:lnTo>
                    <a:pt x="19388" y="4337"/>
                  </a:lnTo>
                  <a:lnTo>
                    <a:pt x="0" y="4337"/>
                  </a:lnTo>
                  <a:lnTo>
                    <a:pt x="0" y="0"/>
                  </a:lnTo>
                  <a:lnTo>
                    <a:pt x="19388" y="0"/>
                  </a:lnTo>
                </a:path>
              </a:pathLst>
            </a:custGeom>
            <a:solidFill>
              <a:srgbClr val="ED8383"/>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0" name="Freeform 34"/>
            <p:cNvSpPr>
              <a:spLocks noChangeArrowheads="1"/>
            </p:cNvSpPr>
            <p:nvPr/>
          </p:nvSpPr>
          <p:spPr bwMode="auto">
            <a:xfrm>
              <a:off x="8047948" y="3381397"/>
              <a:ext cx="1615885" cy="1150501"/>
            </a:xfrm>
            <a:custGeom>
              <a:avLst/>
              <a:gdLst>
                <a:gd name="T0" fmla="*/ 5389 w 5390"/>
                <a:gd name="T1" fmla="*/ 0 h 3837"/>
                <a:gd name="T2" fmla="*/ 2036 w 5390"/>
                <a:gd name="T3" fmla="*/ 0 h 3837"/>
                <a:gd name="T4" fmla="*/ 0 w 5390"/>
                <a:gd name="T5" fmla="*/ 3836 h 3837"/>
                <a:gd name="T6" fmla="*/ 5389 w 5390"/>
                <a:gd name="T7" fmla="*/ 3836 h 3837"/>
                <a:gd name="T8" fmla="*/ 5389 w 5390"/>
                <a:gd name="T9" fmla="*/ 0 h 3837"/>
              </a:gdLst>
              <a:ahLst/>
              <a:cxnLst>
                <a:cxn ang="0">
                  <a:pos x="T0" y="T1"/>
                </a:cxn>
                <a:cxn ang="0">
                  <a:pos x="T2" y="T3"/>
                </a:cxn>
                <a:cxn ang="0">
                  <a:pos x="T4" y="T5"/>
                </a:cxn>
                <a:cxn ang="0">
                  <a:pos x="T6" y="T7"/>
                </a:cxn>
                <a:cxn ang="0">
                  <a:pos x="T8" y="T9"/>
                </a:cxn>
              </a:cxnLst>
              <a:rect l="0" t="0" r="r" b="b"/>
              <a:pathLst>
                <a:path w="5390" h="3837">
                  <a:moveTo>
                    <a:pt x="5389" y="0"/>
                  </a:moveTo>
                  <a:lnTo>
                    <a:pt x="2036" y="0"/>
                  </a:lnTo>
                  <a:lnTo>
                    <a:pt x="0" y="3836"/>
                  </a:lnTo>
                  <a:lnTo>
                    <a:pt x="5389" y="3836"/>
                  </a:lnTo>
                  <a:lnTo>
                    <a:pt x="5389" y="0"/>
                  </a:lnTo>
                </a:path>
              </a:pathLst>
            </a:custGeom>
            <a:solidFill>
              <a:schemeClr val="bg1"/>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1" name="Freeform 169"/>
            <p:cNvSpPr>
              <a:spLocks noChangeArrowheads="1"/>
            </p:cNvSpPr>
            <p:nvPr/>
          </p:nvSpPr>
          <p:spPr bwMode="auto">
            <a:xfrm>
              <a:off x="4234354" y="3626043"/>
              <a:ext cx="182482" cy="297544"/>
            </a:xfrm>
            <a:custGeom>
              <a:avLst/>
              <a:gdLst>
                <a:gd name="T0" fmla="*/ 53 w 609"/>
                <a:gd name="T1" fmla="*/ 808 h 992"/>
                <a:gd name="T2" fmla="*/ 53 w 609"/>
                <a:gd name="T3" fmla="*/ 808 h 992"/>
                <a:gd name="T4" fmla="*/ 396 w 609"/>
                <a:gd name="T5" fmla="*/ 495 h 992"/>
                <a:gd name="T6" fmla="*/ 48 w 609"/>
                <a:gd name="T7" fmla="*/ 189 h 992"/>
                <a:gd name="T8" fmla="*/ 30 w 609"/>
                <a:gd name="T9" fmla="*/ 53 h 992"/>
                <a:gd name="T10" fmla="*/ 136 w 609"/>
                <a:gd name="T11" fmla="*/ 29 h 992"/>
                <a:gd name="T12" fmla="*/ 573 w 609"/>
                <a:gd name="T13" fmla="*/ 413 h 992"/>
                <a:gd name="T14" fmla="*/ 608 w 609"/>
                <a:gd name="T15" fmla="*/ 489 h 992"/>
                <a:gd name="T16" fmla="*/ 579 w 609"/>
                <a:gd name="T17" fmla="*/ 571 h 992"/>
                <a:gd name="T18" fmla="*/ 148 w 609"/>
                <a:gd name="T19" fmla="*/ 961 h 992"/>
                <a:gd name="T20" fmla="*/ 36 w 609"/>
                <a:gd name="T21" fmla="*/ 943 h 992"/>
                <a:gd name="T22" fmla="*/ 53 w 609"/>
                <a:gd name="T23" fmla="*/ 808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9" h="992">
                  <a:moveTo>
                    <a:pt x="53" y="808"/>
                  </a:moveTo>
                  <a:lnTo>
                    <a:pt x="53" y="808"/>
                  </a:lnTo>
                  <a:cubicBezTo>
                    <a:pt x="396" y="495"/>
                    <a:pt x="396" y="495"/>
                    <a:pt x="396" y="495"/>
                  </a:cubicBezTo>
                  <a:cubicBezTo>
                    <a:pt x="48" y="189"/>
                    <a:pt x="48" y="189"/>
                    <a:pt x="48" y="189"/>
                  </a:cubicBezTo>
                  <a:cubicBezTo>
                    <a:pt x="12" y="159"/>
                    <a:pt x="0" y="94"/>
                    <a:pt x="30" y="53"/>
                  </a:cubicBezTo>
                  <a:cubicBezTo>
                    <a:pt x="53" y="12"/>
                    <a:pt x="101" y="0"/>
                    <a:pt x="136" y="29"/>
                  </a:cubicBezTo>
                  <a:cubicBezTo>
                    <a:pt x="573" y="413"/>
                    <a:pt x="573" y="413"/>
                    <a:pt x="573" y="413"/>
                  </a:cubicBezTo>
                  <a:cubicBezTo>
                    <a:pt x="596" y="431"/>
                    <a:pt x="608" y="460"/>
                    <a:pt x="608" y="489"/>
                  </a:cubicBezTo>
                  <a:cubicBezTo>
                    <a:pt x="608" y="524"/>
                    <a:pt x="596" y="548"/>
                    <a:pt x="579" y="571"/>
                  </a:cubicBezTo>
                  <a:cubicBezTo>
                    <a:pt x="148" y="961"/>
                    <a:pt x="148" y="961"/>
                    <a:pt x="148" y="961"/>
                  </a:cubicBezTo>
                  <a:cubicBezTo>
                    <a:pt x="113" y="991"/>
                    <a:pt x="65" y="985"/>
                    <a:pt x="36" y="943"/>
                  </a:cubicBezTo>
                  <a:cubicBezTo>
                    <a:pt x="12" y="896"/>
                    <a:pt x="18" y="837"/>
                    <a:pt x="53" y="808"/>
                  </a:cubicBezTo>
                </a:path>
              </a:pathLst>
            </a:custGeom>
            <a:solidFill>
              <a:srgbClr val="FFFFFF"/>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2" name="TextBox 253"/>
            <p:cNvSpPr txBox="1"/>
            <p:nvPr/>
          </p:nvSpPr>
          <p:spPr>
            <a:xfrm>
              <a:off x="4613749" y="3406061"/>
              <a:ext cx="3523319" cy="664779"/>
            </a:xfrm>
            <a:prstGeom prst="rect">
              <a:avLst/>
            </a:prstGeom>
            <a:noFill/>
          </p:spPr>
          <p:txBody>
            <a:bodyPr wrap="square" lIns="109710" tIns="54855" rIns="109710" bIns="54855" rtlCol="0">
              <a:spAutoFit/>
            </a:bodyPr>
            <a:lstStyle/>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smtClean="0">
                <a:solidFill>
                  <a:srgbClr val="FFFFFF"/>
                </a:solidFill>
                <a:latin typeface="微软雅黑" panose="020B0503020204020204" pitchFamily="34" charset="-122"/>
                <a:ea typeface="微软雅黑" panose="020B0503020204020204" pitchFamily="34" charset="-122"/>
              </a:endParaRPr>
            </a:p>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23" name="TextBox 255"/>
            <p:cNvSpPr txBox="1"/>
            <p:nvPr/>
          </p:nvSpPr>
          <p:spPr>
            <a:xfrm>
              <a:off x="8723110" y="3595397"/>
              <a:ext cx="938042" cy="769423"/>
            </a:xfrm>
            <a:prstGeom prst="rect">
              <a:avLst/>
            </a:prstGeom>
            <a:noFill/>
          </p:spPr>
          <p:txBody>
            <a:bodyPr wrap="none" lIns="91422" tIns="45711" rIns="91422" bIns="45711" rtlCol="0">
              <a:spAutoFit/>
            </a:bodyPr>
            <a:lstStyle/>
            <a:p>
              <a:pPr algn="r" defTabSz="913765"/>
              <a:r>
                <a:rPr lang="en-US" sz="4400" b="1" dirty="0">
                  <a:solidFill>
                    <a:srgbClr val="ED8383"/>
                  </a:solidFill>
                  <a:latin typeface="Arial Black" panose="020B0A04020102020204" pitchFamily="34" charset="0"/>
                  <a:cs typeface="Arial" panose="020B0604020202020204"/>
                </a:rPr>
                <a:t>02</a:t>
              </a:r>
              <a:endParaRPr lang="id-ID" sz="4400" b="1" dirty="0">
                <a:solidFill>
                  <a:srgbClr val="ED8383"/>
                </a:solidFill>
                <a:latin typeface="Arial Black" panose="020B0A04020102020204" pitchFamily="34" charset="0"/>
                <a:cs typeface="Arial" panose="020B0604020202020204"/>
              </a:endParaRPr>
            </a:p>
          </p:txBody>
        </p:sp>
        <p:sp>
          <p:nvSpPr>
            <p:cNvPr id="24" name="Freeform 26"/>
            <p:cNvSpPr>
              <a:spLocks noEditPoints="1"/>
            </p:cNvSpPr>
            <p:nvPr/>
          </p:nvSpPr>
          <p:spPr bwMode="auto">
            <a:xfrm>
              <a:off x="3261299" y="3595397"/>
              <a:ext cx="418428" cy="43961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2551634" y="4880206"/>
            <a:ext cx="7102551" cy="1416307"/>
            <a:chOff x="2561282" y="4531898"/>
            <a:chExt cx="7102551" cy="1416307"/>
          </a:xfrm>
        </p:grpSpPr>
        <p:sp>
          <p:nvSpPr>
            <p:cNvPr id="26" name="Freeform 33"/>
            <p:cNvSpPr>
              <a:spLocks noChangeArrowheads="1"/>
            </p:cNvSpPr>
            <p:nvPr/>
          </p:nvSpPr>
          <p:spPr bwMode="auto">
            <a:xfrm>
              <a:off x="2561282" y="4531898"/>
              <a:ext cx="7041725" cy="1301256"/>
            </a:xfrm>
            <a:custGeom>
              <a:avLst/>
              <a:gdLst>
                <a:gd name="T0" fmla="*/ 19388 w 19389"/>
                <a:gd name="T1" fmla="*/ 0 h 4338"/>
                <a:gd name="T2" fmla="*/ 19388 w 19389"/>
                <a:gd name="T3" fmla="*/ 4337 h 4338"/>
                <a:gd name="T4" fmla="*/ 0 w 19389"/>
                <a:gd name="T5" fmla="*/ 4337 h 4338"/>
                <a:gd name="T6" fmla="*/ 0 w 19389"/>
                <a:gd name="T7" fmla="*/ 0 h 4338"/>
                <a:gd name="T8" fmla="*/ 19388 w 19389"/>
                <a:gd name="T9" fmla="*/ 0 h 4338"/>
              </a:gdLst>
              <a:ahLst/>
              <a:cxnLst>
                <a:cxn ang="0">
                  <a:pos x="T0" y="T1"/>
                </a:cxn>
                <a:cxn ang="0">
                  <a:pos x="T2" y="T3"/>
                </a:cxn>
                <a:cxn ang="0">
                  <a:pos x="T4" y="T5"/>
                </a:cxn>
                <a:cxn ang="0">
                  <a:pos x="T6" y="T7"/>
                </a:cxn>
                <a:cxn ang="0">
                  <a:pos x="T8" y="T9"/>
                </a:cxn>
              </a:cxnLst>
              <a:rect l="0" t="0" r="r" b="b"/>
              <a:pathLst>
                <a:path w="19389" h="4338">
                  <a:moveTo>
                    <a:pt x="19388" y="0"/>
                  </a:moveTo>
                  <a:lnTo>
                    <a:pt x="19388" y="4337"/>
                  </a:lnTo>
                  <a:lnTo>
                    <a:pt x="0" y="4337"/>
                  </a:lnTo>
                  <a:lnTo>
                    <a:pt x="0" y="0"/>
                  </a:lnTo>
                  <a:lnTo>
                    <a:pt x="19388" y="0"/>
                  </a:lnTo>
                </a:path>
              </a:pathLst>
            </a:custGeom>
            <a:solidFill>
              <a:srgbClr val="1DB1B7"/>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7" name="Freeform 34"/>
            <p:cNvSpPr>
              <a:spLocks noChangeArrowheads="1"/>
            </p:cNvSpPr>
            <p:nvPr/>
          </p:nvSpPr>
          <p:spPr bwMode="auto">
            <a:xfrm>
              <a:off x="8047948" y="4797704"/>
              <a:ext cx="1615885" cy="1150501"/>
            </a:xfrm>
            <a:custGeom>
              <a:avLst/>
              <a:gdLst>
                <a:gd name="T0" fmla="*/ 5389 w 5390"/>
                <a:gd name="T1" fmla="*/ 0 h 3837"/>
                <a:gd name="T2" fmla="*/ 2036 w 5390"/>
                <a:gd name="T3" fmla="*/ 0 h 3837"/>
                <a:gd name="T4" fmla="*/ 0 w 5390"/>
                <a:gd name="T5" fmla="*/ 3836 h 3837"/>
                <a:gd name="T6" fmla="*/ 5389 w 5390"/>
                <a:gd name="T7" fmla="*/ 3836 h 3837"/>
                <a:gd name="T8" fmla="*/ 5389 w 5390"/>
                <a:gd name="T9" fmla="*/ 0 h 3837"/>
              </a:gdLst>
              <a:ahLst/>
              <a:cxnLst>
                <a:cxn ang="0">
                  <a:pos x="T0" y="T1"/>
                </a:cxn>
                <a:cxn ang="0">
                  <a:pos x="T2" y="T3"/>
                </a:cxn>
                <a:cxn ang="0">
                  <a:pos x="T4" y="T5"/>
                </a:cxn>
                <a:cxn ang="0">
                  <a:pos x="T6" y="T7"/>
                </a:cxn>
                <a:cxn ang="0">
                  <a:pos x="T8" y="T9"/>
                </a:cxn>
              </a:cxnLst>
              <a:rect l="0" t="0" r="r" b="b"/>
              <a:pathLst>
                <a:path w="5390" h="3837">
                  <a:moveTo>
                    <a:pt x="5389" y="0"/>
                  </a:moveTo>
                  <a:lnTo>
                    <a:pt x="2036" y="0"/>
                  </a:lnTo>
                  <a:lnTo>
                    <a:pt x="0" y="3836"/>
                  </a:lnTo>
                  <a:lnTo>
                    <a:pt x="5389" y="3836"/>
                  </a:lnTo>
                  <a:lnTo>
                    <a:pt x="5389" y="0"/>
                  </a:lnTo>
                </a:path>
              </a:pathLst>
            </a:custGeom>
            <a:solidFill>
              <a:schemeClr val="bg1"/>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8" name="Freeform 169"/>
            <p:cNvSpPr>
              <a:spLocks noChangeArrowheads="1"/>
            </p:cNvSpPr>
            <p:nvPr/>
          </p:nvSpPr>
          <p:spPr bwMode="auto">
            <a:xfrm>
              <a:off x="4234354" y="5042350"/>
              <a:ext cx="182482" cy="297544"/>
            </a:xfrm>
            <a:custGeom>
              <a:avLst/>
              <a:gdLst>
                <a:gd name="T0" fmla="*/ 53 w 609"/>
                <a:gd name="T1" fmla="*/ 808 h 992"/>
                <a:gd name="T2" fmla="*/ 53 w 609"/>
                <a:gd name="T3" fmla="*/ 808 h 992"/>
                <a:gd name="T4" fmla="*/ 396 w 609"/>
                <a:gd name="T5" fmla="*/ 495 h 992"/>
                <a:gd name="T6" fmla="*/ 48 w 609"/>
                <a:gd name="T7" fmla="*/ 189 h 992"/>
                <a:gd name="T8" fmla="*/ 30 w 609"/>
                <a:gd name="T9" fmla="*/ 53 h 992"/>
                <a:gd name="T10" fmla="*/ 136 w 609"/>
                <a:gd name="T11" fmla="*/ 29 h 992"/>
                <a:gd name="T12" fmla="*/ 573 w 609"/>
                <a:gd name="T13" fmla="*/ 413 h 992"/>
                <a:gd name="T14" fmla="*/ 608 w 609"/>
                <a:gd name="T15" fmla="*/ 489 h 992"/>
                <a:gd name="T16" fmla="*/ 579 w 609"/>
                <a:gd name="T17" fmla="*/ 571 h 992"/>
                <a:gd name="T18" fmla="*/ 148 w 609"/>
                <a:gd name="T19" fmla="*/ 961 h 992"/>
                <a:gd name="T20" fmla="*/ 36 w 609"/>
                <a:gd name="T21" fmla="*/ 943 h 992"/>
                <a:gd name="T22" fmla="*/ 53 w 609"/>
                <a:gd name="T23" fmla="*/ 808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9" h="992">
                  <a:moveTo>
                    <a:pt x="53" y="808"/>
                  </a:moveTo>
                  <a:lnTo>
                    <a:pt x="53" y="808"/>
                  </a:lnTo>
                  <a:cubicBezTo>
                    <a:pt x="396" y="495"/>
                    <a:pt x="396" y="495"/>
                    <a:pt x="396" y="495"/>
                  </a:cubicBezTo>
                  <a:cubicBezTo>
                    <a:pt x="48" y="189"/>
                    <a:pt x="48" y="189"/>
                    <a:pt x="48" y="189"/>
                  </a:cubicBezTo>
                  <a:cubicBezTo>
                    <a:pt x="12" y="159"/>
                    <a:pt x="0" y="94"/>
                    <a:pt x="30" y="53"/>
                  </a:cubicBezTo>
                  <a:cubicBezTo>
                    <a:pt x="53" y="12"/>
                    <a:pt x="101" y="0"/>
                    <a:pt x="136" y="29"/>
                  </a:cubicBezTo>
                  <a:cubicBezTo>
                    <a:pt x="573" y="413"/>
                    <a:pt x="573" y="413"/>
                    <a:pt x="573" y="413"/>
                  </a:cubicBezTo>
                  <a:cubicBezTo>
                    <a:pt x="596" y="431"/>
                    <a:pt x="608" y="460"/>
                    <a:pt x="608" y="489"/>
                  </a:cubicBezTo>
                  <a:cubicBezTo>
                    <a:pt x="608" y="524"/>
                    <a:pt x="596" y="548"/>
                    <a:pt x="579" y="571"/>
                  </a:cubicBezTo>
                  <a:cubicBezTo>
                    <a:pt x="148" y="961"/>
                    <a:pt x="148" y="961"/>
                    <a:pt x="148" y="961"/>
                  </a:cubicBezTo>
                  <a:cubicBezTo>
                    <a:pt x="113" y="991"/>
                    <a:pt x="65" y="985"/>
                    <a:pt x="36" y="943"/>
                  </a:cubicBezTo>
                  <a:cubicBezTo>
                    <a:pt x="12" y="896"/>
                    <a:pt x="18" y="837"/>
                    <a:pt x="53" y="808"/>
                  </a:cubicBezTo>
                </a:path>
              </a:pathLst>
            </a:custGeom>
            <a:solidFill>
              <a:srgbClr val="FFFFFF"/>
            </a:solidFill>
            <a:ln>
              <a:noFill/>
            </a:ln>
            <a:effectLst/>
          </p:spPr>
          <p:txBody>
            <a:bodyPr wrap="none" anchor="ctr"/>
            <a:lstStyle/>
            <a:p>
              <a:pPr defTabSz="913765"/>
              <a:endParaRPr lang="en-US">
                <a:solidFill>
                  <a:srgbClr val="445469"/>
                </a:solidFill>
                <a:latin typeface="Calibri Light" panose="020F0302020204030204"/>
              </a:endParaRPr>
            </a:p>
          </p:txBody>
        </p:sp>
        <p:sp>
          <p:nvSpPr>
            <p:cNvPr id="29" name="TextBox 262"/>
            <p:cNvSpPr txBox="1"/>
            <p:nvPr/>
          </p:nvSpPr>
          <p:spPr>
            <a:xfrm>
              <a:off x="4613749" y="4862124"/>
              <a:ext cx="3523319" cy="664779"/>
            </a:xfrm>
            <a:prstGeom prst="rect">
              <a:avLst/>
            </a:prstGeom>
            <a:noFill/>
          </p:spPr>
          <p:txBody>
            <a:bodyPr wrap="square" lIns="109710" tIns="54855" rIns="109710" bIns="54855" rtlCol="0">
              <a:spAutoFit/>
            </a:bodyPr>
            <a:lstStyle/>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smtClean="0">
                <a:solidFill>
                  <a:srgbClr val="FFFFFF"/>
                </a:solidFill>
                <a:latin typeface="微软雅黑" panose="020B0503020204020204" pitchFamily="34" charset="-122"/>
                <a:ea typeface="微软雅黑" panose="020B0503020204020204" pitchFamily="34" charset="-122"/>
              </a:endParaRPr>
            </a:p>
            <a:p>
              <a:pPr>
                <a:buNone/>
              </a:pPr>
              <a:r>
                <a:rPr lang="zh-CN" altLang="en-US" dirty="0" smtClean="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30" name="TextBox 263"/>
            <p:cNvSpPr txBox="1"/>
            <p:nvPr/>
          </p:nvSpPr>
          <p:spPr>
            <a:xfrm>
              <a:off x="8723110" y="5077972"/>
              <a:ext cx="938042" cy="769423"/>
            </a:xfrm>
            <a:prstGeom prst="rect">
              <a:avLst/>
            </a:prstGeom>
            <a:noFill/>
          </p:spPr>
          <p:txBody>
            <a:bodyPr wrap="none" lIns="91422" tIns="45711" rIns="91422" bIns="45711" rtlCol="0">
              <a:spAutoFit/>
            </a:bodyPr>
            <a:lstStyle/>
            <a:p>
              <a:pPr algn="r" defTabSz="913765"/>
              <a:r>
                <a:rPr lang="en-US" sz="4400" b="1" dirty="0">
                  <a:solidFill>
                    <a:srgbClr val="1DB1B7"/>
                  </a:solidFill>
                  <a:latin typeface="Arial Black" panose="020B0A04020102020204" pitchFamily="34" charset="0"/>
                  <a:cs typeface="Arial" panose="020B0604020202020204"/>
                </a:rPr>
                <a:t>03</a:t>
              </a:r>
              <a:endParaRPr lang="id-ID" sz="4400" b="1" dirty="0">
                <a:solidFill>
                  <a:srgbClr val="1DB1B7"/>
                </a:solidFill>
                <a:latin typeface="Arial Black" panose="020B0A04020102020204" pitchFamily="34" charset="0"/>
                <a:cs typeface="Arial" panose="020B0604020202020204"/>
              </a:endParaRPr>
            </a:p>
          </p:txBody>
        </p:sp>
        <p:sp>
          <p:nvSpPr>
            <p:cNvPr id="31" name="Freeform 48"/>
            <p:cNvSpPr>
              <a:spLocks noEditPoints="1"/>
            </p:cNvSpPr>
            <p:nvPr/>
          </p:nvSpPr>
          <p:spPr bwMode="auto">
            <a:xfrm>
              <a:off x="3221018" y="4921678"/>
              <a:ext cx="498989" cy="47763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191153892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274855" y="247775"/>
            <a:ext cx="11559335" cy="6442459"/>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13327"/>
          <a:stretch/>
        </p:blipFill>
        <p:spPr>
          <a:xfrm>
            <a:off x="1919080" y="968932"/>
            <a:ext cx="8397541" cy="4967532"/>
          </a:xfrm>
          <a:prstGeom prst="rect">
            <a:avLst/>
          </a:prstGeom>
        </p:spPr>
      </p:pic>
      <p:pic>
        <p:nvPicPr>
          <p:cNvPr id="9" name="图片 8"/>
          <p:cNvPicPr>
            <a:picLocks noChangeAspect="1"/>
          </p:cNvPicPr>
          <p:nvPr/>
        </p:nvPicPr>
        <p:blipFill rotWithShape="1">
          <a:blip r:embed="rId5"/>
          <a:srcRect l="5136" t="52911" r="76974" b="4403"/>
          <a:stretch/>
        </p:blipFill>
        <p:spPr>
          <a:xfrm>
            <a:off x="0" y="4002295"/>
            <a:ext cx="1874250" cy="2871558"/>
          </a:xfrm>
          <a:prstGeom prst="rect">
            <a:avLst/>
          </a:prstGeom>
        </p:spPr>
      </p:pic>
      <p:pic>
        <p:nvPicPr>
          <p:cNvPr id="10" name="图片 9"/>
          <p:cNvPicPr>
            <a:picLocks noChangeAspect="1"/>
          </p:cNvPicPr>
          <p:nvPr/>
        </p:nvPicPr>
        <p:blipFill rotWithShape="1">
          <a:blip r:embed="rId5"/>
          <a:srcRect l="73739" t="52911" r="4596" b="4090"/>
          <a:stretch/>
        </p:blipFill>
        <p:spPr>
          <a:xfrm>
            <a:off x="9922266" y="3991922"/>
            <a:ext cx="2269734" cy="2892582"/>
          </a:xfrm>
          <a:prstGeom prst="rect">
            <a:avLst/>
          </a:prstGeom>
        </p:spPr>
      </p:pic>
      <p:pic>
        <p:nvPicPr>
          <p:cNvPr id="11" name="图片 10"/>
          <p:cNvPicPr>
            <a:picLocks noChangeAspect="1"/>
          </p:cNvPicPr>
          <p:nvPr/>
        </p:nvPicPr>
        <p:blipFill rotWithShape="1">
          <a:blip r:embed="rId5"/>
          <a:srcRect l="76858" t="4345" r="4268" b="52968"/>
          <a:stretch/>
        </p:blipFill>
        <p:spPr>
          <a:xfrm>
            <a:off x="10227831" y="0"/>
            <a:ext cx="1977421" cy="2871557"/>
          </a:xfrm>
          <a:prstGeom prst="rect">
            <a:avLst/>
          </a:prstGeom>
        </p:spPr>
      </p:pic>
      <p:pic>
        <p:nvPicPr>
          <p:cNvPr id="12" name="图片 11"/>
          <p:cNvPicPr>
            <a:picLocks noChangeAspect="1"/>
          </p:cNvPicPr>
          <p:nvPr/>
        </p:nvPicPr>
        <p:blipFill rotWithShape="1">
          <a:blip r:embed="rId5"/>
          <a:srcRect l="4972" t="4856" r="75169" b="54502"/>
          <a:stretch/>
        </p:blipFill>
        <p:spPr>
          <a:xfrm>
            <a:off x="-13253" y="0"/>
            <a:ext cx="2080591" cy="2733997"/>
          </a:xfrm>
          <a:prstGeom prst="rect">
            <a:avLst/>
          </a:prstGeom>
        </p:spPr>
      </p:pic>
      <p:sp>
        <p:nvSpPr>
          <p:cNvPr id="13" name="文本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257923" y="1920372"/>
            <a:ext cx="5593198" cy="2431435"/>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000" b="1" dirty="0" smtClean="0">
                <a:solidFill>
                  <a:srgbClr val="222C6C"/>
                </a:solidFill>
                <a:latin typeface="幼圆" panose="02010509060101010101" pitchFamily="49" charset="-122"/>
                <a:ea typeface="幼圆" panose="02010509060101010101" pitchFamily="49" charset="-122"/>
                <a:cs typeface="Kartika" panose="02020503030404060203" pitchFamily="18" charset="0"/>
              </a:rPr>
              <a:t>   </a:t>
            </a:r>
            <a:r>
              <a:rPr lang="zh-CN" altLang="en-US" sz="60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rPr>
              <a:t>感谢在座</a:t>
            </a:r>
            <a:endParaRPr lang="en-US" altLang="zh-CN" sz="60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endParaRPr>
          </a:p>
          <a:p>
            <a:r>
              <a:rPr lang="zh-CN" altLang="en-US" sz="6000" b="1" dirty="0" smtClean="0">
                <a:solidFill>
                  <a:srgbClr val="166472"/>
                </a:solidFill>
                <a:latin typeface="幼圆" panose="02010509060101010101" pitchFamily="49" charset="-122"/>
                <a:ea typeface="幼圆" panose="02010509060101010101" pitchFamily="49" charset="-122"/>
                <a:cs typeface="Kartika" panose="02020503030404060203" pitchFamily="18" charset="0"/>
              </a:rPr>
              <a:t>各位的聆听观看</a:t>
            </a:r>
            <a:endParaRPr lang="en-US" altLang="zh-CN" sz="5400" b="1" dirty="0">
              <a:solidFill>
                <a:srgbClr val="166472"/>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28773781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10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1000"/>
                                        <p:tgtEl>
                                          <p:spTgt spid="11"/>
                                        </p:tgtEl>
                                      </p:cBhvr>
                                    </p:animEffect>
                                  </p:childTnLst>
                                </p:cTn>
                              </p:par>
                              <p:par>
                                <p:cTn id="11" presetID="9"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1000"/>
                                        <p:tgtEl>
                                          <p:spTgt spid="9"/>
                                        </p:tgtEl>
                                      </p:cBhvr>
                                    </p:animEffect>
                                  </p:childTnLst>
                                </p:cTn>
                              </p:par>
                              <p:par>
                                <p:cTn id="14" presetID="9"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1000"/>
                                        <p:tgtEl>
                                          <p:spTgt spid="10"/>
                                        </p:tgtEl>
                                      </p:cBhvr>
                                    </p:animEffect>
                                  </p:childTnLst>
                                </p:cTn>
                              </p:par>
                            </p:childTnLst>
                          </p:cTn>
                        </p:par>
                        <p:par>
                          <p:cTn id="17" fill="hold">
                            <p:stCondLst>
                              <p:cond delay="1000"/>
                            </p:stCondLst>
                            <p:childTnLst>
                              <p:par>
                                <p:cTn id="18" presetID="6"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3500"/>
                            </p:stCondLst>
                            <p:childTnLst>
                              <p:par>
                                <p:cTn id="26" presetID="52" presetClass="entr" presetSubtype="0" fill="hold" grpId="0" nodeType="afterEffect">
                                  <p:stCondLst>
                                    <p:cond delay="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par>
                          <p:cTn id="31" fill="hold">
                            <p:stCondLst>
                              <p:cond delay="4500"/>
                            </p:stCondLst>
                            <p:childTnLst>
                              <p:par>
                                <p:cTn id="32" presetID="34" presetClass="emph" presetSubtype="0" fill="hold" grpId="1" nodeType="afterEffect">
                                  <p:stCondLst>
                                    <p:cond delay="0"/>
                                  </p:stCondLst>
                                  <p:iterate type="lt">
                                    <p:tmPct val="10000"/>
                                  </p:iterate>
                                  <p:childTnLst>
                                    <p:animMotion origin="layout" path="M -4.58333E-6 4.07407E-6 L -4.58333E-6 -0.07223 " pathEditMode="relative" rAng="0" ptsTypes="AA">
                                      <p:cBhvr>
                                        <p:cTn id="33" dur="250" accel="50000" decel="50000" autoRev="1" fill="hold">
                                          <p:stCondLst>
                                            <p:cond delay="0"/>
                                          </p:stCondLst>
                                        </p:cTn>
                                        <p:tgtEl>
                                          <p:spTgt spid="13"/>
                                        </p:tgtEl>
                                        <p:attrNameLst>
                                          <p:attrName>ppt_x</p:attrName>
                                          <p:attrName>ppt_y</p:attrName>
                                        </p:attrNameLst>
                                      </p:cBhvr>
                                      <p:rCtr x="0" y="-3611"/>
                                    </p:animMotion>
                                    <p:animRot by="1500000">
                                      <p:cBhvr>
                                        <p:cTn id="34" dur="125" fill="hold">
                                          <p:stCondLst>
                                            <p:cond delay="0"/>
                                          </p:stCondLst>
                                        </p:cTn>
                                        <p:tgtEl>
                                          <p:spTgt spid="13"/>
                                        </p:tgtEl>
                                        <p:attrNameLst>
                                          <p:attrName>r</p:attrName>
                                        </p:attrNameLst>
                                      </p:cBhvr>
                                    </p:animRot>
                                    <p:animRot by="-1500000">
                                      <p:cBhvr>
                                        <p:cTn id="35" dur="125" fill="hold">
                                          <p:stCondLst>
                                            <p:cond delay="125"/>
                                          </p:stCondLst>
                                        </p:cTn>
                                        <p:tgtEl>
                                          <p:spTgt spid="13"/>
                                        </p:tgtEl>
                                        <p:attrNameLst>
                                          <p:attrName>r</p:attrName>
                                        </p:attrNameLst>
                                      </p:cBhvr>
                                    </p:animRot>
                                    <p:animRot by="-1500000">
                                      <p:cBhvr>
                                        <p:cTn id="36" dur="125" fill="hold">
                                          <p:stCondLst>
                                            <p:cond delay="250"/>
                                          </p:stCondLst>
                                        </p:cTn>
                                        <p:tgtEl>
                                          <p:spTgt spid="13"/>
                                        </p:tgtEl>
                                        <p:attrNameLst>
                                          <p:attrName>r</p:attrName>
                                        </p:attrNameLst>
                                      </p:cBhvr>
                                    </p:animRot>
                                    <p:animRot by="1500000">
                                      <p:cBhvr>
                                        <p:cTn id="37" dur="125" fill="hold">
                                          <p:stCondLst>
                                            <p:cond delay="375"/>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组合 488"/>
          <p:cNvGrpSpPr/>
          <p:nvPr/>
        </p:nvGrpSpPr>
        <p:grpSpPr>
          <a:xfrm>
            <a:off x="2491409" y="649355"/>
            <a:ext cx="7328452" cy="4101880"/>
            <a:chOff x="2491409" y="649355"/>
            <a:chExt cx="7328452" cy="4101880"/>
          </a:xfrm>
        </p:grpSpPr>
        <p:pic>
          <p:nvPicPr>
            <p:cNvPr id="3" name="图片 2"/>
            <p:cNvPicPr>
              <a:picLocks noChangeAspect="1"/>
            </p:cNvPicPr>
            <p:nvPr/>
          </p:nvPicPr>
          <p:blipFill>
            <a:blip r:embed="rId3"/>
            <a:stretch>
              <a:fillRect/>
            </a:stretch>
          </p:blipFill>
          <p:spPr>
            <a:xfrm>
              <a:off x="2491409" y="649355"/>
              <a:ext cx="7328452" cy="4101880"/>
            </a:xfrm>
            <a:prstGeom prst="rect">
              <a:avLst/>
            </a:prstGeom>
          </p:spPr>
        </p:pic>
        <p:pic>
          <p:nvPicPr>
            <p:cNvPr id="5" name="图片 4"/>
            <p:cNvPicPr>
              <a:picLocks noChangeAspect="1"/>
            </p:cNvPicPr>
            <p:nvPr/>
          </p:nvPicPr>
          <p:blipFill rotWithShape="1">
            <a:blip r:embed="rId4"/>
            <a:srcRect l="5136" t="52911" r="76974" b="4403"/>
            <a:stretch/>
          </p:blipFill>
          <p:spPr>
            <a:xfrm>
              <a:off x="2525745" y="3014523"/>
              <a:ext cx="1107594" cy="1696956"/>
            </a:xfrm>
            <a:prstGeom prst="rect">
              <a:avLst/>
            </a:prstGeom>
          </p:spPr>
        </p:pic>
        <p:pic>
          <p:nvPicPr>
            <p:cNvPr id="8" name="图片 7"/>
            <p:cNvPicPr>
              <a:picLocks noChangeAspect="1"/>
            </p:cNvPicPr>
            <p:nvPr/>
          </p:nvPicPr>
          <p:blipFill rotWithShape="1">
            <a:blip r:embed="rId4"/>
            <a:srcRect l="4972" t="4856" r="75169" b="54502"/>
            <a:stretch/>
          </p:blipFill>
          <p:spPr>
            <a:xfrm>
              <a:off x="2517913" y="649355"/>
              <a:ext cx="1229531" cy="1615664"/>
            </a:xfrm>
            <a:prstGeom prst="rect">
              <a:avLst/>
            </a:prstGeom>
          </p:spPr>
        </p:pic>
        <p:pic>
          <p:nvPicPr>
            <p:cNvPr id="6" name="图片 5"/>
            <p:cNvPicPr>
              <a:picLocks noChangeAspect="1"/>
            </p:cNvPicPr>
            <p:nvPr/>
          </p:nvPicPr>
          <p:blipFill rotWithShape="1">
            <a:blip r:embed="rId4"/>
            <a:srcRect l="73739" t="52911" r="4596" b="4090"/>
            <a:stretch/>
          </p:blipFill>
          <p:spPr>
            <a:xfrm>
              <a:off x="8402590" y="3008393"/>
              <a:ext cx="1341306" cy="1709380"/>
            </a:xfrm>
            <a:prstGeom prst="rect">
              <a:avLst/>
            </a:prstGeom>
          </p:spPr>
        </p:pic>
        <p:pic>
          <p:nvPicPr>
            <p:cNvPr id="7" name="图片 6"/>
            <p:cNvPicPr>
              <a:picLocks noChangeAspect="1"/>
            </p:cNvPicPr>
            <p:nvPr/>
          </p:nvPicPr>
          <p:blipFill rotWithShape="1">
            <a:blip r:embed="rId4"/>
            <a:srcRect l="76858" t="4345" r="4268" b="52968"/>
            <a:stretch/>
          </p:blipFill>
          <p:spPr>
            <a:xfrm>
              <a:off x="8583164" y="649355"/>
              <a:ext cx="1168563" cy="1696955"/>
            </a:xfrm>
            <a:prstGeom prst="rect">
              <a:avLst/>
            </a:prstGeom>
          </p:spPr>
        </p:pic>
      </p:grpSp>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3327"/>
          <a:stretch/>
        </p:blipFill>
        <p:spPr>
          <a:xfrm>
            <a:off x="3633327" y="1221948"/>
            <a:ext cx="4962552" cy="2935578"/>
          </a:xfrm>
          <a:prstGeom prst="rect">
            <a:avLst/>
          </a:prstGeom>
        </p:spPr>
      </p:pic>
      <p:grpSp>
        <p:nvGrpSpPr>
          <p:cNvPr id="490" name="组合 489"/>
          <p:cNvGrpSpPr/>
          <p:nvPr/>
        </p:nvGrpSpPr>
        <p:grpSpPr>
          <a:xfrm>
            <a:off x="302151" y="5225404"/>
            <a:ext cx="11544107" cy="1278814"/>
            <a:chOff x="302151" y="5225404"/>
            <a:chExt cx="11544107" cy="1278814"/>
          </a:xfrm>
        </p:grpSpPr>
        <p:grpSp>
          <p:nvGrpSpPr>
            <p:cNvPr id="486" name="组合 485"/>
            <p:cNvGrpSpPr/>
            <p:nvPr/>
          </p:nvGrpSpPr>
          <p:grpSpPr>
            <a:xfrm>
              <a:off x="302151" y="5225404"/>
              <a:ext cx="11544107" cy="1278814"/>
              <a:chOff x="-2918116" y="5281679"/>
              <a:chExt cx="13996932" cy="1004658"/>
            </a:xfrm>
          </p:grpSpPr>
          <p:grpSp>
            <p:nvGrpSpPr>
              <p:cNvPr id="13" name="组合 12"/>
              <p:cNvGrpSpPr/>
              <p:nvPr/>
            </p:nvGrpSpPr>
            <p:grpSpPr>
              <a:xfrm flipH="1">
                <a:off x="2856257" y="5323828"/>
                <a:ext cx="8222559" cy="962509"/>
                <a:chOff x="-350838" y="4565650"/>
                <a:chExt cx="7165976" cy="1573213"/>
              </a:xfrm>
              <a:solidFill>
                <a:srgbClr val="EF8791"/>
              </a:solidFill>
            </p:grpSpPr>
            <p:grpSp>
              <p:nvGrpSpPr>
                <p:cNvPr id="15" name="Group 205"/>
                <p:cNvGrpSpPr>
                  <a:grpSpLocks/>
                </p:cNvGrpSpPr>
                <p:nvPr/>
              </p:nvGrpSpPr>
              <p:grpSpPr bwMode="auto">
                <a:xfrm>
                  <a:off x="-350838" y="4565650"/>
                  <a:ext cx="7165976" cy="1573213"/>
                  <a:chOff x="-221" y="2876"/>
                  <a:chExt cx="4514" cy="991"/>
                </a:xfrm>
                <a:grpFill/>
              </p:grpSpPr>
              <p:sp>
                <p:nvSpPr>
                  <p:cNvPr id="50"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flipV="1">
                <a:off x="-2918116" y="5281679"/>
                <a:ext cx="8222559" cy="962509"/>
                <a:chOff x="-350838" y="4565650"/>
                <a:chExt cx="7165976" cy="1573213"/>
              </a:xfrm>
              <a:solidFill>
                <a:srgbClr val="EF8791"/>
              </a:solidFill>
            </p:grpSpPr>
            <p:grpSp>
              <p:nvGrpSpPr>
                <p:cNvPr id="251" name="Group 205"/>
                <p:cNvGrpSpPr>
                  <a:grpSpLocks/>
                </p:cNvGrpSpPr>
                <p:nvPr/>
              </p:nvGrpSpPr>
              <p:grpSpPr bwMode="auto">
                <a:xfrm>
                  <a:off x="-350838" y="4565650"/>
                  <a:ext cx="7165976" cy="1573213"/>
                  <a:chOff x="-221" y="2876"/>
                  <a:chExt cx="4514" cy="991"/>
                </a:xfrm>
                <a:grpFill/>
              </p:grpSpPr>
              <p:sp>
                <p:nvSpPr>
                  <p:cNvPr id="286"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7" name="文本框 486"/>
            <p:cNvSpPr txBox="1"/>
            <p:nvPr/>
          </p:nvSpPr>
          <p:spPr>
            <a:xfrm>
              <a:off x="4289542" y="5424517"/>
              <a:ext cx="3579826" cy="769441"/>
            </a:xfrm>
            <a:prstGeom prst="rect">
              <a:avLst/>
            </a:prstGeom>
            <a:noFill/>
          </p:spPr>
          <p:txBody>
            <a:bodyPr wrap="none" rtlCol="0">
              <a:spAutoFit/>
            </a:bodyPr>
            <a:lstStyle/>
            <a:p>
              <a:r>
                <a:rPr lang="zh-CN" altLang="en-US" sz="4400" b="1" dirty="0" smtClean="0">
                  <a:solidFill>
                    <a:srgbClr val="FFFFFF"/>
                  </a:solidFill>
                  <a:latin typeface="幼圆" panose="02010509060101010101" pitchFamily="49" charset="-122"/>
                  <a:ea typeface="幼圆" panose="02010509060101010101" pitchFamily="49" charset="-122"/>
                </a:rPr>
                <a:t>输入您的标题</a:t>
              </a:r>
              <a:endParaRPr lang="zh-CN" altLang="en-US" sz="4400" b="1" dirty="0">
                <a:solidFill>
                  <a:srgbClr val="FFFFFF"/>
                </a:solidFill>
                <a:latin typeface="幼圆" panose="02010509060101010101" pitchFamily="49" charset="-122"/>
                <a:ea typeface="幼圆" panose="02010509060101010101" pitchFamily="49" charset="-122"/>
              </a:endParaRPr>
            </a:p>
          </p:txBody>
        </p:sp>
      </p:grpSp>
      <p:sp>
        <p:nvSpPr>
          <p:cNvPr id="488" name="文本框 487"/>
          <p:cNvSpPr txBox="1"/>
          <p:nvPr/>
        </p:nvSpPr>
        <p:spPr>
          <a:xfrm>
            <a:off x="5382399" y="1582849"/>
            <a:ext cx="1425390" cy="2215991"/>
          </a:xfrm>
          <a:prstGeom prst="rect">
            <a:avLst/>
          </a:prstGeom>
          <a:noFill/>
        </p:spPr>
        <p:txBody>
          <a:bodyPr wrap="none" rtlCol="0">
            <a:spAutoFit/>
          </a:bodyPr>
          <a:lstStyle/>
          <a:p>
            <a:r>
              <a:rPr lang="en-US" altLang="zh-CN" sz="13800" b="1" dirty="0" smtClean="0">
                <a:solidFill>
                  <a:srgbClr val="166472"/>
                </a:solidFill>
                <a:latin typeface="Agency FB" panose="020B0503020202020204" pitchFamily="34" charset="0"/>
                <a:ea typeface="微软雅黑" panose="020B0503020204020204" pitchFamily="34" charset="-122"/>
              </a:rPr>
              <a:t>01</a:t>
            </a:r>
            <a:endParaRPr lang="zh-CN" altLang="en-US" sz="13800" b="1" dirty="0">
              <a:solidFill>
                <a:srgbClr val="166472"/>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52134901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9"/>
                                        </p:tgtEl>
                                        <p:attrNameLst>
                                          <p:attrName>style.visibility</p:attrName>
                                        </p:attrNameLst>
                                      </p:cBhvr>
                                      <p:to>
                                        <p:strVal val="visible"/>
                                      </p:to>
                                    </p:set>
                                    <p:anim calcmode="lin" valueType="num">
                                      <p:cBhvr>
                                        <p:cTn id="7" dur="1250" fill="hold"/>
                                        <p:tgtEl>
                                          <p:spTgt spid="489"/>
                                        </p:tgtEl>
                                        <p:attrNameLst>
                                          <p:attrName>ppt_w</p:attrName>
                                        </p:attrNameLst>
                                      </p:cBhvr>
                                      <p:tavLst>
                                        <p:tav tm="0">
                                          <p:val>
                                            <p:fltVal val="0"/>
                                          </p:val>
                                        </p:tav>
                                        <p:tav tm="100000">
                                          <p:val>
                                            <p:strVal val="#ppt_w"/>
                                          </p:val>
                                        </p:tav>
                                      </p:tavLst>
                                    </p:anim>
                                    <p:anim calcmode="lin" valueType="num">
                                      <p:cBhvr>
                                        <p:cTn id="8" dur="1250" fill="hold"/>
                                        <p:tgtEl>
                                          <p:spTgt spid="489"/>
                                        </p:tgtEl>
                                        <p:attrNameLst>
                                          <p:attrName>ppt_h</p:attrName>
                                        </p:attrNameLst>
                                      </p:cBhvr>
                                      <p:tavLst>
                                        <p:tav tm="0">
                                          <p:val>
                                            <p:fltVal val="0"/>
                                          </p:val>
                                        </p:tav>
                                        <p:tav tm="100000">
                                          <p:val>
                                            <p:strVal val="#ppt_h"/>
                                          </p:val>
                                        </p:tav>
                                      </p:tavLst>
                                    </p:anim>
                                    <p:animEffect transition="in" filter="fade">
                                      <p:cBhvr>
                                        <p:cTn id="9" dur="1250"/>
                                        <p:tgtEl>
                                          <p:spTgt spid="489"/>
                                        </p:tgtEl>
                                      </p:cBhvr>
                                    </p:animEffect>
                                  </p:childTnLst>
                                </p:cTn>
                              </p:par>
                            </p:childTnLst>
                          </p:cTn>
                        </p:par>
                        <p:par>
                          <p:cTn id="10" fill="hold">
                            <p:stCondLst>
                              <p:cond delay="125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7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88"/>
                                        </p:tgtEl>
                                        <p:attrNameLst>
                                          <p:attrName>style.visibility</p:attrName>
                                        </p:attrNameLst>
                                      </p:cBhvr>
                                      <p:to>
                                        <p:strVal val="visible"/>
                                      </p:to>
                                    </p:set>
                                    <p:anim by="(-#ppt_w*2)" calcmode="lin" valueType="num">
                                      <p:cBhvr rctx="PPT">
                                        <p:cTn id="17" dur="500" autoRev="1" fill="hold">
                                          <p:stCondLst>
                                            <p:cond delay="0"/>
                                          </p:stCondLst>
                                        </p:cTn>
                                        <p:tgtEl>
                                          <p:spTgt spid="488"/>
                                        </p:tgtEl>
                                        <p:attrNameLst>
                                          <p:attrName>ppt_w</p:attrName>
                                        </p:attrNameLst>
                                      </p:cBhvr>
                                    </p:anim>
                                    <p:anim by="(#ppt_w*0.50)" calcmode="lin" valueType="num">
                                      <p:cBhvr>
                                        <p:cTn id="18" dur="500" decel="50000" autoRev="1" fill="hold">
                                          <p:stCondLst>
                                            <p:cond delay="0"/>
                                          </p:stCondLst>
                                        </p:cTn>
                                        <p:tgtEl>
                                          <p:spTgt spid="488"/>
                                        </p:tgtEl>
                                        <p:attrNameLst>
                                          <p:attrName>ppt_x</p:attrName>
                                        </p:attrNameLst>
                                      </p:cBhvr>
                                    </p:anim>
                                    <p:anim from="(-#ppt_h/2)" to="(#ppt_y)" calcmode="lin" valueType="num">
                                      <p:cBhvr>
                                        <p:cTn id="19" dur="1000" fill="hold">
                                          <p:stCondLst>
                                            <p:cond delay="0"/>
                                          </p:stCondLst>
                                        </p:cTn>
                                        <p:tgtEl>
                                          <p:spTgt spid="488"/>
                                        </p:tgtEl>
                                        <p:attrNameLst>
                                          <p:attrName>ppt_y</p:attrName>
                                        </p:attrNameLst>
                                      </p:cBhvr>
                                    </p:anim>
                                    <p:animRot by="21600000">
                                      <p:cBhvr>
                                        <p:cTn id="20" dur="1000" fill="hold">
                                          <p:stCondLst>
                                            <p:cond delay="0"/>
                                          </p:stCondLst>
                                        </p:cTn>
                                        <p:tgtEl>
                                          <p:spTgt spid="488"/>
                                        </p:tgtEl>
                                        <p:attrNameLst>
                                          <p:attrName>r</p:attrName>
                                        </p:attrNameLst>
                                      </p:cBhvr>
                                    </p:animRot>
                                  </p:childTnLst>
                                </p:cTn>
                              </p:par>
                            </p:childTnLst>
                          </p:cTn>
                        </p:par>
                        <p:par>
                          <p:cTn id="21" fill="hold">
                            <p:stCondLst>
                              <p:cond delay="2850"/>
                            </p:stCondLst>
                            <p:childTnLst>
                              <p:par>
                                <p:cTn id="22" presetID="16" presetClass="entr" presetSubtype="37" fill="hold" nodeType="afterEffect">
                                  <p:stCondLst>
                                    <p:cond delay="0"/>
                                  </p:stCondLst>
                                  <p:childTnLst>
                                    <p:set>
                                      <p:cBhvr>
                                        <p:cTn id="23" dur="1" fill="hold">
                                          <p:stCondLst>
                                            <p:cond delay="0"/>
                                          </p:stCondLst>
                                        </p:cTn>
                                        <p:tgtEl>
                                          <p:spTgt spid="490"/>
                                        </p:tgtEl>
                                        <p:attrNameLst>
                                          <p:attrName>style.visibility</p:attrName>
                                        </p:attrNameLst>
                                      </p:cBhvr>
                                      <p:to>
                                        <p:strVal val="visible"/>
                                      </p:to>
                                    </p:set>
                                    <p:animEffect transition="in" filter="barn(outVertical)">
                                      <p:cBhvr>
                                        <p:cTn id="24" dur="1000"/>
                                        <p:tgtEl>
                                          <p:spTgt spid="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25512" y="2219237"/>
            <a:ext cx="4979288" cy="1625947"/>
            <a:chOff x="725512" y="2219237"/>
            <a:chExt cx="4979288" cy="1625947"/>
          </a:xfrm>
        </p:grpSpPr>
        <p:sp>
          <p:nvSpPr>
            <p:cNvPr id="10" name="任意多边形 9"/>
            <p:cNvSpPr>
              <a:spLocks/>
            </p:cNvSpPr>
            <p:nvPr/>
          </p:nvSpPr>
          <p:spPr bwMode="auto">
            <a:xfrm flipH="1">
              <a:off x="2408099" y="221923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w="25400">
              <a:solidFill>
                <a:srgbClr val="1DB1B7"/>
              </a:solid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3" name="Freeform 28"/>
            <p:cNvSpPr>
              <a:spLocks/>
            </p:cNvSpPr>
            <p:nvPr/>
          </p:nvSpPr>
          <p:spPr bwMode="auto">
            <a:xfrm flipH="1">
              <a:off x="725512" y="223013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8"/>
            <p:cNvSpPr>
              <a:spLocks noEditPoints="1"/>
            </p:cNvSpPr>
            <p:nvPr/>
          </p:nvSpPr>
          <p:spPr bwMode="auto">
            <a:xfrm>
              <a:off x="1255676" y="2677758"/>
              <a:ext cx="622259" cy="595627"/>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9E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文本框 1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886897" y="2583300"/>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6" name="组合 1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504989" y="2213265"/>
            <a:ext cx="4979288" cy="1680064"/>
            <a:chOff x="6504989" y="2213265"/>
            <a:chExt cx="4979288" cy="1680064"/>
          </a:xfrm>
        </p:grpSpPr>
        <p:sp>
          <p:nvSpPr>
            <p:cNvPr id="17" name="任意多边形 16"/>
            <p:cNvSpPr>
              <a:spLocks/>
            </p:cNvSpPr>
            <p:nvPr/>
          </p:nvSpPr>
          <p:spPr bwMode="auto">
            <a:xfrm flipH="1">
              <a:off x="8187576" y="221326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w="25400">
              <a:solidFill>
                <a:srgbClr val="ED8383"/>
              </a:solid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8" name="Freeform 28"/>
            <p:cNvSpPr>
              <a:spLocks/>
            </p:cNvSpPr>
            <p:nvPr/>
          </p:nvSpPr>
          <p:spPr bwMode="auto">
            <a:xfrm flipH="1">
              <a:off x="6504989" y="222416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3" y="2631445"/>
              <a:ext cx="2339102" cy="1261884"/>
            </a:xfrm>
            <a:prstGeom prst="rect">
              <a:avLst/>
            </a:prstGeom>
            <a:noFill/>
            <a:effectLst/>
          </p:spPr>
          <p:txBody>
            <a:bodyPr wrap="non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Freeform 26"/>
            <p:cNvSpPr>
              <a:spLocks noEditPoints="1"/>
            </p:cNvSpPr>
            <p:nvPr/>
          </p:nvSpPr>
          <p:spPr bwMode="auto">
            <a:xfrm>
              <a:off x="7089380" y="2725169"/>
              <a:ext cx="521795" cy="54821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8EC"/>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1" name="组合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25512" y="4495477"/>
            <a:ext cx="4979288" cy="1680064"/>
            <a:chOff x="725512" y="4495477"/>
            <a:chExt cx="4979288" cy="1680064"/>
          </a:xfrm>
        </p:grpSpPr>
        <p:sp>
          <p:nvSpPr>
            <p:cNvPr id="22" name="任意多边形 21"/>
            <p:cNvSpPr>
              <a:spLocks/>
            </p:cNvSpPr>
            <p:nvPr/>
          </p:nvSpPr>
          <p:spPr bwMode="auto">
            <a:xfrm flipH="1">
              <a:off x="2408099" y="449547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w="25400">
              <a:solidFill>
                <a:srgbClr val="ED8383"/>
              </a:solid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3" name="Freeform 28"/>
            <p:cNvSpPr>
              <a:spLocks/>
            </p:cNvSpPr>
            <p:nvPr/>
          </p:nvSpPr>
          <p:spPr bwMode="auto">
            <a:xfrm flipH="1">
              <a:off x="725512" y="450637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02126" y="4913657"/>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Freeform 16"/>
            <p:cNvSpPr>
              <a:spLocks noEditPoints="1"/>
            </p:cNvSpPr>
            <p:nvPr/>
          </p:nvSpPr>
          <p:spPr bwMode="auto">
            <a:xfrm>
              <a:off x="1172616" y="4995060"/>
              <a:ext cx="705319" cy="562469"/>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BF5E9"/>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6" name="组合 2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504989" y="4489505"/>
            <a:ext cx="4979288" cy="1645178"/>
            <a:chOff x="6504989" y="4489505"/>
            <a:chExt cx="4979288" cy="1645178"/>
          </a:xfrm>
        </p:grpSpPr>
        <p:sp>
          <p:nvSpPr>
            <p:cNvPr id="27" name="任意多边形 26"/>
            <p:cNvSpPr>
              <a:spLocks/>
            </p:cNvSpPr>
            <p:nvPr/>
          </p:nvSpPr>
          <p:spPr bwMode="auto">
            <a:xfrm flipH="1">
              <a:off x="8187576" y="448950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w="25400">
              <a:solidFill>
                <a:srgbClr val="1DB1B7"/>
              </a:solid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8" name="Freeform 28"/>
            <p:cNvSpPr>
              <a:spLocks/>
            </p:cNvSpPr>
            <p:nvPr/>
          </p:nvSpPr>
          <p:spPr bwMode="auto">
            <a:xfrm flipH="1">
              <a:off x="6504989" y="450040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3" y="4872799"/>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223"/>
            <p:cNvSpPr>
              <a:spLocks/>
            </p:cNvSpPr>
            <p:nvPr/>
          </p:nvSpPr>
          <p:spPr bwMode="auto">
            <a:xfrm>
              <a:off x="7094269" y="5082079"/>
              <a:ext cx="586236" cy="47545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EF8E4"/>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36014573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900" decel="100000" fill="hold"/>
                                        <p:tgtEl>
                                          <p:spTgt spid="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900" decel="100000" fill="hold"/>
                                        <p:tgtEl>
                                          <p:spTgt spid="2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900" decel="100000" fill="hold"/>
                                        <p:tgtEl>
                                          <p:spTgt spid="2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258834" y="2369350"/>
            <a:ext cx="2429052" cy="2639957"/>
            <a:chOff x="5258834" y="2369350"/>
            <a:chExt cx="2429052" cy="2639957"/>
          </a:xfrm>
          <a:effectLst/>
        </p:grpSpPr>
        <p:sp>
          <p:nvSpPr>
            <p:cNvPr id="42" name="Freeform 5"/>
            <p:cNvSpPr>
              <a:spLocks/>
            </p:cNvSpPr>
            <p:nvPr/>
          </p:nvSpPr>
          <p:spPr bwMode="auto">
            <a:xfrm rot="5400000">
              <a:off x="5142097" y="2519441"/>
              <a:ext cx="2639957" cy="233977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D8383"/>
            </a:solidFill>
            <a:ln w="19050">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43" name="Freeform 5"/>
            <p:cNvSpPr>
              <a:spLocks/>
            </p:cNvSpPr>
            <p:nvPr/>
          </p:nvSpPr>
          <p:spPr bwMode="auto">
            <a:xfrm rot="5400000">
              <a:off x="5500150" y="2836781"/>
              <a:ext cx="1923850" cy="17050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3F3EF"/>
            </a:solidFill>
            <a:ln w="15875">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44" name="文本框 19"/>
            <p:cNvSpPr txBox="1"/>
            <p:nvPr/>
          </p:nvSpPr>
          <p:spPr>
            <a:xfrm>
              <a:off x="5258834" y="3323210"/>
              <a:ext cx="2429052" cy="577081"/>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altLang="zh-CN" sz="3300" dirty="0">
                  <a:solidFill>
                    <a:schemeClr val="tx1">
                      <a:lumMod val="65000"/>
                      <a:lumOff val="35000"/>
                    </a:schemeClr>
                  </a:solidFill>
                  <a:latin typeface="Impact" panose="020B0806030902050204" pitchFamily="34" charset="0"/>
                </a:rPr>
                <a:t>25</a:t>
              </a:r>
              <a:r>
                <a:rPr lang="en-US" altLang="zh-CN" sz="2400" dirty="0">
                  <a:solidFill>
                    <a:schemeClr val="tx1">
                      <a:lumMod val="65000"/>
                      <a:lumOff val="35000"/>
                    </a:schemeClr>
                  </a:solidFill>
                  <a:latin typeface="Impact" panose="020B0806030902050204" pitchFamily="34" charset="0"/>
                </a:rPr>
                <a:t>%</a:t>
              </a:r>
              <a:endParaRPr lang="zh-CN" altLang="en-US" sz="2400" dirty="0">
                <a:solidFill>
                  <a:schemeClr val="tx1">
                    <a:lumMod val="65000"/>
                    <a:lumOff val="35000"/>
                  </a:schemeClr>
                </a:solidFill>
                <a:latin typeface="Impact" panose="020B0806030902050204" pitchFamily="34" charset="0"/>
              </a:endParaRPr>
            </a:p>
          </p:txBody>
        </p:sp>
      </p:grpSp>
      <p:grpSp>
        <p:nvGrpSpPr>
          <p:cNvPr id="45" name="组合 44"/>
          <p:cNvGrpSpPr/>
          <p:nvPr/>
        </p:nvGrpSpPr>
        <p:grpSpPr>
          <a:xfrm>
            <a:off x="8219283" y="2884024"/>
            <a:ext cx="2429052" cy="2144077"/>
            <a:chOff x="8219283" y="2884024"/>
            <a:chExt cx="2429052" cy="2144077"/>
          </a:xfrm>
          <a:effectLst/>
        </p:grpSpPr>
        <p:sp>
          <p:nvSpPr>
            <p:cNvPr id="46" name="Freeform 5"/>
            <p:cNvSpPr>
              <a:spLocks/>
            </p:cNvSpPr>
            <p:nvPr/>
          </p:nvSpPr>
          <p:spPr bwMode="auto">
            <a:xfrm rot="5400000">
              <a:off x="8361771" y="3005923"/>
              <a:ext cx="2144077" cy="190028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DB1B7"/>
            </a:solidFill>
            <a:ln w="19050">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47" name="Freeform 5"/>
            <p:cNvSpPr>
              <a:spLocks/>
            </p:cNvSpPr>
            <p:nvPr/>
          </p:nvSpPr>
          <p:spPr bwMode="auto">
            <a:xfrm rot="5400000">
              <a:off x="8652568" y="3263654"/>
              <a:ext cx="1562481" cy="138481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5F4F0"/>
            </a:solidFill>
            <a:ln w="15875">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48" name="文本框 20"/>
            <p:cNvSpPr txBox="1"/>
            <p:nvPr/>
          </p:nvSpPr>
          <p:spPr>
            <a:xfrm>
              <a:off x="8219283" y="3564839"/>
              <a:ext cx="2429052" cy="600164"/>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altLang="zh-CN" sz="3300" dirty="0">
                  <a:solidFill>
                    <a:schemeClr val="tx1">
                      <a:lumMod val="65000"/>
                      <a:lumOff val="35000"/>
                    </a:schemeClr>
                  </a:solidFill>
                  <a:latin typeface="Impact" panose="020B0806030902050204" pitchFamily="34" charset="0"/>
                </a:rPr>
                <a:t>10</a:t>
              </a:r>
              <a:r>
                <a:rPr lang="en-US" altLang="zh-CN" sz="2400" dirty="0">
                  <a:solidFill>
                    <a:schemeClr val="tx1">
                      <a:lumMod val="65000"/>
                      <a:lumOff val="35000"/>
                    </a:schemeClr>
                  </a:solidFill>
                  <a:latin typeface="Impact" panose="020B0806030902050204" pitchFamily="34" charset="0"/>
                </a:rPr>
                <a:t>%</a:t>
              </a:r>
              <a:endParaRPr lang="zh-CN" altLang="en-US" sz="2400" dirty="0">
                <a:solidFill>
                  <a:schemeClr val="tx1">
                    <a:lumMod val="65000"/>
                    <a:lumOff val="35000"/>
                  </a:schemeClr>
                </a:solidFill>
                <a:latin typeface="Impact" panose="020B0806030902050204" pitchFamily="34" charset="0"/>
              </a:endParaRPr>
            </a:p>
          </p:txBody>
        </p:sp>
      </p:grpSp>
      <p:grpSp>
        <p:nvGrpSpPr>
          <p:cNvPr id="49" name="组合 48"/>
          <p:cNvGrpSpPr/>
          <p:nvPr/>
        </p:nvGrpSpPr>
        <p:grpSpPr>
          <a:xfrm>
            <a:off x="1744395" y="2056321"/>
            <a:ext cx="2658501" cy="2999573"/>
            <a:chOff x="1744395" y="2056321"/>
            <a:chExt cx="2658501" cy="2999573"/>
          </a:xfrm>
          <a:effectLst/>
        </p:grpSpPr>
        <p:sp>
          <p:nvSpPr>
            <p:cNvPr id="50" name="Freeform 5"/>
            <p:cNvSpPr>
              <a:spLocks/>
            </p:cNvSpPr>
            <p:nvPr/>
          </p:nvSpPr>
          <p:spPr bwMode="auto">
            <a:xfrm rot="5400000">
              <a:off x="1573859" y="2226857"/>
              <a:ext cx="2999573" cy="26585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DB1B7"/>
            </a:solidFill>
            <a:ln w="19050">
              <a:gradFill>
                <a:gsLst>
                  <a:gs pos="0">
                    <a:srgbClr val="ADADAD"/>
                  </a:gs>
                  <a:gs pos="100000">
                    <a:schemeClr val="bg1"/>
                  </a:gs>
                </a:gsLst>
                <a:lin ang="8100000" scaled="0"/>
              </a:gradFill>
            </a:ln>
            <a:effectLst/>
          </p:spPr>
          <p:txBody>
            <a:bodyPr vert="horz" wrap="square" lIns="68580" tIns="34290" rIns="68580" bIns="3429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51" name="Freeform 5"/>
            <p:cNvSpPr>
              <a:spLocks/>
            </p:cNvSpPr>
            <p:nvPr/>
          </p:nvSpPr>
          <p:spPr bwMode="auto">
            <a:xfrm rot="5400000">
              <a:off x="1980686" y="2587425"/>
              <a:ext cx="2185918" cy="193736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BFCF7"/>
            </a:solidFill>
            <a:ln w="15875">
              <a:noFill/>
            </a:ln>
            <a:effectLst/>
          </p:spPr>
          <p:txBody>
            <a:bodyPr vert="horz" wrap="square" lIns="68580" tIns="34290" rIns="68580" bIns="34290" numCol="1" anchor="t" anchorCtr="0" compatLnSpc="1">
              <a:prstTxWarp prst="textNoShape">
                <a:avLst/>
              </a:prstTxWarp>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endParaRPr lang="zh-CN" altLang="en-US"/>
            </a:p>
          </p:txBody>
        </p:sp>
        <p:sp>
          <p:nvSpPr>
            <p:cNvPr id="52" name="文本框 7"/>
            <p:cNvSpPr txBox="1"/>
            <p:nvPr/>
          </p:nvSpPr>
          <p:spPr>
            <a:xfrm>
              <a:off x="1859118" y="3194339"/>
              <a:ext cx="2429052" cy="577081"/>
            </a:xfrm>
            <a:prstGeom prst="rect">
              <a:avLst/>
            </a:prstGeom>
            <a:noFill/>
          </p:spPr>
          <p:txBody>
            <a:bodyPr wrap="square" lIns="68580" tIns="34290" rIns="68580" bIns="34290"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altLang="zh-CN" sz="3300" dirty="0">
                  <a:solidFill>
                    <a:schemeClr val="tx1">
                      <a:lumMod val="65000"/>
                      <a:lumOff val="35000"/>
                    </a:schemeClr>
                  </a:solidFill>
                  <a:latin typeface="Impact" panose="020B0806030902050204" pitchFamily="34" charset="0"/>
                </a:rPr>
                <a:t>50</a:t>
              </a:r>
              <a:r>
                <a:rPr lang="en-US" altLang="zh-CN" sz="2400" dirty="0">
                  <a:solidFill>
                    <a:schemeClr val="tx1">
                      <a:lumMod val="65000"/>
                      <a:lumOff val="35000"/>
                    </a:schemeClr>
                  </a:solidFill>
                  <a:latin typeface="Impact" panose="020B0806030902050204" pitchFamily="34" charset="0"/>
                </a:rPr>
                <a:t>%</a:t>
              </a:r>
              <a:endParaRPr lang="zh-CN" altLang="en-US" sz="2400" dirty="0">
                <a:solidFill>
                  <a:schemeClr val="tx1">
                    <a:lumMod val="65000"/>
                    <a:lumOff val="35000"/>
                  </a:schemeClr>
                </a:solidFill>
                <a:latin typeface="Impact" panose="020B0806030902050204" pitchFamily="34" charset="0"/>
              </a:endParaRPr>
            </a:p>
          </p:txBody>
        </p:sp>
      </p:grpSp>
      <p:sp>
        <p:nvSpPr>
          <p:cNvPr id="53" name="任意多边形 52"/>
          <p:cNvSpPr/>
          <p:nvPr/>
        </p:nvSpPr>
        <p:spPr>
          <a:xfrm rot="18900000" flipH="1">
            <a:off x="4706401" y="3692827"/>
            <a:ext cx="244695" cy="244695"/>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sp>
        <p:nvSpPr>
          <p:cNvPr id="54" name="任意多边形 53"/>
          <p:cNvSpPr/>
          <p:nvPr/>
        </p:nvSpPr>
        <p:spPr>
          <a:xfrm rot="18900000" flipH="1">
            <a:off x="7896699" y="3692827"/>
            <a:ext cx="244695" cy="244695"/>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sp>
        <p:nvSpPr>
          <p:cNvPr id="55" name="文本框 54"/>
          <p:cNvSpPr txBox="1"/>
          <p:nvPr/>
        </p:nvSpPr>
        <p:spPr>
          <a:xfrm>
            <a:off x="1744393" y="546272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292188" y="5462721"/>
            <a:ext cx="2339102" cy="1384995"/>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8192072" y="546272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02123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3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decel="21000" fill="hold" nodeType="withEffect">
                                  <p:stCondLst>
                                    <p:cond delay="15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750" fill="hold"/>
                                        <p:tgtEl>
                                          <p:spTgt spid="41"/>
                                        </p:tgtEl>
                                        <p:attrNameLst>
                                          <p:attrName>ppt_x</p:attrName>
                                        </p:attrNameLst>
                                      </p:cBhvr>
                                      <p:tavLst>
                                        <p:tav tm="0">
                                          <p:val>
                                            <p:strVal val="#ppt_x"/>
                                          </p:val>
                                        </p:tav>
                                        <p:tav tm="100000">
                                          <p:val>
                                            <p:strVal val="#ppt_x"/>
                                          </p:val>
                                        </p:tav>
                                      </p:tavLst>
                                    </p:anim>
                                    <p:anim calcmode="lin" valueType="num">
                                      <p:cBhvr additive="base">
                                        <p:cTn id="12" dur="750" fill="hold"/>
                                        <p:tgtEl>
                                          <p:spTgt spid="41"/>
                                        </p:tgtEl>
                                        <p:attrNameLst>
                                          <p:attrName>ppt_y</p:attrName>
                                        </p:attrNameLst>
                                      </p:cBhvr>
                                      <p:tavLst>
                                        <p:tav tm="0">
                                          <p:val>
                                            <p:strVal val="0-#ppt_h/2"/>
                                          </p:val>
                                        </p:tav>
                                        <p:tav tm="100000">
                                          <p:val>
                                            <p:strVal val="#ppt_y"/>
                                          </p:val>
                                        </p:tav>
                                      </p:tavLst>
                                    </p:anim>
                                  </p:childTnLst>
                                </p:cTn>
                              </p:par>
                              <p:par>
                                <p:cTn id="13" presetID="2" presetClass="entr" presetSubtype="1" decel="21000" fill="hold" nodeType="withEffect">
                                  <p:stCondLst>
                                    <p:cond delay="3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ppt_x"/>
                                          </p:val>
                                        </p:tav>
                                        <p:tav tm="100000">
                                          <p:val>
                                            <p:strVal val="#ppt_x"/>
                                          </p:val>
                                        </p:tav>
                                      </p:tavLst>
                                    </p:anim>
                                    <p:anim calcmode="lin" valueType="num">
                                      <p:cBhvr additive="base">
                                        <p:cTn id="16" dur="750" fill="hold"/>
                                        <p:tgtEl>
                                          <p:spTgt spid="45"/>
                                        </p:tgtEl>
                                        <p:attrNameLst>
                                          <p:attrName>ppt_y</p:attrName>
                                        </p:attrNameLst>
                                      </p:cBhvr>
                                      <p:tavLst>
                                        <p:tav tm="0">
                                          <p:val>
                                            <p:strVal val="0-#ppt_h/2"/>
                                          </p:val>
                                        </p:tav>
                                        <p:tav tm="100000">
                                          <p:val>
                                            <p:strVal val="#ppt_y"/>
                                          </p:val>
                                        </p:tav>
                                      </p:tavLst>
                                    </p:anim>
                                  </p:childTnLst>
                                </p:cTn>
                              </p:par>
                            </p:childTnLst>
                          </p:cTn>
                        </p:par>
                        <p:par>
                          <p:cTn id="17" fill="hold">
                            <p:stCondLst>
                              <p:cond delay="1050"/>
                            </p:stCondLst>
                            <p:childTnLst>
                              <p:par>
                                <p:cTn id="18" presetID="10" presetClass="entr" presetSubtype="0"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1800"/>
                            </p:stCondLst>
                            <p:childTnLst>
                              <p:par>
                                <p:cTn id="25" presetID="2" presetClass="entr" presetSubtype="4" decel="2100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750" fill="hold"/>
                                        <p:tgtEl>
                                          <p:spTgt spid="55"/>
                                        </p:tgtEl>
                                        <p:attrNameLst>
                                          <p:attrName>ppt_x</p:attrName>
                                        </p:attrNameLst>
                                      </p:cBhvr>
                                      <p:tavLst>
                                        <p:tav tm="0">
                                          <p:val>
                                            <p:strVal val="#ppt_x"/>
                                          </p:val>
                                        </p:tav>
                                        <p:tav tm="100000">
                                          <p:val>
                                            <p:strVal val="#ppt_x"/>
                                          </p:val>
                                        </p:tav>
                                      </p:tavLst>
                                    </p:anim>
                                    <p:anim calcmode="lin" valueType="num">
                                      <p:cBhvr additive="base">
                                        <p:cTn id="28" dur="750" fill="hold"/>
                                        <p:tgtEl>
                                          <p:spTgt spid="55"/>
                                        </p:tgtEl>
                                        <p:attrNameLst>
                                          <p:attrName>ppt_y</p:attrName>
                                        </p:attrNameLst>
                                      </p:cBhvr>
                                      <p:tavLst>
                                        <p:tav tm="0">
                                          <p:val>
                                            <p:strVal val="1+#ppt_h/2"/>
                                          </p:val>
                                        </p:tav>
                                        <p:tav tm="100000">
                                          <p:val>
                                            <p:strVal val="#ppt_y"/>
                                          </p:val>
                                        </p:tav>
                                      </p:tavLst>
                                    </p:anim>
                                  </p:childTnLst>
                                </p:cTn>
                              </p:par>
                              <p:par>
                                <p:cTn id="29" presetID="2" presetClass="entr" presetSubtype="4" decel="21000" fill="hold" grpId="0" nodeType="withEffect">
                                  <p:stCondLst>
                                    <p:cond delay="15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750" fill="hold"/>
                                        <p:tgtEl>
                                          <p:spTgt spid="56"/>
                                        </p:tgtEl>
                                        <p:attrNameLst>
                                          <p:attrName>ppt_x</p:attrName>
                                        </p:attrNameLst>
                                      </p:cBhvr>
                                      <p:tavLst>
                                        <p:tav tm="0">
                                          <p:val>
                                            <p:strVal val="#ppt_x"/>
                                          </p:val>
                                        </p:tav>
                                        <p:tav tm="100000">
                                          <p:val>
                                            <p:strVal val="#ppt_x"/>
                                          </p:val>
                                        </p:tav>
                                      </p:tavLst>
                                    </p:anim>
                                    <p:anim calcmode="lin" valueType="num">
                                      <p:cBhvr additive="base">
                                        <p:cTn id="32" dur="750" fill="hold"/>
                                        <p:tgtEl>
                                          <p:spTgt spid="56"/>
                                        </p:tgtEl>
                                        <p:attrNameLst>
                                          <p:attrName>ppt_y</p:attrName>
                                        </p:attrNameLst>
                                      </p:cBhvr>
                                      <p:tavLst>
                                        <p:tav tm="0">
                                          <p:val>
                                            <p:strVal val="1+#ppt_h/2"/>
                                          </p:val>
                                        </p:tav>
                                        <p:tav tm="100000">
                                          <p:val>
                                            <p:strVal val="#ppt_y"/>
                                          </p:val>
                                        </p:tav>
                                      </p:tavLst>
                                    </p:anim>
                                  </p:childTnLst>
                                </p:cTn>
                              </p:par>
                              <p:par>
                                <p:cTn id="33" presetID="2" presetClass="entr" presetSubtype="4" decel="21000" fill="hold" grpId="0" nodeType="withEffect">
                                  <p:stCondLst>
                                    <p:cond delay="30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750" fill="hold"/>
                                        <p:tgtEl>
                                          <p:spTgt spid="57"/>
                                        </p:tgtEl>
                                        <p:attrNameLst>
                                          <p:attrName>ppt_x</p:attrName>
                                        </p:attrNameLst>
                                      </p:cBhvr>
                                      <p:tavLst>
                                        <p:tav tm="0">
                                          <p:val>
                                            <p:strVal val="#ppt_x"/>
                                          </p:val>
                                        </p:tav>
                                        <p:tav tm="100000">
                                          <p:val>
                                            <p:strVal val="#ppt_x"/>
                                          </p:val>
                                        </p:tav>
                                      </p:tavLst>
                                    </p:anim>
                                    <p:anim calcmode="lin" valueType="num">
                                      <p:cBhvr additive="base">
                                        <p:cTn id="36"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675975" y="2351313"/>
            <a:ext cx="2158398" cy="2495892"/>
            <a:chOff x="1053083" y="2409371"/>
            <a:chExt cx="2158398" cy="2495892"/>
          </a:xfrm>
        </p:grpSpPr>
        <p:sp>
          <p:nvSpPr>
            <p:cNvPr id="14" name="Freeform 1678"/>
            <p:cNvSpPr>
              <a:spLocks/>
            </p:cNvSpPr>
            <p:nvPr/>
          </p:nvSpPr>
          <p:spPr bwMode="auto">
            <a:xfrm>
              <a:off x="1053083" y="2409371"/>
              <a:ext cx="2158398" cy="2495892"/>
            </a:xfrm>
            <a:custGeom>
              <a:avLst/>
              <a:gdLst>
                <a:gd name="T0" fmla="*/ 0 w 1925"/>
                <a:gd name="T1" fmla="*/ 564 h 2226"/>
                <a:gd name="T2" fmla="*/ 971 w 1925"/>
                <a:gd name="T3" fmla="*/ 0 h 2226"/>
                <a:gd name="T4" fmla="*/ 1925 w 1925"/>
                <a:gd name="T5" fmla="*/ 564 h 2226"/>
                <a:gd name="T6" fmla="*/ 1925 w 1925"/>
                <a:gd name="T7" fmla="*/ 1661 h 2226"/>
                <a:gd name="T8" fmla="*/ 971 w 1925"/>
                <a:gd name="T9" fmla="*/ 2226 h 2226"/>
                <a:gd name="T10" fmla="*/ 0 w 1925"/>
                <a:gd name="T11" fmla="*/ 1661 h 2226"/>
                <a:gd name="T12" fmla="*/ 0 w 1925"/>
                <a:gd name="T13" fmla="*/ 564 h 2226"/>
              </a:gdLst>
              <a:ahLst/>
              <a:cxnLst>
                <a:cxn ang="0">
                  <a:pos x="T0" y="T1"/>
                </a:cxn>
                <a:cxn ang="0">
                  <a:pos x="T2" y="T3"/>
                </a:cxn>
                <a:cxn ang="0">
                  <a:pos x="T4" y="T5"/>
                </a:cxn>
                <a:cxn ang="0">
                  <a:pos x="T6" y="T7"/>
                </a:cxn>
                <a:cxn ang="0">
                  <a:pos x="T8" y="T9"/>
                </a:cxn>
                <a:cxn ang="0">
                  <a:pos x="T10" y="T11"/>
                </a:cxn>
                <a:cxn ang="0">
                  <a:pos x="T12" y="T13"/>
                </a:cxn>
              </a:cxnLst>
              <a:rect l="0" t="0" r="r" b="b"/>
              <a:pathLst>
                <a:path w="1925" h="2226">
                  <a:moveTo>
                    <a:pt x="0" y="564"/>
                  </a:moveTo>
                  <a:lnTo>
                    <a:pt x="971" y="0"/>
                  </a:lnTo>
                  <a:lnTo>
                    <a:pt x="1925" y="564"/>
                  </a:lnTo>
                  <a:lnTo>
                    <a:pt x="1925" y="1661"/>
                  </a:lnTo>
                  <a:lnTo>
                    <a:pt x="971" y="2226"/>
                  </a:lnTo>
                  <a:lnTo>
                    <a:pt x="0" y="1661"/>
                  </a:lnTo>
                  <a:lnTo>
                    <a:pt x="0" y="564"/>
                  </a:lnTo>
                  <a:close/>
                </a:path>
              </a:pathLst>
            </a:custGeom>
            <a:solidFill>
              <a:srgbClr val="ED838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79"/>
            <p:cNvSpPr>
              <a:spLocks/>
            </p:cNvSpPr>
            <p:nvPr/>
          </p:nvSpPr>
          <p:spPr bwMode="auto">
            <a:xfrm>
              <a:off x="1053083" y="3368036"/>
              <a:ext cx="2158398" cy="1157125"/>
            </a:xfrm>
            <a:custGeom>
              <a:avLst/>
              <a:gdLst>
                <a:gd name="T0" fmla="*/ 1327 w 1925"/>
                <a:gd name="T1" fmla="*/ 0 h 1032"/>
                <a:gd name="T2" fmla="*/ 1327 w 1925"/>
                <a:gd name="T3" fmla="*/ 80 h 1032"/>
                <a:gd name="T4" fmla="*/ 971 w 1925"/>
                <a:gd name="T5" fmla="*/ 242 h 1032"/>
                <a:gd name="T6" fmla="*/ 599 w 1925"/>
                <a:gd name="T7" fmla="*/ 80 h 1032"/>
                <a:gd name="T8" fmla="*/ 599 w 1925"/>
                <a:gd name="T9" fmla="*/ 0 h 1032"/>
                <a:gd name="T10" fmla="*/ 0 w 1925"/>
                <a:gd name="T11" fmla="*/ 0 h 1032"/>
                <a:gd name="T12" fmla="*/ 0 w 1925"/>
                <a:gd name="T13" fmla="*/ 613 h 1032"/>
                <a:gd name="T14" fmla="*/ 971 w 1925"/>
                <a:gd name="T15" fmla="*/ 1032 h 1032"/>
                <a:gd name="T16" fmla="*/ 1925 w 1925"/>
                <a:gd name="T17" fmla="*/ 613 h 1032"/>
                <a:gd name="T18" fmla="*/ 1925 w 1925"/>
                <a:gd name="T19" fmla="*/ 0 h 1032"/>
                <a:gd name="T20" fmla="*/ 1327 w 1925"/>
                <a:gd name="T21"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032">
                  <a:moveTo>
                    <a:pt x="1327" y="0"/>
                  </a:moveTo>
                  <a:lnTo>
                    <a:pt x="1327" y="80"/>
                  </a:lnTo>
                  <a:lnTo>
                    <a:pt x="971" y="242"/>
                  </a:lnTo>
                  <a:lnTo>
                    <a:pt x="599" y="80"/>
                  </a:lnTo>
                  <a:lnTo>
                    <a:pt x="599" y="0"/>
                  </a:lnTo>
                  <a:lnTo>
                    <a:pt x="0" y="0"/>
                  </a:lnTo>
                  <a:lnTo>
                    <a:pt x="0" y="613"/>
                  </a:lnTo>
                  <a:lnTo>
                    <a:pt x="971" y="1032"/>
                  </a:lnTo>
                  <a:lnTo>
                    <a:pt x="1925" y="613"/>
                  </a:lnTo>
                  <a:lnTo>
                    <a:pt x="1925" y="0"/>
                  </a:lnTo>
                  <a:lnTo>
                    <a:pt x="1327" y="0"/>
                  </a:lnTo>
                  <a:close/>
                </a:path>
              </a:pathLst>
            </a:custGeom>
            <a:solidFill>
              <a:srgbClr val="EC658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80"/>
            <p:cNvSpPr>
              <a:spLocks/>
            </p:cNvSpPr>
            <p:nvPr/>
          </p:nvSpPr>
          <p:spPr bwMode="auto">
            <a:xfrm>
              <a:off x="1053083" y="3368036"/>
              <a:ext cx="2158398" cy="1537227"/>
            </a:xfrm>
            <a:custGeom>
              <a:avLst/>
              <a:gdLst>
                <a:gd name="T0" fmla="*/ 1327 w 1925"/>
                <a:gd name="T1" fmla="*/ 0 h 1371"/>
                <a:gd name="T2" fmla="*/ 1327 w 1925"/>
                <a:gd name="T3" fmla="*/ 96 h 1371"/>
                <a:gd name="T4" fmla="*/ 971 w 1925"/>
                <a:gd name="T5" fmla="*/ 322 h 1371"/>
                <a:gd name="T6" fmla="*/ 599 w 1925"/>
                <a:gd name="T7" fmla="*/ 96 h 1371"/>
                <a:gd name="T8" fmla="*/ 599 w 1925"/>
                <a:gd name="T9" fmla="*/ 0 h 1371"/>
                <a:gd name="T10" fmla="*/ 0 w 1925"/>
                <a:gd name="T11" fmla="*/ 0 h 1371"/>
                <a:gd name="T12" fmla="*/ 0 w 1925"/>
                <a:gd name="T13" fmla="*/ 806 h 1371"/>
                <a:gd name="T14" fmla="*/ 971 w 1925"/>
                <a:gd name="T15" fmla="*/ 1371 h 1371"/>
                <a:gd name="T16" fmla="*/ 1925 w 1925"/>
                <a:gd name="T17" fmla="*/ 806 h 1371"/>
                <a:gd name="T18" fmla="*/ 1925 w 1925"/>
                <a:gd name="T19" fmla="*/ 0 h 1371"/>
                <a:gd name="T20" fmla="*/ 1327 w 1925"/>
                <a:gd name="T21" fmla="*/ 0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371">
                  <a:moveTo>
                    <a:pt x="1327" y="0"/>
                  </a:moveTo>
                  <a:lnTo>
                    <a:pt x="1327" y="96"/>
                  </a:lnTo>
                  <a:lnTo>
                    <a:pt x="971" y="322"/>
                  </a:lnTo>
                  <a:lnTo>
                    <a:pt x="599" y="96"/>
                  </a:lnTo>
                  <a:lnTo>
                    <a:pt x="599" y="0"/>
                  </a:lnTo>
                  <a:lnTo>
                    <a:pt x="0" y="0"/>
                  </a:lnTo>
                  <a:lnTo>
                    <a:pt x="0" y="806"/>
                  </a:lnTo>
                  <a:lnTo>
                    <a:pt x="971" y="1371"/>
                  </a:lnTo>
                  <a:lnTo>
                    <a:pt x="1925" y="806"/>
                  </a:lnTo>
                  <a:lnTo>
                    <a:pt x="1925" y="0"/>
                  </a:lnTo>
                  <a:lnTo>
                    <a:pt x="1327" y="0"/>
                  </a:ln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1698509" y="2679495"/>
              <a:ext cx="867545" cy="707886"/>
            </a:xfrm>
            <a:prstGeom prst="rect">
              <a:avLst/>
            </a:prstGeom>
            <a:noFill/>
          </p:spPr>
          <p:txBody>
            <a:bodyPr wrap="none" rtlCol="0">
              <a:spAutoFit/>
            </a:bodyPr>
            <a:lstStyle/>
            <a:p>
              <a:r>
                <a:rPr lang="en-US" altLang="zh-CN" sz="4000" b="1" dirty="0">
                  <a:solidFill>
                    <a:srgbClr val="FFFFFF"/>
                  </a:solidFill>
                  <a:latin typeface="Arial Black" panose="020B0A04020102020204" pitchFamily="34" charset="0"/>
                  <a:ea typeface="方正姚体" panose="02010601030101010101" pitchFamily="2" charset="-122"/>
                  <a:cs typeface="Kartika" panose="02020503030404060203" pitchFamily="18" charset="0"/>
                </a:rPr>
                <a:t>01</a:t>
              </a:r>
              <a:endParaRPr lang="zh-CN" altLang="en-US" sz="4000" b="1" dirty="0">
                <a:gradFill>
                  <a:gsLst>
                    <a:gs pos="29000">
                      <a:srgbClr val="B91319"/>
                    </a:gs>
                    <a:gs pos="0">
                      <a:srgbClr val="DC1218"/>
                    </a:gs>
                    <a:gs pos="79000">
                      <a:srgbClr val="9E0E18"/>
                    </a:gs>
                    <a:gs pos="58000">
                      <a:srgbClr val="A61319"/>
                    </a:gs>
                    <a:gs pos="100000">
                      <a:srgbClr val="901518"/>
                    </a:gs>
                  </a:gsLst>
                  <a:path path="circle">
                    <a:fillToRect l="50000" t="50000" r="50000" b="50000"/>
                  </a:path>
                </a:gradFill>
                <a:latin typeface="Arial Black" panose="020B0A04020102020204" pitchFamily="34" charset="0"/>
                <a:ea typeface="方正姚体" panose="02010601030101010101" pitchFamily="2" charset="-122"/>
                <a:cs typeface="Kartika" panose="02020503030404060203" pitchFamily="18" charset="0"/>
              </a:endParaRPr>
            </a:p>
          </p:txBody>
        </p:sp>
        <p:sp>
          <p:nvSpPr>
            <p:cNvPr id="18" name="Freeform 16"/>
            <p:cNvSpPr>
              <a:spLocks noEditPoints="1"/>
            </p:cNvSpPr>
            <p:nvPr/>
          </p:nvSpPr>
          <p:spPr bwMode="auto">
            <a:xfrm>
              <a:off x="1876517" y="4037932"/>
              <a:ext cx="511527" cy="4079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6457795" y="2351313"/>
            <a:ext cx="2158398" cy="2495892"/>
            <a:chOff x="6457795" y="2351313"/>
            <a:chExt cx="2158398" cy="2495892"/>
          </a:xfrm>
        </p:grpSpPr>
        <p:sp>
          <p:nvSpPr>
            <p:cNvPr id="20" name="Freeform 1678"/>
            <p:cNvSpPr>
              <a:spLocks/>
            </p:cNvSpPr>
            <p:nvPr/>
          </p:nvSpPr>
          <p:spPr bwMode="auto">
            <a:xfrm>
              <a:off x="6457795" y="2351313"/>
              <a:ext cx="2158398" cy="2495892"/>
            </a:xfrm>
            <a:custGeom>
              <a:avLst/>
              <a:gdLst>
                <a:gd name="T0" fmla="*/ 0 w 1925"/>
                <a:gd name="T1" fmla="*/ 564 h 2226"/>
                <a:gd name="T2" fmla="*/ 971 w 1925"/>
                <a:gd name="T3" fmla="*/ 0 h 2226"/>
                <a:gd name="T4" fmla="*/ 1925 w 1925"/>
                <a:gd name="T5" fmla="*/ 564 h 2226"/>
                <a:gd name="T6" fmla="*/ 1925 w 1925"/>
                <a:gd name="T7" fmla="*/ 1661 h 2226"/>
                <a:gd name="T8" fmla="*/ 971 w 1925"/>
                <a:gd name="T9" fmla="*/ 2226 h 2226"/>
                <a:gd name="T10" fmla="*/ 0 w 1925"/>
                <a:gd name="T11" fmla="*/ 1661 h 2226"/>
                <a:gd name="T12" fmla="*/ 0 w 1925"/>
                <a:gd name="T13" fmla="*/ 564 h 2226"/>
              </a:gdLst>
              <a:ahLst/>
              <a:cxnLst>
                <a:cxn ang="0">
                  <a:pos x="T0" y="T1"/>
                </a:cxn>
                <a:cxn ang="0">
                  <a:pos x="T2" y="T3"/>
                </a:cxn>
                <a:cxn ang="0">
                  <a:pos x="T4" y="T5"/>
                </a:cxn>
                <a:cxn ang="0">
                  <a:pos x="T6" y="T7"/>
                </a:cxn>
                <a:cxn ang="0">
                  <a:pos x="T8" y="T9"/>
                </a:cxn>
                <a:cxn ang="0">
                  <a:pos x="T10" y="T11"/>
                </a:cxn>
                <a:cxn ang="0">
                  <a:pos x="T12" y="T13"/>
                </a:cxn>
              </a:cxnLst>
              <a:rect l="0" t="0" r="r" b="b"/>
              <a:pathLst>
                <a:path w="1925" h="2226">
                  <a:moveTo>
                    <a:pt x="0" y="564"/>
                  </a:moveTo>
                  <a:lnTo>
                    <a:pt x="971" y="0"/>
                  </a:lnTo>
                  <a:lnTo>
                    <a:pt x="1925" y="564"/>
                  </a:lnTo>
                  <a:lnTo>
                    <a:pt x="1925" y="1661"/>
                  </a:lnTo>
                  <a:lnTo>
                    <a:pt x="971" y="2226"/>
                  </a:lnTo>
                  <a:lnTo>
                    <a:pt x="0" y="1661"/>
                  </a:lnTo>
                  <a:lnTo>
                    <a:pt x="0" y="564"/>
                  </a:lnTo>
                  <a:close/>
                </a:path>
              </a:pathLst>
            </a:custGeom>
            <a:solidFill>
              <a:srgbClr val="ED838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79"/>
            <p:cNvSpPr>
              <a:spLocks/>
            </p:cNvSpPr>
            <p:nvPr/>
          </p:nvSpPr>
          <p:spPr bwMode="auto">
            <a:xfrm>
              <a:off x="6457795" y="3309978"/>
              <a:ext cx="2158398" cy="1157125"/>
            </a:xfrm>
            <a:custGeom>
              <a:avLst/>
              <a:gdLst>
                <a:gd name="T0" fmla="*/ 1327 w 1925"/>
                <a:gd name="T1" fmla="*/ 0 h 1032"/>
                <a:gd name="T2" fmla="*/ 1327 w 1925"/>
                <a:gd name="T3" fmla="*/ 80 h 1032"/>
                <a:gd name="T4" fmla="*/ 971 w 1925"/>
                <a:gd name="T5" fmla="*/ 242 h 1032"/>
                <a:gd name="T6" fmla="*/ 599 w 1925"/>
                <a:gd name="T7" fmla="*/ 80 h 1032"/>
                <a:gd name="T8" fmla="*/ 599 w 1925"/>
                <a:gd name="T9" fmla="*/ 0 h 1032"/>
                <a:gd name="T10" fmla="*/ 0 w 1925"/>
                <a:gd name="T11" fmla="*/ 0 h 1032"/>
                <a:gd name="T12" fmla="*/ 0 w 1925"/>
                <a:gd name="T13" fmla="*/ 613 h 1032"/>
                <a:gd name="T14" fmla="*/ 971 w 1925"/>
                <a:gd name="T15" fmla="*/ 1032 h 1032"/>
                <a:gd name="T16" fmla="*/ 1925 w 1925"/>
                <a:gd name="T17" fmla="*/ 613 h 1032"/>
                <a:gd name="T18" fmla="*/ 1925 w 1925"/>
                <a:gd name="T19" fmla="*/ 0 h 1032"/>
                <a:gd name="T20" fmla="*/ 1327 w 1925"/>
                <a:gd name="T21"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032">
                  <a:moveTo>
                    <a:pt x="1327" y="0"/>
                  </a:moveTo>
                  <a:lnTo>
                    <a:pt x="1327" y="80"/>
                  </a:lnTo>
                  <a:lnTo>
                    <a:pt x="971" y="242"/>
                  </a:lnTo>
                  <a:lnTo>
                    <a:pt x="599" y="80"/>
                  </a:lnTo>
                  <a:lnTo>
                    <a:pt x="599" y="0"/>
                  </a:lnTo>
                  <a:lnTo>
                    <a:pt x="0" y="0"/>
                  </a:lnTo>
                  <a:lnTo>
                    <a:pt x="0" y="613"/>
                  </a:lnTo>
                  <a:lnTo>
                    <a:pt x="971" y="1032"/>
                  </a:lnTo>
                  <a:lnTo>
                    <a:pt x="1925" y="613"/>
                  </a:lnTo>
                  <a:lnTo>
                    <a:pt x="1925" y="0"/>
                  </a:lnTo>
                  <a:lnTo>
                    <a:pt x="1327" y="0"/>
                  </a:lnTo>
                  <a:close/>
                </a:path>
              </a:pathLst>
            </a:custGeom>
            <a:solidFill>
              <a:srgbClr val="EC658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80"/>
            <p:cNvSpPr>
              <a:spLocks/>
            </p:cNvSpPr>
            <p:nvPr/>
          </p:nvSpPr>
          <p:spPr bwMode="auto">
            <a:xfrm>
              <a:off x="6457795" y="3309978"/>
              <a:ext cx="2158398" cy="1537227"/>
            </a:xfrm>
            <a:custGeom>
              <a:avLst/>
              <a:gdLst>
                <a:gd name="T0" fmla="*/ 1327 w 1925"/>
                <a:gd name="T1" fmla="*/ 0 h 1371"/>
                <a:gd name="T2" fmla="*/ 1327 w 1925"/>
                <a:gd name="T3" fmla="*/ 96 h 1371"/>
                <a:gd name="T4" fmla="*/ 971 w 1925"/>
                <a:gd name="T5" fmla="*/ 322 h 1371"/>
                <a:gd name="T6" fmla="*/ 599 w 1925"/>
                <a:gd name="T7" fmla="*/ 96 h 1371"/>
                <a:gd name="T8" fmla="*/ 599 w 1925"/>
                <a:gd name="T9" fmla="*/ 0 h 1371"/>
                <a:gd name="T10" fmla="*/ 0 w 1925"/>
                <a:gd name="T11" fmla="*/ 0 h 1371"/>
                <a:gd name="T12" fmla="*/ 0 w 1925"/>
                <a:gd name="T13" fmla="*/ 806 h 1371"/>
                <a:gd name="T14" fmla="*/ 971 w 1925"/>
                <a:gd name="T15" fmla="*/ 1371 h 1371"/>
                <a:gd name="T16" fmla="*/ 1925 w 1925"/>
                <a:gd name="T17" fmla="*/ 806 h 1371"/>
                <a:gd name="T18" fmla="*/ 1925 w 1925"/>
                <a:gd name="T19" fmla="*/ 0 h 1371"/>
                <a:gd name="T20" fmla="*/ 1327 w 1925"/>
                <a:gd name="T21" fmla="*/ 0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371">
                  <a:moveTo>
                    <a:pt x="1327" y="0"/>
                  </a:moveTo>
                  <a:lnTo>
                    <a:pt x="1327" y="96"/>
                  </a:lnTo>
                  <a:lnTo>
                    <a:pt x="971" y="322"/>
                  </a:lnTo>
                  <a:lnTo>
                    <a:pt x="599" y="96"/>
                  </a:lnTo>
                  <a:lnTo>
                    <a:pt x="599" y="0"/>
                  </a:lnTo>
                  <a:lnTo>
                    <a:pt x="0" y="0"/>
                  </a:lnTo>
                  <a:lnTo>
                    <a:pt x="0" y="806"/>
                  </a:lnTo>
                  <a:lnTo>
                    <a:pt x="971" y="1371"/>
                  </a:lnTo>
                  <a:lnTo>
                    <a:pt x="1925" y="806"/>
                  </a:lnTo>
                  <a:lnTo>
                    <a:pt x="1925" y="0"/>
                  </a:lnTo>
                  <a:lnTo>
                    <a:pt x="1327" y="0"/>
                  </a:ln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7103221" y="2621437"/>
              <a:ext cx="867545" cy="707886"/>
            </a:xfrm>
            <a:prstGeom prst="rect">
              <a:avLst/>
            </a:prstGeom>
            <a:noFill/>
          </p:spPr>
          <p:txBody>
            <a:bodyPr wrap="none" rtlCol="0">
              <a:spAutoFit/>
            </a:bodyPr>
            <a:lstStyle/>
            <a:p>
              <a:r>
                <a:rPr lang="en-US" altLang="zh-CN" sz="4000" b="1" dirty="0" smtClean="0">
                  <a:solidFill>
                    <a:srgbClr val="FFFFFF"/>
                  </a:solidFill>
                  <a:latin typeface="Arial Black" panose="020B0A04020102020204" pitchFamily="34" charset="0"/>
                  <a:ea typeface="方正姚体" panose="02010601030101010101" pitchFamily="2" charset="-122"/>
                  <a:cs typeface="Kartika" panose="02020503030404060203" pitchFamily="18" charset="0"/>
                </a:rPr>
                <a:t>03</a:t>
              </a:r>
              <a:endParaRPr lang="zh-CN" altLang="en-US" sz="4000" b="1" dirty="0">
                <a:gradFill>
                  <a:gsLst>
                    <a:gs pos="29000">
                      <a:srgbClr val="B91319"/>
                    </a:gs>
                    <a:gs pos="0">
                      <a:srgbClr val="DC1218"/>
                    </a:gs>
                    <a:gs pos="79000">
                      <a:srgbClr val="9E0E18"/>
                    </a:gs>
                    <a:gs pos="58000">
                      <a:srgbClr val="A61319"/>
                    </a:gs>
                    <a:gs pos="100000">
                      <a:srgbClr val="901518"/>
                    </a:gs>
                  </a:gsLst>
                  <a:path path="circle">
                    <a:fillToRect l="50000" t="50000" r="50000" b="50000"/>
                  </a:path>
                </a:gradFill>
                <a:latin typeface="Arial Black" panose="020B0A04020102020204" pitchFamily="34" charset="0"/>
                <a:ea typeface="方正姚体" panose="02010601030101010101" pitchFamily="2" charset="-122"/>
                <a:cs typeface="Kartika" panose="02020503030404060203" pitchFamily="18" charset="0"/>
              </a:endParaRPr>
            </a:p>
          </p:txBody>
        </p:sp>
        <p:sp>
          <p:nvSpPr>
            <p:cNvPr id="24" name="Freeform 26"/>
            <p:cNvSpPr>
              <a:spLocks noEditPoints="1"/>
            </p:cNvSpPr>
            <p:nvPr/>
          </p:nvSpPr>
          <p:spPr bwMode="auto">
            <a:xfrm>
              <a:off x="7347779" y="3950561"/>
              <a:ext cx="378427" cy="3975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9348705" y="2351313"/>
            <a:ext cx="2158398" cy="2495892"/>
            <a:chOff x="9348705" y="2351313"/>
            <a:chExt cx="2158398" cy="2495892"/>
          </a:xfrm>
        </p:grpSpPr>
        <p:sp>
          <p:nvSpPr>
            <p:cNvPr id="26" name="Freeform 1678"/>
            <p:cNvSpPr>
              <a:spLocks/>
            </p:cNvSpPr>
            <p:nvPr/>
          </p:nvSpPr>
          <p:spPr bwMode="auto">
            <a:xfrm>
              <a:off x="9348705" y="2351313"/>
              <a:ext cx="2158398" cy="2495892"/>
            </a:xfrm>
            <a:custGeom>
              <a:avLst/>
              <a:gdLst>
                <a:gd name="T0" fmla="*/ 0 w 1925"/>
                <a:gd name="T1" fmla="*/ 564 h 2226"/>
                <a:gd name="T2" fmla="*/ 971 w 1925"/>
                <a:gd name="T3" fmla="*/ 0 h 2226"/>
                <a:gd name="T4" fmla="*/ 1925 w 1925"/>
                <a:gd name="T5" fmla="*/ 564 h 2226"/>
                <a:gd name="T6" fmla="*/ 1925 w 1925"/>
                <a:gd name="T7" fmla="*/ 1661 h 2226"/>
                <a:gd name="T8" fmla="*/ 971 w 1925"/>
                <a:gd name="T9" fmla="*/ 2226 h 2226"/>
                <a:gd name="T10" fmla="*/ 0 w 1925"/>
                <a:gd name="T11" fmla="*/ 1661 h 2226"/>
                <a:gd name="T12" fmla="*/ 0 w 1925"/>
                <a:gd name="T13" fmla="*/ 564 h 2226"/>
              </a:gdLst>
              <a:ahLst/>
              <a:cxnLst>
                <a:cxn ang="0">
                  <a:pos x="T0" y="T1"/>
                </a:cxn>
                <a:cxn ang="0">
                  <a:pos x="T2" y="T3"/>
                </a:cxn>
                <a:cxn ang="0">
                  <a:pos x="T4" y="T5"/>
                </a:cxn>
                <a:cxn ang="0">
                  <a:pos x="T6" y="T7"/>
                </a:cxn>
                <a:cxn ang="0">
                  <a:pos x="T8" y="T9"/>
                </a:cxn>
                <a:cxn ang="0">
                  <a:pos x="T10" y="T11"/>
                </a:cxn>
                <a:cxn ang="0">
                  <a:pos x="T12" y="T13"/>
                </a:cxn>
              </a:cxnLst>
              <a:rect l="0" t="0" r="r" b="b"/>
              <a:pathLst>
                <a:path w="1925" h="2226">
                  <a:moveTo>
                    <a:pt x="0" y="564"/>
                  </a:moveTo>
                  <a:lnTo>
                    <a:pt x="971" y="0"/>
                  </a:lnTo>
                  <a:lnTo>
                    <a:pt x="1925" y="564"/>
                  </a:lnTo>
                  <a:lnTo>
                    <a:pt x="1925" y="1661"/>
                  </a:lnTo>
                  <a:lnTo>
                    <a:pt x="971" y="2226"/>
                  </a:lnTo>
                  <a:lnTo>
                    <a:pt x="0" y="1661"/>
                  </a:lnTo>
                  <a:lnTo>
                    <a:pt x="0" y="564"/>
                  </a:lnTo>
                  <a:close/>
                </a:path>
              </a:pathLst>
            </a:custGeom>
            <a:solidFill>
              <a:srgbClr val="ED838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79"/>
            <p:cNvSpPr>
              <a:spLocks/>
            </p:cNvSpPr>
            <p:nvPr/>
          </p:nvSpPr>
          <p:spPr bwMode="auto">
            <a:xfrm>
              <a:off x="9348705" y="3309978"/>
              <a:ext cx="2158398" cy="1157125"/>
            </a:xfrm>
            <a:custGeom>
              <a:avLst/>
              <a:gdLst>
                <a:gd name="T0" fmla="*/ 1327 w 1925"/>
                <a:gd name="T1" fmla="*/ 0 h 1032"/>
                <a:gd name="T2" fmla="*/ 1327 w 1925"/>
                <a:gd name="T3" fmla="*/ 80 h 1032"/>
                <a:gd name="T4" fmla="*/ 971 w 1925"/>
                <a:gd name="T5" fmla="*/ 242 h 1032"/>
                <a:gd name="T6" fmla="*/ 599 w 1925"/>
                <a:gd name="T7" fmla="*/ 80 h 1032"/>
                <a:gd name="T8" fmla="*/ 599 w 1925"/>
                <a:gd name="T9" fmla="*/ 0 h 1032"/>
                <a:gd name="T10" fmla="*/ 0 w 1925"/>
                <a:gd name="T11" fmla="*/ 0 h 1032"/>
                <a:gd name="T12" fmla="*/ 0 w 1925"/>
                <a:gd name="T13" fmla="*/ 613 h 1032"/>
                <a:gd name="T14" fmla="*/ 971 w 1925"/>
                <a:gd name="T15" fmla="*/ 1032 h 1032"/>
                <a:gd name="T16" fmla="*/ 1925 w 1925"/>
                <a:gd name="T17" fmla="*/ 613 h 1032"/>
                <a:gd name="T18" fmla="*/ 1925 w 1925"/>
                <a:gd name="T19" fmla="*/ 0 h 1032"/>
                <a:gd name="T20" fmla="*/ 1327 w 1925"/>
                <a:gd name="T21"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032">
                  <a:moveTo>
                    <a:pt x="1327" y="0"/>
                  </a:moveTo>
                  <a:lnTo>
                    <a:pt x="1327" y="80"/>
                  </a:lnTo>
                  <a:lnTo>
                    <a:pt x="971" y="242"/>
                  </a:lnTo>
                  <a:lnTo>
                    <a:pt x="599" y="80"/>
                  </a:lnTo>
                  <a:lnTo>
                    <a:pt x="599" y="0"/>
                  </a:lnTo>
                  <a:lnTo>
                    <a:pt x="0" y="0"/>
                  </a:lnTo>
                  <a:lnTo>
                    <a:pt x="0" y="613"/>
                  </a:lnTo>
                  <a:lnTo>
                    <a:pt x="971" y="1032"/>
                  </a:lnTo>
                  <a:lnTo>
                    <a:pt x="1925" y="613"/>
                  </a:lnTo>
                  <a:lnTo>
                    <a:pt x="1925" y="0"/>
                  </a:lnTo>
                  <a:lnTo>
                    <a:pt x="1327" y="0"/>
                  </a:lnTo>
                  <a:close/>
                </a:path>
              </a:pathLst>
            </a:custGeom>
            <a:solidFill>
              <a:srgbClr val="EC658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80"/>
            <p:cNvSpPr>
              <a:spLocks/>
            </p:cNvSpPr>
            <p:nvPr/>
          </p:nvSpPr>
          <p:spPr bwMode="auto">
            <a:xfrm>
              <a:off x="9348705" y="3309978"/>
              <a:ext cx="2158398" cy="1537227"/>
            </a:xfrm>
            <a:custGeom>
              <a:avLst/>
              <a:gdLst>
                <a:gd name="T0" fmla="*/ 1327 w 1925"/>
                <a:gd name="T1" fmla="*/ 0 h 1371"/>
                <a:gd name="T2" fmla="*/ 1327 w 1925"/>
                <a:gd name="T3" fmla="*/ 96 h 1371"/>
                <a:gd name="T4" fmla="*/ 971 w 1925"/>
                <a:gd name="T5" fmla="*/ 322 h 1371"/>
                <a:gd name="T6" fmla="*/ 599 w 1925"/>
                <a:gd name="T7" fmla="*/ 96 h 1371"/>
                <a:gd name="T8" fmla="*/ 599 w 1925"/>
                <a:gd name="T9" fmla="*/ 0 h 1371"/>
                <a:gd name="T10" fmla="*/ 0 w 1925"/>
                <a:gd name="T11" fmla="*/ 0 h 1371"/>
                <a:gd name="T12" fmla="*/ 0 w 1925"/>
                <a:gd name="T13" fmla="*/ 806 h 1371"/>
                <a:gd name="T14" fmla="*/ 971 w 1925"/>
                <a:gd name="T15" fmla="*/ 1371 h 1371"/>
                <a:gd name="T16" fmla="*/ 1925 w 1925"/>
                <a:gd name="T17" fmla="*/ 806 h 1371"/>
                <a:gd name="T18" fmla="*/ 1925 w 1925"/>
                <a:gd name="T19" fmla="*/ 0 h 1371"/>
                <a:gd name="T20" fmla="*/ 1327 w 1925"/>
                <a:gd name="T21" fmla="*/ 0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371">
                  <a:moveTo>
                    <a:pt x="1327" y="0"/>
                  </a:moveTo>
                  <a:lnTo>
                    <a:pt x="1327" y="96"/>
                  </a:lnTo>
                  <a:lnTo>
                    <a:pt x="971" y="322"/>
                  </a:lnTo>
                  <a:lnTo>
                    <a:pt x="599" y="96"/>
                  </a:lnTo>
                  <a:lnTo>
                    <a:pt x="599" y="0"/>
                  </a:lnTo>
                  <a:lnTo>
                    <a:pt x="0" y="0"/>
                  </a:lnTo>
                  <a:lnTo>
                    <a:pt x="0" y="806"/>
                  </a:lnTo>
                  <a:lnTo>
                    <a:pt x="971" y="1371"/>
                  </a:lnTo>
                  <a:lnTo>
                    <a:pt x="1925" y="806"/>
                  </a:lnTo>
                  <a:lnTo>
                    <a:pt x="1925" y="0"/>
                  </a:lnTo>
                  <a:lnTo>
                    <a:pt x="1327" y="0"/>
                  </a:ln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p:nvSpPr>
          <p:spPr>
            <a:xfrm>
              <a:off x="9994131" y="2621437"/>
              <a:ext cx="867545" cy="707886"/>
            </a:xfrm>
            <a:prstGeom prst="rect">
              <a:avLst/>
            </a:prstGeom>
            <a:noFill/>
          </p:spPr>
          <p:txBody>
            <a:bodyPr wrap="none" rtlCol="0">
              <a:spAutoFit/>
            </a:bodyPr>
            <a:lstStyle/>
            <a:p>
              <a:r>
                <a:rPr lang="en-US" altLang="zh-CN" sz="4000" b="1" dirty="0" smtClean="0">
                  <a:solidFill>
                    <a:srgbClr val="FFFFFF"/>
                  </a:solidFill>
                  <a:latin typeface="Arial Black" panose="020B0A04020102020204" pitchFamily="34" charset="0"/>
                  <a:ea typeface="方正姚体" panose="02010601030101010101" pitchFamily="2" charset="-122"/>
                  <a:cs typeface="Kartika" panose="02020503030404060203" pitchFamily="18" charset="0"/>
                </a:rPr>
                <a:t>04</a:t>
              </a:r>
              <a:endParaRPr lang="zh-CN" altLang="en-US" sz="4000" b="1" dirty="0">
                <a:gradFill>
                  <a:gsLst>
                    <a:gs pos="29000">
                      <a:srgbClr val="B91319"/>
                    </a:gs>
                    <a:gs pos="0">
                      <a:srgbClr val="DC1218"/>
                    </a:gs>
                    <a:gs pos="79000">
                      <a:srgbClr val="9E0E18"/>
                    </a:gs>
                    <a:gs pos="58000">
                      <a:srgbClr val="A61319"/>
                    </a:gs>
                    <a:gs pos="100000">
                      <a:srgbClr val="901518"/>
                    </a:gs>
                  </a:gsLst>
                  <a:path path="circle">
                    <a:fillToRect l="50000" t="50000" r="50000" b="50000"/>
                  </a:path>
                </a:gradFill>
                <a:latin typeface="Arial Black" panose="020B0A04020102020204" pitchFamily="34" charset="0"/>
                <a:ea typeface="方正姚体" panose="02010601030101010101" pitchFamily="2" charset="-122"/>
                <a:cs typeface="Kartika" panose="02020503030404060203" pitchFamily="18" charset="0"/>
              </a:endParaRPr>
            </a:p>
          </p:txBody>
        </p:sp>
        <p:sp>
          <p:nvSpPr>
            <p:cNvPr id="30" name="Freeform 48"/>
            <p:cNvSpPr>
              <a:spLocks noEditPoints="1"/>
            </p:cNvSpPr>
            <p:nvPr/>
          </p:nvSpPr>
          <p:spPr bwMode="auto">
            <a:xfrm>
              <a:off x="10202260" y="3862605"/>
              <a:ext cx="451286" cy="43197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1" name="组合 30"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3566885" y="2351313"/>
            <a:ext cx="2158398" cy="2495892"/>
            <a:chOff x="3566885" y="2351313"/>
            <a:chExt cx="2158398" cy="2495892"/>
          </a:xfrm>
        </p:grpSpPr>
        <p:sp>
          <p:nvSpPr>
            <p:cNvPr id="32" name="Freeform 1678"/>
            <p:cNvSpPr>
              <a:spLocks/>
            </p:cNvSpPr>
            <p:nvPr/>
          </p:nvSpPr>
          <p:spPr bwMode="auto">
            <a:xfrm>
              <a:off x="3566885" y="2351313"/>
              <a:ext cx="2158398" cy="2495892"/>
            </a:xfrm>
            <a:custGeom>
              <a:avLst/>
              <a:gdLst>
                <a:gd name="T0" fmla="*/ 0 w 1925"/>
                <a:gd name="T1" fmla="*/ 564 h 2226"/>
                <a:gd name="T2" fmla="*/ 971 w 1925"/>
                <a:gd name="T3" fmla="*/ 0 h 2226"/>
                <a:gd name="T4" fmla="*/ 1925 w 1925"/>
                <a:gd name="T5" fmla="*/ 564 h 2226"/>
                <a:gd name="T6" fmla="*/ 1925 w 1925"/>
                <a:gd name="T7" fmla="*/ 1661 h 2226"/>
                <a:gd name="T8" fmla="*/ 971 w 1925"/>
                <a:gd name="T9" fmla="*/ 2226 h 2226"/>
                <a:gd name="T10" fmla="*/ 0 w 1925"/>
                <a:gd name="T11" fmla="*/ 1661 h 2226"/>
                <a:gd name="T12" fmla="*/ 0 w 1925"/>
                <a:gd name="T13" fmla="*/ 564 h 2226"/>
              </a:gdLst>
              <a:ahLst/>
              <a:cxnLst>
                <a:cxn ang="0">
                  <a:pos x="T0" y="T1"/>
                </a:cxn>
                <a:cxn ang="0">
                  <a:pos x="T2" y="T3"/>
                </a:cxn>
                <a:cxn ang="0">
                  <a:pos x="T4" y="T5"/>
                </a:cxn>
                <a:cxn ang="0">
                  <a:pos x="T6" y="T7"/>
                </a:cxn>
                <a:cxn ang="0">
                  <a:pos x="T8" y="T9"/>
                </a:cxn>
                <a:cxn ang="0">
                  <a:pos x="T10" y="T11"/>
                </a:cxn>
                <a:cxn ang="0">
                  <a:pos x="T12" y="T13"/>
                </a:cxn>
              </a:cxnLst>
              <a:rect l="0" t="0" r="r" b="b"/>
              <a:pathLst>
                <a:path w="1925" h="2226">
                  <a:moveTo>
                    <a:pt x="0" y="564"/>
                  </a:moveTo>
                  <a:lnTo>
                    <a:pt x="971" y="0"/>
                  </a:lnTo>
                  <a:lnTo>
                    <a:pt x="1925" y="564"/>
                  </a:lnTo>
                  <a:lnTo>
                    <a:pt x="1925" y="1661"/>
                  </a:lnTo>
                  <a:lnTo>
                    <a:pt x="971" y="2226"/>
                  </a:lnTo>
                  <a:lnTo>
                    <a:pt x="0" y="1661"/>
                  </a:lnTo>
                  <a:lnTo>
                    <a:pt x="0" y="564"/>
                  </a:lnTo>
                  <a:close/>
                </a:path>
              </a:pathLst>
            </a:custGeom>
            <a:solidFill>
              <a:srgbClr val="ED838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79"/>
            <p:cNvSpPr>
              <a:spLocks/>
            </p:cNvSpPr>
            <p:nvPr/>
          </p:nvSpPr>
          <p:spPr bwMode="auto">
            <a:xfrm>
              <a:off x="3566885" y="3309978"/>
              <a:ext cx="2158398" cy="1157125"/>
            </a:xfrm>
            <a:custGeom>
              <a:avLst/>
              <a:gdLst>
                <a:gd name="T0" fmla="*/ 1327 w 1925"/>
                <a:gd name="T1" fmla="*/ 0 h 1032"/>
                <a:gd name="T2" fmla="*/ 1327 w 1925"/>
                <a:gd name="T3" fmla="*/ 80 h 1032"/>
                <a:gd name="T4" fmla="*/ 971 w 1925"/>
                <a:gd name="T5" fmla="*/ 242 h 1032"/>
                <a:gd name="T6" fmla="*/ 599 w 1925"/>
                <a:gd name="T7" fmla="*/ 80 h 1032"/>
                <a:gd name="T8" fmla="*/ 599 w 1925"/>
                <a:gd name="T9" fmla="*/ 0 h 1032"/>
                <a:gd name="T10" fmla="*/ 0 w 1925"/>
                <a:gd name="T11" fmla="*/ 0 h 1032"/>
                <a:gd name="T12" fmla="*/ 0 w 1925"/>
                <a:gd name="T13" fmla="*/ 613 h 1032"/>
                <a:gd name="T14" fmla="*/ 971 w 1925"/>
                <a:gd name="T15" fmla="*/ 1032 h 1032"/>
                <a:gd name="T16" fmla="*/ 1925 w 1925"/>
                <a:gd name="T17" fmla="*/ 613 h 1032"/>
                <a:gd name="T18" fmla="*/ 1925 w 1925"/>
                <a:gd name="T19" fmla="*/ 0 h 1032"/>
                <a:gd name="T20" fmla="*/ 1327 w 1925"/>
                <a:gd name="T21"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032">
                  <a:moveTo>
                    <a:pt x="1327" y="0"/>
                  </a:moveTo>
                  <a:lnTo>
                    <a:pt x="1327" y="80"/>
                  </a:lnTo>
                  <a:lnTo>
                    <a:pt x="971" y="242"/>
                  </a:lnTo>
                  <a:lnTo>
                    <a:pt x="599" y="80"/>
                  </a:lnTo>
                  <a:lnTo>
                    <a:pt x="599" y="0"/>
                  </a:lnTo>
                  <a:lnTo>
                    <a:pt x="0" y="0"/>
                  </a:lnTo>
                  <a:lnTo>
                    <a:pt x="0" y="613"/>
                  </a:lnTo>
                  <a:lnTo>
                    <a:pt x="971" y="1032"/>
                  </a:lnTo>
                  <a:lnTo>
                    <a:pt x="1925" y="613"/>
                  </a:lnTo>
                  <a:lnTo>
                    <a:pt x="1925" y="0"/>
                  </a:lnTo>
                  <a:lnTo>
                    <a:pt x="1327" y="0"/>
                  </a:lnTo>
                  <a:close/>
                </a:path>
              </a:pathLst>
            </a:custGeom>
            <a:solidFill>
              <a:srgbClr val="EC658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80"/>
            <p:cNvSpPr>
              <a:spLocks/>
            </p:cNvSpPr>
            <p:nvPr/>
          </p:nvSpPr>
          <p:spPr bwMode="auto">
            <a:xfrm>
              <a:off x="3566885" y="3309978"/>
              <a:ext cx="2158398" cy="1537227"/>
            </a:xfrm>
            <a:custGeom>
              <a:avLst/>
              <a:gdLst>
                <a:gd name="T0" fmla="*/ 1327 w 1925"/>
                <a:gd name="T1" fmla="*/ 0 h 1371"/>
                <a:gd name="T2" fmla="*/ 1327 w 1925"/>
                <a:gd name="T3" fmla="*/ 96 h 1371"/>
                <a:gd name="T4" fmla="*/ 971 w 1925"/>
                <a:gd name="T5" fmla="*/ 322 h 1371"/>
                <a:gd name="T6" fmla="*/ 599 w 1925"/>
                <a:gd name="T7" fmla="*/ 96 h 1371"/>
                <a:gd name="T8" fmla="*/ 599 w 1925"/>
                <a:gd name="T9" fmla="*/ 0 h 1371"/>
                <a:gd name="T10" fmla="*/ 0 w 1925"/>
                <a:gd name="T11" fmla="*/ 0 h 1371"/>
                <a:gd name="T12" fmla="*/ 0 w 1925"/>
                <a:gd name="T13" fmla="*/ 806 h 1371"/>
                <a:gd name="T14" fmla="*/ 971 w 1925"/>
                <a:gd name="T15" fmla="*/ 1371 h 1371"/>
                <a:gd name="T16" fmla="*/ 1925 w 1925"/>
                <a:gd name="T17" fmla="*/ 806 h 1371"/>
                <a:gd name="T18" fmla="*/ 1925 w 1925"/>
                <a:gd name="T19" fmla="*/ 0 h 1371"/>
                <a:gd name="T20" fmla="*/ 1327 w 1925"/>
                <a:gd name="T21" fmla="*/ 0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5" h="1371">
                  <a:moveTo>
                    <a:pt x="1327" y="0"/>
                  </a:moveTo>
                  <a:lnTo>
                    <a:pt x="1327" y="96"/>
                  </a:lnTo>
                  <a:lnTo>
                    <a:pt x="971" y="322"/>
                  </a:lnTo>
                  <a:lnTo>
                    <a:pt x="599" y="96"/>
                  </a:lnTo>
                  <a:lnTo>
                    <a:pt x="599" y="0"/>
                  </a:lnTo>
                  <a:lnTo>
                    <a:pt x="0" y="0"/>
                  </a:lnTo>
                  <a:lnTo>
                    <a:pt x="0" y="806"/>
                  </a:lnTo>
                  <a:lnTo>
                    <a:pt x="971" y="1371"/>
                  </a:lnTo>
                  <a:lnTo>
                    <a:pt x="1925" y="806"/>
                  </a:lnTo>
                  <a:lnTo>
                    <a:pt x="1925" y="0"/>
                  </a:lnTo>
                  <a:lnTo>
                    <a:pt x="1327" y="0"/>
                  </a:lnTo>
                  <a:close/>
                </a:path>
              </a:pathLst>
            </a:custGeom>
            <a:solidFill>
              <a:srgbClr val="1DB1B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文本框 34"/>
            <p:cNvSpPr txBox="1"/>
            <p:nvPr/>
          </p:nvSpPr>
          <p:spPr>
            <a:xfrm>
              <a:off x="4212311" y="2621437"/>
              <a:ext cx="867545" cy="707886"/>
            </a:xfrm>
            <a:prstGeom prst="rect">
              <a:avLst/>
            </a:prstGeom>
            <a:noFill/>
          </p:spPr>
          <p:txBody>
            <a:bodyPr wrap="none" rtlCol="0">
              <a:spAutoFit/>
            </a:bodyPr>
            <a:lstStyle/>
            <a:p>
              <a:r>
                <a:rPr lang="en-US" altLang="zh-CN" sz="4000" b="1" dirty="0" smtClean="0">
                  <a:solidFill>
                    <a:srgbClr val="FFFFFF"/>
                  </a:solidFill>
                  <a:latin typeface="Arial Black" panose="020B0A04020102020204" pitchFamily="34" charset="0"/>
                  <a:ea typeface="方正姚体" panose="02010601030101010101" pitchFamily="2" charset="-122"/>
                  <a:cs typeface="Kartika" panose="02020503030404060203" pitchFamily="18" charset="0"/>
                </a:rPr>
                <a:t>02</a:t>
              </a:r>
              <a:endParaRPr lang="zh-CN" altLang="en-US" sz="4000" b="1" dirty="0">
                <a:gradFill>
                  <a:gsLst>
                    <a:gs pos="29000">
                      <a:srgbClr val="B91319"/>
                    </a:gs>
                    <a:gs pos="0">
                      <a:srgbClr val="DC1218"/>
                    </a:gs>
                    <a:gs pos="79000">
                      <a:srgbClr val="9E0E18"/>
                    </a:gs>
                    <a:gs pos="58000">
                      <a:srgbClr val="A61319"/>
                    </a:gs>
                    <a:gs pos="100000">
                      <a:srgbClr val="901518"/>
                    </a:gs>
                  </a:gsLst>
                  <a:path path="circle">
                    <a:fillToRect l="50000" t="50000" r="50000" b="50000"/>
                  </a:path>
                </a:gradFill>
                <a:latin typeface="Arial Black" panose="020B0A04020102020204" pitchFamily="34" charset="0"/>
                <a:ea typeface="方正姚体" panose="02010601030101010101" pitchFamily="2" charset="-122"/>
                <a:cs typeface="Kartika" panose="02020503030404060203" pitchFamily="18" charset="0"/>
              </a:endParaRPr>
            </a:p>
          </p:txBody>
        </p:sp>
        <p:sp>
          <p:nvSpPr>
            <p:cNvPr id="36" name="Freeform 61"/>
            <p:cNvSpPr>
              <a:spLocks noEditPoints="1"/>
            </p:cNvSpPr>
            <p:nvPr/>
          </p:nvSpPr>
          <p:spPr bwMode="auto">
            <a:xfrm>
              <a:off x="4415501" y="3950561"/>
              <a:ext cx="461163" cy="52741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sp>
        <p:nvSpPr>
          <p:cNvPr id="37" name="文本框 36"/>
          <p:cNvSpPr txBox="1"/>
          <p:nvPr/>
        </p:nvSpPr>
        <p:spPr>
          <a:xfrm>
            <a:off x="622726" y="515564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566885" y="515564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460873" y="515564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9405032" y="515564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446479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ppt_x"/>
                                          </p:val>
                                        </p:tav>
                                        <p:tav tm="100000">
                                          <p:val>
                                            <p:strVal val="#ppt_x"/>
                                          </p:val>
                                        </p:tav>
                                      </p:tavLst>
                                    </p:anim>
                                    <p:anim calcmode="lin" valueType="num">
                                      <p:cBhvr additive="base">
                                        <p:cTn id="12" dur="75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50" presetClass="entr" presetSubtype="0" decel="100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ppt_w</p:attrName>
                                        </p:attrNameLst>
                                      </p:cBhvr>
                                      <p:tavLst>
                                        <p:tav tm="0">
                                          <p:val>
                                            <p:strVal val="#ppt_w+.3"/>
                                          </p:val>
                                        </p:tav>
                                        <p:tav tm="100000">
                                          <p:val>
                                            <p:strVal val="#ppt_w"/>
                                          </p:val>
                                        </p:tav>
                                      </p:tavLst>
                                    </p:anim>
                                    <p:anim calcmode="lin" valueType="num">
                                      <p:cBhvr>
                                        <p:cTn id="25" dur="1000" fill="hold"/>
                                        <p:tgtEl>
                                          <p:spTgt spid="37"/>
                                        </p:tgtEl>
                                        <p:attrNameLst>
                                          <p:attrName>ppt_h</p:attrName>
                                        </p:attrNameLst>
                                      </p:cBhvr>
                                      <p:tavLst>
                                        <p:tav tm="0">
                                          <p:val>
                                            <p:strVal val="#ppt_h"/>
                                          </p:val>
                                        </p:tav>
                                        <p:tav tm="100000">
                                          <p:val>
                                            <p:strVal val="#ppt_h"/>
                                          </p:val>
                                        </p:tav>
                                      </p:tavLst>
                                    </p:anim>
                                    <p:animEffect transition="in" filter="fade">
                                      <p:cBhvr>
                                        <p:cTn id="26" dur="1000"/>
                                        <p:tgtEl>
                                          <p:spTgt spid="37"/>
                                        </p:tgtEl>
                                      </p:cBhvr>
                                    </p:animEffect>
                                  </p:childTnLst>
                                </p:cTn>
                              </p:par>
                              <p:par>
                                <p:cTn id="27" presetID="50" presetClass="entr" presetSubtype="0" decel="100000" fill="hold" grpId="0" nodeType="withEffect">
                                  <p:stCondLst>
                                    <p:cond delay="25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3"/>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par>
                                <p:cTn id="32" presetID="50" presetClass="entr" presetSubtype="0" decel="100000" fill="hold" grpId="0" nodeType="withEffect">
                                  <p:stCondLst>
                                    <p:cond delay="500"/>
                                  </p:stCondLst>
                                  <p:childTnLst>
                                    <p:set>
                                      <p:cBhvr>
                                        <p:cTn id="33" dur="1" fill="hold">
                                          <p:stCondLst>
                                            <p:cond delay="0"/>
                                          </p:stCondLst>
                                        </p:cTn>
                                        <p:tgtEl>
                                          <p:spTgt spid="39"/>
                                        </p:tgtEl>
                                        <p:attrNameLst>
                                          <p:attrName>style.visibility</p:attrName>
                                        </p:attrNameLst>
                                      </p:cBhvr>
                                      <p:to>
                                        <p:strVal val="visible"/>
                                      </p:to>
                                    </p:set>
                                    <p:anim calcmode="lin" valueType="num">
                                      <p:cBhvr>
                                        <p:cTn id="34" dur="1000" fill="hold"/>
                                        <p:tgtEl>
                                          <p:spTgt spid="39"/>
                                        </p:tgtEl>
                                        <p:attrNameLst>
                                          <p:attrName>ppt_w</p:attrName>
                                        </p:attrNameLst>
                                      </p:cBhvr>
                                      <p:tavLst>
                                        <p:tav tm="0">
                                          <p:val>
                                            <p:strVal val="#ppt_w+.3"/>
                                          </p:val>
                                        </p:tav>
                                        <p:tav tm="100000">
                                          <p:val>
                                            <p:strVal val="#ppt_w"/>
                                          </p:val>
                                        </p:tav>
                                      </p:tavLst>
                                    </p:anim>
                                    <p:anim calcmode="lin" valueType="num">
                                      <p:cBhvr>
                                        <p:cTn id="35" dur="1000" fill="hold"/>
                                        <p:tgtEl>
                                          <p:spTgt spid="39"/>
                                        </p:tgtEl>
                                        <p:attrNameLst>
                                          <p:attrName>ppt_h</p:attrName>
                                        </p:attrNameLst>
                                      </p:cBhvr>
                                      <p:tavLst>
                                        <p:tav tm="0">
                                          <p:val>
                                            <p:strVal val="#ppt_h"/>
                                          </p:val>
                                        </p:tav>
                                        <p:tav tm="100000">
                                          <p:val>
                                            <p:strVal val="#ppt_h"/>
                                          </p:val>
                                        </p:tav>
                                      </p:tavLst>
                                    </p:anim>
                                    <p:animEffect transition="in" filter="fade">
                                      <p:cBhvr>
                                        <p:cTn id="36" dur="1000"/>
                                        <p:tgtEl>
                                          <p:spTgt spid="39"/>
                                        </p:tgtEl>
                                      </p:cBhvr>
                                    </p:animEffect>
                                  </p:childTnLst>
                                </p:cTn>
                              </p:par>
                              <p:par>
                                <p:cTn id="37" presetID="50" presetClass="entr" presetSubtype="0" decel="100000"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 calcmode="lin" valueType="num">
                                      <p:cBhvr>
                                        <p:cTn id="39" dur="1000" fill="hold"/>
                                        <p:tgtEl>
                                          <p:spTgt spid="40"/>
                                        </p:tgtEl>
                                        <p:attrNameLst>
                                          <p:attrName>ppt_w</p:attrName>
                                        </p:attrNameLst>
                                      </p:cBhvr>
                                      <p:tavLst>
                                        <p:tav tm="0">
                                          <p:val>
                                            <p:strVal val="#ppt_w+.3"/>
                                          </p:val>
                                        </p:tav>
                                        <p:tav tm="100000">
                                          <p:val>
                                            <p:strVal val="#ppt_w"/>
                                          </p:val>
                                        </p:tav>
                                      </p:tavLst>
                                    </p:anim>
                                    <p:anim calcmode="lin" valueType="num">
                                      <p:cBhvr>
                                        <p:cTn id="40" dur="1000" fill="hold"/>
                                        <p:tgtEl>
                                          <p:spTgt spid="40"/>
                                        </p:tgtEl>
                                        <p:attrNameLst>
                                          <p:attrName>ppt_h</p:attrName>
                                        </p:attrNameLst>
                                      </p:cBhvr>
                                      <p:tavLst>
                                        <p:tav tm="0">
                                          <p:val>
                                            <p:strVal val="#ppt_h"/>
                                          </p:val>
                                        </p:tav>
                                        <p:tav tm="100000">
                                          <p:val>
                                            <p:strVal val="#ppt_h"/>
                                          </p:val>
                                        </p:tav>
                                      </p:tavLst>
                                    </p:anim>
                                    <p:animEffect transition="in" filter="fade">
                                      <p:cBhvr>
                                        <p:cTn id="4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659181" y="5000896"/>
            <a:ext cx="2724550" cy="650630"/>
            <a:chOff x="659181" y="5000896"/>
            <a:chExt cx="2724550" cy="650630"/>
          </a:xfrm>
        </p:grpSpPr>
        <p:sp>
          <p:nvSpPr>
            <p:cNvPr id="10" name="Rectangle 3"/>
            <p:cNvSpPr/>
            <p:nvPr/>
          </p:nvSpPr>
          <p:spPr>
            <a:xfrm>
              <a:off x="659181" y="5000896"/>
              <a:ext cx="2724550" cy="650630"/>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3" name="Rectangle 4"/>
            <p:cNvSpPr/>
            <p:nvPr/>
          </p:nvSpPr>
          <p:spPr>
            <a:xfrm>
              <a:off x="659181" y="5000896"/>
              <a:ext cx="598585" cy="650630"/>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4" name="Freeform 29"/>
            <p:cNvSpPr>
              <a:spLocks noEditPoints="1"/>
            </p:cNvSpPr>
            <p:nvPr/>
          </p:nvSpPr>
          <p:spPr bwMode="auto">
            <a:xfrm>
              <a:off x="768210" y="5090592"/>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15" name="TextBox 30"/>
            <p:cNvSpPr txBox="1"/>
            <p:nvPr/>
          </p:nvSpPr>
          <p:spPr>
            <a:xfrm>
              <a:off x="1305086" y="5100703"/>
              <a:ext cx="2031325" cy="461665"/>
            </a:xfrm>
            <a:prstGeom prst="rect">
              <a:avLst/>
            </a:prstGeom>
            <a:noFill/>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16" name="组合 15"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1030205" y="3811264"/>
            <a:ext cx="937472" cy="1131885"/>
            <a:chOff x="1030205" y="3811264"/>
            <a:chExt cx="937472" cy="1131885"/>
          </a:xfrm>
          <a:solidFill>
            <a:schemeClr val="bg1">
              <a:lumMod val="75000"/>
            </a:schemeClr>
          </a:solidFill>
        </p:grpSpPr>
        <p:sp>
          <p:nvSpPr>
            <p:cNvPr id="17" name="Freeform 5"/>
            <p:cNvSpPr>
              <a:spLocks noEditPoints="1"/>
            </p:cNvSpPr>
            <p:nvPr/>
          </p:nvSpPr>
          <p:spPr bwMode="auto">
            <a:xfrm>
              <a:off x="1562155" y="3811264"/>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pFill/>
            <a:ln>
              <a:noFill/>
            </a:ln>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18" name="Freeform 6"/>
            <p:cNvSpPr>
              <a:spLocks noEditPoints="1"/>
            </p:cNvSpPr>
            <p:nvPr/>
          </p:nvSpPr>
          <p:spPr bwMode="auto">
            <a:xfrm>
              <a:off x="1030205" y="4047421"/>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pFill/>
            <a:ln>
              <a:noFill/>
            </a:ln>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grpSp>
      <p:sp>
        <p:nvSpPr>
          <p:cNvPr id="19" name="Arc 37"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SpPr/>
          <p:nvPr/>
        </p:nvSpPr>
        <p:spPr>
          <a:xfrm rot="13265014">
            <a:off x="7909879" y="2566166"/>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0" name="Arc 38"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SpPr/>
          <p:nvPr/>
        </p:nvSpPr>
        <p:spPr>
          <a:xfrm rot="13265014">
            <a:off x="5185330" y="3211138"/>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grpSp>
        <p:nvGrpSpPr>
          <p:cNvPr id="21" name="组合 20"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3383731" y="4350266"/>
            <a:ext cx="2724550" cy="650630"/>
            <a:chOff x="3383731" y="4350266"/>
            <a:chExt cx="2724550" cy="650630"/>
          </a:xfrm>
        </p:grpSpPr>
        <p:sp>
          <p:nvSpPr>
            <p:cNvPr id="22" name="Rectangle 7"/>
            <p:cNvSpPr/>
            <p:nvPr/>
          </p:nvSpPr>
          <p:spPr>
            <a:xfrm>
              <a:off x="3383731" y="4350266"/>
              <a:ext cx="2724550" cy="650630"/>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3" name="Rectangle 8"/>
            <p:cNvSpPr/>
            <p:nvPr/>
          </p:nvSpPr>
          <p:spPr>
            <a:xfrm>
              <a:off x="3383731" y="4350266"/>
              <a:ext cx="598585" cy="650630"/>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4" name="TextBox 34"/>
            <p:cNvSpPr txBox="1"/>
            <p:nvPr/>
          </p:nvSpPr>
          <p:spPr>
            <a:xfrm>
              <a:off x="4003172" y="4444748"/>
              <a:ext cx="2031325" cy="461665"/>
            </a:xfrm>
            <a:prstGeom prst="rect">
              <a:avLst/>
            </a:prstGeom>
            <a:noFill/>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25" name="Freeform 39"/>
            <p:cNvSpPr>
              <a:spLocks noEditPoints="1"/>
            </p:cNvSpPr>
            <p:nvPr/>
          </p:nvSpPr>
          <p:spPr bwMode="auto">
            <a:xfrm>
              <a:off x="3510322" y="4478072"/>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grpSp>
        <p:nvGrpSpPr>
          <p:cNvPr id="26" name="组合 25"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6108280" y="3699636"/>
            <a:ext cx="2724550" cy="650630"/>
            <a:chOff x="6108280" y="3699636"/>
            <a:chExt cx="2724550" cy="650630"/>
          </a:xfrm>
        </p:grpSpPr>
        <p:sp>
          <p:nvSpPr>
            <p:cNvPr id="27" name="Rectangle 10"/>
            <p:cNvSpPr/>
            <p:nvPr/>
          </p:nvSpPr>
          <p:spPr>
            <a:xfrm>
              <a:off x="6108280" y="3699636"/>
              <a:ext cx="2724550" cy="650630"/>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8" name="Rectangle 11"/>
            <p:cNvSpPr/>
            <p:nvPr/>
          </p:nvSpPr>
          <p:spPr>
            <a:xfrm>
              <a:off x="6108280" y="3699636"/>
              <a:ext cx="598585" cy="650630"/>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9" name="TextBox 36"/>
            <p:cNvSpPr txBox="1"/>
            <p:nvPr/>
          </p:nvSpPr>
          <p:spPr>
            <a:xfrm>
              <a:off x="6754185" y="3786276"/>
              <a:ext cx="2031325" cy="461665"/>
            </a:xfrm>
            <a:prstGeom prst="rect">
              <a:avLst/>
            </a:prstGeom>
            <a:noFill/>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0" name="Freeform 40"/>
            <p:cNvSpPr>
              <a:spLocks noEditPoints="1"/>
            </p:cNvSpPr>
            <p:nvPr/>
          </p:nvSpPr>
          <p:spPr bwMode="auto">
            <a:xfrm>
              <a:off x="6264604" y="3828921"/>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grpSp>
        <p:nvGrpSpPr>
          <p:cNvPr id="31" name="组合 30"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GrpSpPr/>
          <p:nvPr/>
        </p:nvGrpSpPr>
        <p:grpSpPr>
          <a:xfrm>
            <a:off x="8832830" y="3049006"/>
            <a:ext cx="2724550" cy="650630"/>
            <a:chOff x="8832830" y="3049006"/>
            <a:chExt cx="2724550" cy="650630"/>
          </a:xfrm>
        </p:grpSpPr>
        <p:sp>
          <p:nvSpPr>
            <p:cNvPr id="32" name="Rectangle 13"/>
            <p:cNvSpPr/>
            <p:nvPr/>
          </p:nvSpPr>
          <p:spPr>
            <a:xfrm>
              <a:off x="8832830" y="3049006"/>
              <a:ext cx="2724550" cy="650630"/>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3" name="Rectangle 14"/>
            <p:cNvSpPr/>
            <p:nvPr/>
          </p:nvSpPr>
          <p:spPr>
            <a:xfrm>
              <a:off x="8832830" y="3049006"/>
              <a:ext cx="598585" cy="650630"/>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4" name="TextBox 35"/>
            <p:cNvSpPr txBox="1"/>
            <p:nvPr/>
          </p:nvSpPr>
          <p:spPr>
            <a:xfrm>
              <a:off x="9495394" y="3147374"/>
              <a:ext cx="2031325" cy="461665"/>
            </a:xfrm>
            <a:prstGeom prst="rect">
              <a:avLst/>
            </a:prstGeom>
            <a:noFill/>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此处输入标题</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35" name="Freeform 41"/>
            <p:cNvSpPr>
              <a:spLocks noEditPoints="1"/>
            </p:cNvSpPr>
            <p:nvPr/>
          </p:nvSpPr>
          <p:spPr bwMode="auto">
            <a:xfrm>
              <a:off x="8999960" y="3182537"/>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grpSp>
      <p:sp>
        <p:nvSpPr>
          <p:cNvPr id="36" name="Arc 38" descr="e7d195523061f1c0deeec63e560781cfd59afb0ea006f2a87ABB68BF51EA6619813959095094C18C62A12F549504892A4AAA8C1554C6663626E05CA27F281A14E6983772AFC3FB97135759321DEA3D70145073B7709DEAFA1D499B22DD4C0A91992C77CDD87542866AC7CFC3BB6ACAC6FFCB8FDDA96A494CAB5B85B9E84A2A2B379F5C510CD0903B"/>
          <p:cNvSpPr/>
          <p:nvPr/>
        </p:nvSpPr>
        <p:spPr>
          <a:xfrm rot="13265014">
            <a:off x="2493812" y="3859092"/>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482565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900" decel="100000" fill="hold"/>
                                        <p:tgtEl>
                                          <p:spTgt spid="2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900" decel="100000" fill="hold"/>
                                        <p:tgtEl>
                                          <p:spTgt spid="2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900" decel="100000" fill="hold"/>
                                        <p:tgtEl>
                                          <p:spTgt spid="3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 presetClass="entr" presetSubtype="8" decel="2800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0-#ppt_w/2"/>
                                          </p:val>
                                        </p:tav>
                                        <p:tav tm="100000">
                                          <p:val>
                                            <p:strVal val="#ppt_x"/>
                                          </p:val>
                                        </p:tav>
                                      </p:tavLst>
                                    </p:anim>
                                    <p:anim calcmode="lin" valueType="num">
                                      <p:cBhvr additive="base">
                                        <p:cTn id="33" dur="75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25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360"/>
                                          </p:val>
                                        </p:tav>
                                        <p:tav tm="100000">
                                          <p:val>
                                            <p:fltVal val="0"/>
                                          </p:val>
                                        </p:tav>
                                      </p:tavLst>
                                    </p:anim>
                                    <p:animEffect transition="in" filter="fade">
                                      <p:cBhvr>
                                        <p:cTn id="46" dur="500"/>
                                        <p:tgtEl>
                                          <p:spTgt spid="20"/>
                                        </p:tgtEl>
                                      </p:cBhvr>
                                    </p:animEffect>
                                  </p:childTnLst>
                                </p:cTn>
                              </p:par>
                              <p:par>
                                <p:cTn id="47" presetID="49" presetClass="entr" presetSubtype="0" decel="100000"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 calcmode="lin" valueType="num">
                                      <p:cBhvr>
                                        <p:cTn id="51" dur="500" fill="hold"/>
                                        <p:tgtEl>
                                          <p:spTgt spid="19"/>
                                        </p:tgtEl>
                                        <p:attrNameLst>
                                          <p:attrName>style.rotation</p:attrName>
                                        </p:attrNameLst>
                                      </p:cBhvr>
                                      <p:tavLst>
                                        <p:tav tm="0">
                                          <p:val>
                                            <p:fltVal val="360"/>
                                          </p:val>
                                        </p:tav>
                                        <p:tav tm="100000">
                                          <p:val>
                                            <p:fltVal val="0"/>
                                          </p:val>
                                        </p:tav>
                                      </p:tavLst>
                                    </p:anim>
                                    <p:animEffect transition="in" filter="fade">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463321" y="163774"/>
            <a:ext cx="7328452" cy="1310188"/>
          </a:xfrm>
          <a:prstGeom prst="rect">
            <a:avLst/>
          </a:prstGeom>
        </p:spPr>
      </p:pic>
      <p:pic>
        <p:nvPicPr>
          <p:cNvPr id="5" name="图片 4"/>
          <p:cNvPicPr>
            <a:picLocks noChangeAspect="1"/>
          </p:cNvPicPr>
          <p:nvPr/>
        </p:nvPicPr>
        <p:blipFill rotWithShape="1">
          <a:blip r:embed="rId4"/>
          <a:srcRect l="4972" t="4856" r="75169" b="54502"/>
          <a:stretch/>
        </p:blipFill>
        <p:spPr>
          <a:xfrm rot="5400000" flipV="1">
            <a:off x="2683890" y="-6653"/>
            <a:ext cx="1267878" cy="1666054"/>
          </a:xfrm>
          <a:prstGeom prst="rect">
            <a:avLst/>
          </a:prstGeom>
        </p:spPr>
      </p:pic>
      <p:pic>
        <p:nvPicPr>
          <p:cNvPr id="7" name="图片 6"/>
          <p:cNvPicPr>
            <a:picLocks noChangeAspect="1"/>
          </p:cNvPicPr>
          <p:nvPr/>
        </p:nvPicPr>
        <p:blipFill rotWithShape="1">
          <a:blip r:embed="rId4"/>
          <a:srcRect l="76858" t="4345" r="4268" b="52968"/>
          <a:stretch/>
        </p:blipFill>
        <p:spPr>
          <a:xfrm rot="5400000">
            <a:off x="8198259" y="-83960"/>
            <a:ext cx="1282890" cy="1862977"/>
          </a:xfrm>
          <a:prstGeom prst="rect">
            <a:avLst/>
          </a:prstGeom>
        </p:spPr>
      </p:pic>
      <p:sp>
        <p:nvSpPr>
          <p:cNvPr id="8" name="文本框 7"/>
          <p:cNvSpPr txBox="1"/>
          <p:nvPr/>
        </p:nvSpPr>
        <p:spPr>
          <a:xfrm>
            <a:off x="4121870" y="403369"/>
            <a:ext cx="3897221" cy="830997"/>
          </a:xfrm>
          <a:prstGeom prst="rect">
            <a:avLst/>
          </a:prstGeom>
          <a:noFill/>
        </p:spPr>
        <p:txBody>
          <a:bodyPr wrap="none" rtlCol="0">
            <a:spAutoFit/>
          </a:bodyPr>
          <a:lstStyle/>
          <a:p>
            <a:r>
              <a:rPr lang="zh-CN" altLang="en-US" sz="4800" b="1" dirty="0" smtClean="0">
                <a:solidFill>
                  <a:srgbClr val="166472"/>
                </a:solidFill>
                <a:latin typeface="幼圆" panose="02010509060101010101" pitchFamily="49" charset="-122"/>
                <a:ea typeface="幼圆" panose="02010509060101010101" pitchFamily="49" charset="-122"/>
              </a:rPr>
              <a:t>输入您的标题</a:t>
            </a:r>
            <a:endParaRPr lang="zh-CN" altLang="en-US" sz="4800" b="1" dirty="0">
              <a:solidFill>
                <a:srgbClr val="166472"/>
              </a:solidFill>
              <a:latin typeface="幼圆" panose="02010509060101010101" pitchFamily="49" charset="-122"/>
              <a:ea typeface="幼圆" panose="02010509060101010101" pitchFamily="49" charset="-122"/>
            </a:endParaRPr>
          </a:p>
        </p:txBody>
      </p:sp>
      <p:sp>
        <p:nvSpPr>
          <p:cNvPr id="11" name="矩形 10"/>
          <p:cNvSpPr/>
          <p:nvPr/>
        </p:nvSpPr>
        <p:spPr>
          <a:xfrm>
            <a:off x="-1203512" y="1485052"/>
            <a:ext cx="981635" cy="1285042"/>
          </a:xfrm>
          <a:prstGeom prst="rect">
            <a:avLst/>
          </a:prstGeom>
          <a:solidFill>
            <a:srgbClr val="1DB1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3513" y="2770094"/>
            <a:ext cx="981635" cy="1285042"/>
          </a:xfrm>
          <a:prstGeom prst="rect">
            <a:avLst/>
          </a:prstGeom>
          <a:solidFill>
            <a:srgbClr val="ED83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018653" y="5748401"/>
            <a:ext cx="10191037" cy="0"/>
          </a:xfrm>
          <a:prstGeom prst="line">
            <a:avLst/>
          </a:prstGeom>
          <a:ln w="19050">
            <a:solidFill>
              <a:srgbClr val="252223"/>
            </a:solidFill>
            <a:prstDash val="sysDot"/>
          </a:ln>
        </p:spPr>
        <p:style>
          <a:lnRef idx="1">
            <a:schemeClr val="accent1"/>
          </a:lnRef>
          <a:fillRef idx="0">
            <a:schemeClr val="accent1"/>
          </a:fillRef>
          <a:effectRef idx="0">
            <a:schemeClr val="accent1"/>
          </a:effectRef>
          <a:fontRef idx="minor">
            <a:schemeClr val="tx1"/>
          </a:fontRef>
        </p:style>
      </p:cxnSp>
      <p:sp>
        <p:nvSpPr>
          <p:cNvPr id="10" name="文本框 129"/>
          <p:cNvSpPr txBox="1"/>
          <p:nvPr/>
        </p:nvSpPr>
        <p:spPr>
          <a:xfrm>
            <a:off x="2187650" y="5947881"/>
            <a:ext cx="7934591" cy="613694"/>
          </a:xfrm>
          <a:prstGeom prst="rect">
            <a:avLst/>
          </a:prstGeom>
          <a:noFill/>
        </p:spPr>
        <p:txBody>
          <a:bodyPr wrap="square" rtlCol="0">
            <a:spAutoFit/>
          </a:bodyPr>
          <a:lstStyle/>
          <a:p>
            <a:pPr algn="just">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grpSp>
        <p:nvGrpSpPr>
          <p:cNvPr id="13" name="组合 12"/>
          <p:cNvGrpSpPr/>
          <p:nvPr/>
        </p:nvGrpSpPr>
        <p:grpSpPr>
          <a:xfrm>
            <a:off x="1234529" y="2480064"/>
            <a:ext cx="1194455" cy="3050237"/>
            <a:chOff x="1234529" y="2297181"/>
            <a:chExt cx="1194455" cy="3050237"/>
          </a:xfrm>
        </p:grpSpPr>
        <p:sp>
          <p:nvSpPr>
            <p:cNvPr id="14" name="圆角矩形 13"/>
            <p:cNvSpPr/>
            <p:nvPr/>
          </p:nvSpPr>
          <p:spPr>
            <a:xfrm>
              <a:off x="1296724" y="2297181"/>
              <a:ext cx="1089156" cy="3050237"/>
            </a:xfrm>
            <a:prstGeom prst="roundRect">
              <a:avLst>
                <a:gd name="adj" fmla="val 50000"/>
              </a:avLst>
            </a:prstGeom>
            <a:solidFill>
              <a:srgbClr val="1DB1B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5" name="文本框 61"/>
            <p:cNvSpPr txBox="1"/>
            <p:nvPr/>
          </p:nvSpPr>
          <p:spPr>
            <a:xfrm>
              <a:off x="1234529" y="2427754"/>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90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16" name="椭圆 15"/>
            <p:cNvSpPr/>
            <p:nvPr/>
          </p:nvSpPr>
          <p:spPr>
            <a:xfrm>
              <a:off x="1415063"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7" name="文本框 128"/>
            <p:cNvSpPr txBox="1"/>
            <p:nvPr/>
          </p:nvSpPr>
          <p:spPr>
            <a:xfrm>
              <a:off x="1369510"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项目一</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18" name="Freeform 48"/>
            <p:cNvSpPr>
              <a:spLocks noEditPoints="1"/>
            </p:cNvSpPr>
            <p:nvPr/>
          </p:nvSpPr>
          <p:spPr bwMode="auto">
            <a:xfrm>
              <a:off x="1615709" y="4580043"/>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p:cNvGrpSpPr/>
          <p:nvPr/>
        </p:nvGrpSpPr>
        <p:grpSpPr>
          <a:xfrm>
            <a:off x="3367482" y="2870497"/>
            <a:ext cx="1194455" cy="2659803"/>
            <a:chOff x="3367482" y="2687614"/>
            <a:chExt cx="1194455" cy="2659803"/>
          </a:xfrm>
        </p:grpSpPr>
        <p:sp>
          <p:nvSpPr>
            <p:cNvPr id="20" name="圆角矩形 19"/>
            <p:cNvSpPr/>
            <p:nvPr/>
          </p:nvSpPr>
          <p:spPr>
            <a:xfrm>
              <a:off x="3429677" y="2687614"/>
              <a:ext cx="1089156" cy="2659803"/>
            </a:xfrm>
            <a:prstGeom prst="roundRect">
              <a:avLst>
                <a:gd name="adj" fmla="val 50000"/>
              </a:avLst>
            </a:prstGeom>
            <a:solidFill>
              <a:srgbClr val="ED838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1" name="文本框 54"/>
            <p:cNvSpPr txBox="1"/>
            <p:nvPr/>
          </p:nvSpPr>
          <p:spPr>
            <a:xfrm>
              <a:off x="3367482" y="2761052"/>
              <a:ext cx="1194455"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80</a:t>
              </a:r>
              <a:r>
                <a:rPr lang="en-US" altLang="zh-CN" sz="1351" dirty="0">
                  <a:solidFill>
                    <a:schemeClr val="bg1"/>
                  </a:solidFill>
                  <a:latin typeface="Impact" panose="020B0806030902050204" pitchFamily="34" charset="0"/>
                </a:rPr>
                <a:t>%</a:t>
              </a:r>
              <a:endParaRPr lang="zh-CN" altLang="en-US" sz="2800" dirty="0">
                <a:solidFill>
                  <a:schemeClr val="bg1"/>
                </a:solidFill>
                <a:latin typeface="Impact" panose="020B0806030902050204" pitchFamily="34" charset="0"/>
              </a:endParaRPr>
            </a:p>
          </p:txBody>
        </p:sp>
        <p:sp>
          <p:nvSpPr>
            <p:cNvPr id="22" name="椭圆 21"/>
            <p:cNvSpPr/>
            <p:nvPr/>
          </p:nvSpPr>
          <p:spPr>
            <a:xfrm>
              <a:off x="3548017"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3" name="文本框 128"/>
            <p:cNvSpPr txBox="1"/>
            <p:nvPr/>
          </p:nvSpPr>
          <p:spPr>
            <a:xfrm>
              <a:off x="3502463" y="3612723"/>
              <a:ext cx="924491" cy="646331"/>
            </a:xfrm>
            <a:prstGeom prst="rect">
              <a:avLst/>
            </a:prstGeom>
            <a:noFill/>
          </p:spPr>
          <p:txBody>
            <a:bodyPr wrap="square" rtlCol="0">
              <a:spAutoFit/>
            </a:bodyPr>
            <a:lstStyle/>
            <a:p>
              <a:pPr algn="ctr"/>
              <a:r>
                <a:rPr lang="zh-CN" altLang="en-US" b="1" dirty="0">
                  <a:solidFill>
                    <a:schemeClr val="bg1"/>
                  </a:solidFill>
                  <a:latin typeface="幼圆" panose="02010509060101010101" pitchFamily="49" charset="-122"/>
                  <a:ea typeface="幼圆" panose="02010509060101010101" pitchFamily="49" charset="-122"/>
                </a:rPr>
                <a:t>项目二</a:t>
              </a:r>
              <a:endParaRPr lang="en-US" altLang="zh-CN" b="1" dirty="0">
                <a:solidFill>
                  <a:schemeClr val="bg1"/>
                </a:solidFill>
                <a:latin typeface="幼圆" panose="02010509060101010101" pitchFamily="49" charset="-122"/>
                <a:ea typeface="幼圆" panose="02010509060101010101" pitchFamily="49" charset="-122"/>
              </a:endParaRPr>
            </a:p>
            <a:p>
              <a:pPr algn="ctr"/>
              <a:r>
                <a:rPr lang="zh-CN" altLang="en-US" b="1" dirty="0">
                  <a:solidFill>
                    <a:schemeClr val="bg1"/>
                  </a:solidFill>
                  <a:latin typeface="幼圆" panose="02010509060101010101" pitchFamily="49" charset="-122"/>
                  <a:ea typeface="幼圆" panose="02010509060101010101" pitchFamily="49" charset="-122"/>
                </a:rPr>
                <a:t>名称</a:t>
              </a:r>
            </a:p>
          </p:txBody>
        </p:sp>
        <p:sp>
          <p:nvSpPr>
            <p:cNvPr id="24" name="Freeform 26"/>
            <p:cNvSpPr>
              <a:spLocks noEditPoints="1"/>
            </p:cNvSpPr>
            <p:nvPr/>
          </p:nvSpPr>
          <p:spPr bwMode="auto">
            <a:xfrm>
              <a:off x="3785089" y="4624429"/>
              <a:ext cx="378334" cy="39749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5500438" y="1990097"/>
            <a:ext cx="1194455" cy="3540203"/>
            <a:chOff x="5500438" y="1807214"/>
            <a:chExt cx="1194455" cy="3540203"/>
          </a:xfrm>
        </p:grpSpPr>
        <p:sp>
          <p:nvSpPr>
            <p:cNvPr id="26" name="圆角矩形 25"/>
            <p:cNvSpPr/>
            <p:nvPr/>
          </p:nvSpPr>
          <p:spPr>
            <a:xfrm>
              <a:off x="5562633" y="1807214"/>
              <a:ext cx="1089156" cy="3540203"/>
            </a:xfrm>
            <a:prstGeom prst="roundRect">
              <a:avLst>
                <a:gd name="adj" fmla="val 50000"/>
              </a:avLst>
            </a:prstGeom>
            <a:solidFill>
              <a:srgbClr val="1DB1B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7" name="文本框 47"/>
            <p:cNvSpPr txBox="1"/>
            <p:nvPr/>
          </p:nvSpPr>
          <p:spPr>
            <a:xfrm>
              <a:off x="5500438" y="1942092"/>
              <a:ext cx="1194455" cy="523220"/>
            </a:xfrm>
            <a:prstGeom prst="rect">
              <a:avLst/>
            </a:prstGeom>
            <a:noFill/>
            <a:ln>
              <a:noFill/>
            </a:ln>
          </p:spPr>
          <p:txBody>
            <a:bodyPr wrap="square" rtlCol="0">
              <a:spAutoFit/>
            </a:bodyPr>
            <a:lstStyle/>
            <a:p>
              <a:pPr algn="ctr"/>
              <a:r>
                <a:rPr lang="en-US" altLang="zh-CN" sz="2800" dirty="0">
                  <a:solidFill>
                    <a:srgbClr val="FDFDFD"/>
                  </a:solidFill>
                  <a:latin typeface="Impact" panose="020B0806030902050204" pitchFamily="34" charset="0"/>
                </a:rPr>
                <a:t>100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28" name="椭圆 27"/>
            <p:cNvSpPr/>
            <p:nvPr/>
          </p:nvSpPr>
          <p:spPr>
            <a:xfrm>
              <a:off x="5647102" y="4366593"/>
              <a:ext cx="920216" cy="906989"/>
            </a:xfrm>
            <a:prstGeom prst="ellipse">
              <a:avLst/>
            </a:prstGeom>
            <a:no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9" name="椭圆 28"/>
            <p:cNvSpPr/>
            <p:nvPr/>
          </p:nvSpPr>
          <p:spPr>
            <a:xfrm>
              <a:off x="5680973"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0" name="文本框 128"/>
            <p:cNvSpPr txBox="1"/>
            <p:nvPr/>
          </p:nvSpPr>
          <p:spPr>
            <a:xfrm>
              <a:off x="5635419" y="3612723"/>
              <a:ext cx="924491" cy="646331"/>
            </a:xfrm>
            <a:prstGeom prst="rect">
              <a:avLst/>
            </a:prstGeom>
            <a:noFill/>
            <a:ln>
              <a:noFill/>
            </a:ln>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项目三</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31" name="Freeform 16"/>
            <p:cNvSpPr>
              <a:spLocks noEditPoints="1"/>
            </p:cNvSpPr>
            <p:nvPr/>
          </p:nvSpPr>
          <p:spPr bwMode="auto">
            <a:xfrm>
              <a:off x="5861257" y="4624429"/>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2" name="组合 31"/>
          <p:cNvGrpSpPr/>
          <p:nvPr/>
        </p:nvGrpSpPr>
        <p:grpSpPr>
          <a:xfrm>
            <a:off x="7633392" y="3118093"/>
            <a:ext cx="1194455" cy="2412209"/>
            <a:chOff x="7633392" y="2935210"/>
            <a:chExt cx="1194455" cy="2412209"/>
          </a:xfrm>
        </p:grpSpPr>
        <p:sp>
          <p:nvSpPr>
            <p:cNvPr id="33" name="圆角矩形 32"/>
            <p:cNvSpPr/>
            <p:nvPr/>
          </p:nvSpPr>
          <p:spPr>
            <a:xfrm>
              <a:off x="7695586" y="2935210"/>
              <a:ext cx="1089156" cy="2412209"/>
            </a:xfrm>
            <a:prstGeom prst="roundRect">
              <a:avLst>
                <a:gd name="adj" fmla="val 50000"/>
              </a:avLst>
            </a:prstGeom>
            <a:solidFill>
              <a:srgbClr val="ED838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4" name="文本框 40"/>
            <p:cNvSpPr txBox="1"/>
            <p:nvPr/>
          </p:nvSpPr>
          <p:spPr>
            <a:xfrm>
              <a:off x="7633392" y="3056258"/>
              <a:ext cx="1194455"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rPr>
                <a:t>70</a:t>
              </a:r>
              <a:r>
                <a:rPr lang="en-US" altLang="zh-CN" sz="1351" dirty="0">
                  <a:solidFill>
                    <a:schemeClr val="bg1"/>
                  </a:solidFill>
                  <a:latin typeface="Impact" panose="020B0806030902050204" pitchFamily="34" charset="0"/>
                </a:rPr>
                <a:t>%</a:t>
              </a:r>
              <a:endParaRPr lang="zh-CN" altLang="en-US" sz="2800" dirty="0">
                <a:solidFill>
                  <a:schemeClr val="bg1"/>
                </a:solidFill>
                <a:latin typeface="Impact" panose="020B0806030902050204" pitchFamily="34" charset="0"/>
              </a:endParaRPr>
            </a:p>
          </p:txBody>
        </p:sp>
        <p:sp>
          <p:nvSpPr>
            <p:cNvPr id="35" name="椭圆 34"/>
            <p:cNvSpPr/>
            <p:nvPr/>
          </p:nvSpPr>
          <p:spPr>
            <a:xfrm>
              <a:off x="7813924" y="4399977"/>
              <a:ext cx="852471" cy="840218"/>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6" name="文本框 128"/>
            <p:cNvSpPr txBox="1"/>
            <p:nvPr/>
          </p:nvSpPr>
          <p:spPr>
            <a:xfrm>
              <a:off x="7768372" y="3612723"/>
              <a:ext cx="924491" cy="646331"/>
            </a:xfrm>
            <a:prstGeom prst="rect">
              <a:avLst/>
            </a:prstGeom>
            <a:noFill/>
          </p:spPr>
          <p:txBody>
            <a:bodyPr wrap="square" rtlCol="0">
              <a:spAutoFit/>
            </a:bodyPr>
            <a:lstStyle/>
            <a:p>
              <a:pPr algn="ctr"/>
              <a:r>
                <a:rPr lang="zh-CN" altLang="en-US" b="1" dirty="0">
                  <a:solidFill>
                    <a:schemeClr val="bg1"/>
                  </a:solidFill>
                  <a:latin typeface="幼圆" panose="02010509060101010101" pitchFamily="49" charset="-122"/>
                  <a:ea typeface="幼圆" panose="02010509060101010101" pitchFamily="49" charset="-122"/>
                </a:rPr>
                <a:t>项目四</a:t>
              </a:r>
              <a:endParaRPr lang="en-US" altLang="zh-CN" b="1" dirty="0">
                <a:solidFill>
                  <a:schemeClr val="bg1"/>
                </a:solidFill>
                <a:latin typeface="幼圆" panose="02010509060101010101" pitchFamily="49" charset="-122"/>
                <a:ea typeface="幼圆" panose="02010509060101010101" pitchFamily="49" charset="-122"/>
              </a:endParaRPr>
            </a:p>
            <a:p>
              <a:pPr algn="ctr"/>
              <a:r>
                <a:rPr lang="zh-CN" altLang="en-US" b="1" dirty="0">
                  <a:solidFill>
                    <a:schemeClr val="bg1"/>
                  </a:solidFill>
                  <a:latin typeface="幼圆" panose="02010509060101010101" pitchFamily="49" charset="-122"/>
                  <a:ea typeface="幼圆" panose="02010509060101010101" pitchFamily="49" charset="-122"/>
                </a:rPr>
                <a:t>名称</a:t>
              </a:r>
            </a:p>
          </p:txBody>
        </p:sp>
        <p:sp>
          <p:nvSpPr>
            <p:cNvPr id="37" name="Freeform 31"/>
            <p:cNvSpPr>
              <a:spLocks noEditPoints="1"/>
            </p:cNvSpPr>
            <p:nvPr/>
          </p:nvSpPr>
          <p:spPr bwMode="auto">
            <a:xfrm>
              <a:off x="8087918" y="4638106"/>
              <a:ext cx="347600" cy="43713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ED838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8" name="组合 37"/>
          <p:cNvGrpSpPr/>
          <p:nvPr/>
        </p:nvGrpSpPr>
        <p:grpSpPr>
          <a:xfrm>
            <a:off x="9766348" y="2480064"/>
            <a:ext cx="1194455" cy="3050237"/>
            <a:chOff x="9766348" y="2297181"/>
            <a:chExt cx="1194455" cy="3050237"/>
          </a:xfrm>
        </p:grpSpPr>
        <p:sp>
          <p:nvSpPr>
            <p:cNvPr id="39" name="圆角矩形 38"/>
            <p:cNvSpPr/>
            <p:nvPr/>
          </p:nvSpPr>
          <p:spPr>
            <a:xfrm>
              <a:off x="9828542" y="2297181"/>
              <a:ext cx="1089156" cy="3050237"/>
            </a:xfrm>
            <a:prstGeom prst="roundRect">
              <a:avLst>
                <a:gd name="adj" fmla="val 50000"/>
              </a:avLst>
            </a:prstGeom>
            <a:solidFill>
              <a:srgbClr val="1DB1B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0" name="文本框 32"/>
            <p:cNvSpPr txBox="1"/>
            <p:nvPr/>
          </p:nvSpPr>
          <p:spPr>
            <a:xfrm>
              <a:off x="9766348" y="2446800"/>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90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41" name="椭圆 40"/>
            <p:cNvSpPr/>
            <p:nvPr/>
          </p:nvSpPr>
          <p:spPr>
            <a:xfrm>
              <a:off x="9946881"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2" name="文本框 128"/>
            <p:cNvSpPr txBox="1"/>
            <p:nvPr/>
          </p:nvSpPr>
          <p:spPr>
            <a:xfrm>
              <a:off x="9901328"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项目五</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43" name="Freeform 223"/>
            <p:cNvSpPr>
              <a:spLocks/>
            </p:cNvSpPr>
            <p:nvPr/>
          </p:nvSpPr>
          <p:spPr bwMode="auto">
            <a:xfrm>
              <a:off x="10178866" y="4673285"/>
              <a:ext cx="417528" cy="338624"/>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1DB1B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46443130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0667"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30667"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30667"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30667"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750" fill="hold"/>
                                        <p:tgtEl>
                                          <p:spTgt spid="32"/>
                                        </p:tgtEl>
                                        <p:attrNameLst>
                                          <p:attrName>ppt_x</p:attrName>
                                        </p:attrNameLst>
                                      </p:cBhvr>
                                      <p:tavLst>
                                        <p:tav tm="0">
                                          <p:val>
                                            <p:strVal val="#ppt_x"/>
                                          </p:val>
                                        </p:tav>
                                        <p:tav tm="100000">
                                          <p:val>
                                            <p:strVal val="#ppt_x"/>
                                          </p:val>
                                        </p:tav>
                                      </p:tavLst>
                                    </p:anim>
                                    <p:anim calcmode="lin" valueType="num">
                                      <p:cBhvr additive="base">
                                        <p:cTn id="20" dur="75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decel="30667" fill="hold" nodeType="withEffect">
                                  <p:stCondLst>
                                    <p:cond delay="10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750" fill="hold"/>
                                        <p:tgtEl>
                                          <p:spTgt spid="38"/>
                                        </p:tgtEl>
                                        <p:attrNameLst>
                                          <p:attrName>ppt_x</p:attrName>
                                        </p:attrNameLst>
                                      </p:cBhvr>
                                      <p:tavLst>
                                        <p:tav tm="0">
                                          <p:val>
                                            <p:strVal val="#ppt_x"/>
                                          </p:val>
                                        </p:tav>
                                        <p:tav tm="100000">
                                          <p:val>
                                            <p:strVal val="#ppt_x"/>
                                          </p:val>
                                        </p:tav>
                                      </p:tavLst>
                                    </p:anim>
                                    <p:anim calcmode="lin" valueType="num">
                                      <p:cBhvr additive="base">
                                        <p:cTn id="24" dur="750" fill="hold"/>
                                        <p:tgtEl>
                                          <p:spTgt spid="38"/>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16" presetClass="entr" presetSubtype="37"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outVertical)">
                                      <p:cBhvr>
                                        <p:cTn id="28" dur="500"/>
                                        <p:tgtEl>
                                          <p:spTgt spid="9"/>
                                        </p:tgtEl>
                                      </p:cBhvr>
                                    </p:animEffect>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组合 488"/>
          <p:cNvGrpSpPr/>
          <p:nvPr/>
        </p:nvGrpSpPr>
        <p:grpSpPr>
          <a:xfrm>
            <a:off x="2491409" y="649355"/>
            <a:ext cx="7328452" cy="4101880"/>
            <a:chOff x="2491409" y="649355"/>
            <a:chExt cx="7328452" cy="4101880"/>
          </a:xfrm>
        </p:grpSpPr>
        <p:pic>
          <p:nvPicPr>
            <p:cNvPr id="3" name="图片 2"/>
            <p:cNvPicPr>
              <a:picLocks noChangeAspect="1"/>
            </p:cNvPicPr>
            <p:nvPr/>
          </p:nvPicPr>
          <p:blipFill>
            <a:blip r:embed="rId3"/>
            <a:stretch>
              <a:fillRect/>
            </a:stretch>
          </p:blipFill>
          <p:spPr>
            <a:xfrm>
              <a:off x="2491409" y="649355"/>
              <a:ext cx="7328452" cy="4101880"/>
            </a:xfrm>
            <a:prstGeom prst="rect">
              <a:avLst/>
            </a:prstGeom>
          </p:spPr>
        </p:pic>
        <p:pic>
          <p:nvPicPr>
            <p:cNvPr id="5" name="图片 4"/>
            <p:cNvPicPr>
              <a:picLocks noChangeAspect="1"/>
            </p:cNvPicPr>
            <p:nvPr/>
          </p:nvPicPr>
          <p:blipFill rotWithShape="1">
            <a:blip r:embed="rId4"/>
            <a:srcRect l="5136" t="52911" r="76974" b="4403"/>
            <a:stretch/>
          </p:blipFill>
          <p:spPr>
            <a:xfrm>
              <a:off x="2525745" y="3014523"/>
              <a:ext cx="1107594" cy="1696956"/>
            </a:xfrm>
            <a:prstGeom prst="rect">
              <a:avLst/>
            </a:prstGeom>
          </p:spPr>
        </p:pic>
        <p:pic>
          <p:nvPicPr>
            <p:cNvPr id="8" name="图片 7"/>
            <p:cNvPicPr>
              <a:picLocks noChangeAspect="1"/>
            </p:cNvPicPr>
            <p:nvPr/>
          </p:nvPicPr>
          <p:blipFill rotWithShape="1">
            <a:blip r:embed="rId4"/>
            <a:srcRect l="4972" t="4856" r="75169" b="54502"/>
            <a:stretch/>
          </p:blipFill>
          <p:spPr>
            <a:xfrm>
              <a:off x="2517913" y="649355"/>
              <a:ext cx="1229531" cy="1615664"/>
            </a:xfrm>
            <a:prstGeom prst="rect">
              <a:avLst/>
            </a:prstGeom>
          </p:spPr>
        </p:pic>
        <p:pic>
          <p:nvPicPr>
            <p:cNvPr id="6" name="图片 5"/>
            <p:cNvPicPr>
              <a:picLocks noChangeAspect="1"/>
            </p:cNvPicPr>
            <p:nvPr/>
          </p:nvPicPr>
          <p:blipFill rotWithShape="1">
            <a:blip r:embed="rId4"/>
            <a:srcRect l="73739" t="52911" r="4596" b="4090"/>
            <a:stretch/>
          </p:blipFill>
          <p:spPr>
            <a:xfrm>
              <a:off x="8402590" y="3008393"/>
              <a:ext cx="1341306" cy="1709380"/>
            </a:xfrm>
            <a:prstGeom prst="rect">
              <a:avLst/>
            </a:prstGeom>
          </p:spPr>
        </p:pic>
        <p:pic>
          <p:nvPicPr>
            <p:cNvPr id="7" name="图片 6"/>
            <p:cNvPicPr>
              <a:picLocks noChangeAspect="1"/>
            </p:cNvPicPr>
            <p:nvPr/>
          </p:nvPicPr>
          <p:blipFill rotWithShape="1">
            <a:blip r:embed="rId4"/>
            <a:srcRect l="76858" t="4345" r="4268" b="52968"/>
            <a:stretch/>
          </p:blipFill>
          <p:spPr>
            <a:xfrm>
              <a:off x="8583164" y="649355"/>
              <a:ext cx="1168563" cy="1696955"/>
            </a:xfrm>
            <a:prstGeom prst="rect">
              <a:avLst/>
            </a:prstGeom>
          </p:spPr>
        </p:pic>
      </p:grpSp>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3327"/>
          <a:stretch/>
        </p:blipFill>
        <p:spPr>
          <a:xfrm>
            <a:off x="3633327" y="1221948"/>
            <a:ext cx="4962552" cy="2935578"/>
          </a:xfrm>
          <a:prstGeom prst="rect">
            <a:avLst/>
          </a:prstGeom>
        </p:spPr>
      </p:pic>
      <p:grpSp>
        <p:nvGrpSpPr>
          <p:cNvPr id="490" name="组合 489"/>
          <p:cNvGrpSpPr/>
          <p:nvPr/>
        </p:nvGrpSpPr>
        <p:grpSpPr>
          <a:xfrm>
            <a:off x="302151" y="5225404"/>
            <a:ext cx="11544107" cy="1278814"/>
            <a:chOff x="302151" y="5225404"/>
            <a:chExt cx="11544107" cy="1278814"/>
          </a:xfrm>
        </p:grpSpPr>
        <p:grpSp>
          <p:nvGrpSpPr>
            <p:cNvPr id="486" name="组合 485"/>
            <p:cNvGrpSpPr/>
            <p:nvPr/>
          </p:nvGrpSpPr>
          <p:grpSpPr>
            <a:xfrm>
              <a:off x="302151" y="5225404"/>
              <a:ext cx="11544107" cy="1278814"/>
              <a:chOff x="-2918116" y="5281679"/>
              <a:chExt cx="13996932" cy="1004658"/>
            </a:xfrm>
          </p:grpSpPr>
          <p:grpSp>
            <p:nvGrpSpPr>
              <p:cNvPr id="13" name="组合 12"/>
              <p:cNvGrpSpPr/>
              <p:nvPr/>
            </p:nvGrpSpPr>
            <p:grpSpPr>
              <a:xfrm flipH="1">
                <a:off x="2856257" y="5323828"/>
                <a:ext cx="8222559" cy="962509"/>
                <a:chOff x="-350838" y="4565650"/>
                <a:chExt cx="7165976" cy="1573213"/>
              </a:xfrm>
              <a:solidFill>
                <a:srgbClr val="EF8791"/>
              </a:solidFill>
            </p:grpSpPr>
            <p:grpSp>
              <p:nvGrpSpPr>
                <p:cNvPr id="15" name="Group 205"/>
                <p:cNvGrpSpPr>
                  <a:grpSpLocks/>
                </p:cNvGrpSpPr>
                <p:nvPr/>
              </p:nvGrpSpPr>
              <p:grpSpPr bwMode="auto">
                <a:xfrm>
                  <a:off x="-350838" y="4565650"/>
                  <a:ext cx="7165976" cy="1573213"/>
                  <a:chOff x="-221" y="2876"/>
                  <a:chExt cx="4514" cy="991"/>
                </a:xfrm>
                <a:grpFill/>
              </p:grpSpPr>
              <p:sp>
                <p:nvSpPr>
                  <p:cNvPr id="50"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0" name="组合 249"/>
              <p:cNvGrpSpPr/>
              <p:nvPr/>
            </p:nvGrpSpPr>
            <p:grpSpPr>
              <a:xfrm flipV="1">
                <a:off x="-2918116" y="5281679"/>
                <a:ext cx="8222559" cy="962509"/>
                <a:chOff x="-350838" y="4565650"/>
                <a:chExt cx="7165976" cy="1573213"/>
              </a:xfrm>
              <a:solidFill>
                <a:srgbClr val="EF8791"/>
              </a:solidFill>
            </p:grpSpPr>
            <p:grpSp>
              <p:nvGrpSpPr>
                <p:cNvPr id="251" name="Group 205"/>
                <p:cNvGrpSpPr>
                  <a:grpSpLocks/>
                </p:cNvGrpSpPr>
                <p:nvPr/>
              </p:nvGrpSpPr>
              <p:grpSpPr bwMode="auto">
                <a:xfrm>
                  <a:off x="-350838" y="4565650"/>
                  <a:ext cx="7165976" cy="1573213"/>
                  <a:chOff x="-221" y="2876"/>
                  <a:chExt cx="4514" cy="991"/>
                </a:xfrm>
                <a:grpFill/>
              </p:grpSpPr>
              <p:sp>
                <p:nvSpPr>
                  <p:cNvPr id="286" name="Freeform 5"/>
                  <p:cNvSpPr>
                    <a:spLocks/>
                  </p:cNvSpPr>
                  <p:nvPr/>
                </p:nvSpPr>
                <p:spPr bwMode="auto">
                  <a:xfrm>
                    <a:off x="1745" y="3853"/>
                    <a:ext cx="37" cy="14"/>
                  </a:xfrm>
                  <a:custGeom>
                    <a:avLst/>
                    <a:gdLst>
                      <a:gd name="T0" fmla="*/ 0 w 16"/>
                      <a:gd name="T1" fmla="*/ 4 h 6"/>
                      <a:gd name="T2" fmla="*/ 13 w 16"/>
                      <a:gd name="T3" fmla="*/ 2 h 6"/>
                      <a:gd name="T4" fmla="*/ 0 w 16"/>
                      <a:gd name="T5" fmla="*/ 4 h 6"/>
                    </a:gdLst>
                    <a:ahLst/>
                    <a:cxnLst>
                      <a:cxn ang="0">
                        <a:pos x="T0" y="T1"/>
                      </a:cxn>
                      <a:cxn ang="0">
                        <a:pos x="T2" y="T3"/>
                      </a:cxn>
                      <a:cxn ang="0">
                        <a:pos x="T4" y="T5"/>
                      </a:cxn>
                    </a:cxnLst>
                    <a:rect l="0" t="0" r="r" b="b"/>
                    <a:pathLst>
                      <a:path w="16" h="6">
                        <a:moveTo>
                          <a:pt x="0" y="4"/>
                        </a:moveTo>
                        <a:cubicBezTo>
                          <a:pt x="5" y="0"/>
                          <a:pt x="10" y="4"/>
                          <a:pt x="13" y="2"/>
                        </a:cubicBezTo>
                        <a:cubicBezTo>
                          <a:pt x="16" y="6"/>
                          <a:pt x="4"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
                  <p:cNvSpPr>
                    <a:spLocks/>
                  </p:cNvSpPr>
                  <p:nvPr/>
                </p:nvSpPr>
                <p:spPr bwMode="auto">
                  <a:xfrm>
                    <a:off x="1891" y="3848"/>
                    <a:ext cx="57" cy="12"/>
                  </a:xfrm>
                  <a:custGeom>
                    <a:avLst/>
                    <a:gdLst>
                      <a:gd name="T0" fmla="*/ 0 w 24"/>
                      <a:gd name="T1" fmla="*/ 3 h 5"/>
                      <a:gd name="T2" fmla="*/ 24 w 24"/>
                      <a:gd name="T3" fmla="*/ 0 h 5"/>
                      <a:gd name="T4" fmla="*/ 0 w 24"/>
                      <a:gd name="T5" fmla="*/ 3 h 5"/>
                    </a:gdLst>
                    <a:ahLst/>
                    <a:cxnLst>
                      <a:cxn ang="0">
                        <a:pos x="T0" y="T1"/>
                      </a:cxn>
                      <a:cxn ang="0">
                        <a:pos x="T2" y="T3"/>
                      </a:cxn>
                      <a:cxn ang="0">
                        <a:pos x="T4" y="T5"/>
                      </a:cxn>
                    </a:cxnLst>
                    <a:rect l="0" t="0" r="r" b="b"/>
                    <a:pathLst>
                      <a:path w="24" h="5">
                        <a:moveTo>
                          <a:pt x="0" y="3"/>
                        </a:moveTo>
                        <a:cubicBezTo>
                          <a:pt x="7" y="0"/>
                          <a:pt x="17" y="2"/>
                          <a:pt x="24" y="0"/>
                        </a:cubicBezTo>
                        <a:cubicBezTo>
                          <a:pt x="18" y="5"/>
                          <a:pt x="6"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7"/>
                  <p:cNvSpPr>
                    <a:spLocks/>
                  </p:cNvSpPr>
                  <p:nvPr/>
                </p:nvSpPr>
                <p:spPr bwMode="auto">
                  <a:xfrm>
                    <a:off x="1421" y="3834"/>
                    <a:ext cx="132" cy="28"/>
                  </a:xfrm>
                  <a:custGeom>
                    <a:avLst/>
                    <a:gdLst>
                      <a:gd name="T0" fmla="*/ 36 w 56"/>
                      <a:gd name="T1" fmla="*/ 4 h 12"/>
                      <a:gd name="T2" fmla="*/ 0 w 56"/>
                      <a:gd name="T3" fmla="*/ 5 h 12"/>
                      <a:gd name="T4" fmla="*/ 56 w 56"/>
                      <a:gd name="T5" fmla="*/ 2 h 12"/>
                      <a:gd name="T6" fmla="*/ 36 w 56"/>
                      <a:gd name="T7" fmla="*/ 4 h 12"/>
                    </a:gdLst>
                    <a:ahLst/>
                    <a:cxnLst>
                      <a:cxn ang="0">
                        <a:pos x="T0" y="T1"/>
                      </a:cxn>
                      <a:cxn ang="0">
                        <a:pos x="T2" y="T3"/>
                      </a:cxn>
                      <a:cxn ang="0">
                        <a:pos x="T4" y="T5"/>
                      </a:cxn>
                      <a:cxn ang="0">
                        <a:pos x="T6" y="T7"/>
                      </a:cxn>
                    </a:cxnLst>
                    <a:rect l="0" t="0" r="r" b="b"/>
                    <a:pathLst>
                      <a:path w="56" h="12">
                        <a:moveTo>
                          <a:pt x="36" y="4"/>
                        </a:moveTo>
                        <a:cubicBezTo>
                          <a:pt x="23" y="4"/>
                          <a:pt x="9" y="4"/>
                          <a:pt x="0" y="5"/>
                        </a:cubicBezTo>
                        <a:cubicBezTo>
                          <a:pt x="19" y="0"/>
                          <a:pt x="36" y="4"/>
                          <a:pt x="56" y="2"/>
                        </a:cubicBezTo>
                        <a:cubicBezTo>
                          <a:pt x="52" y="9"/>
                          <a:pt x="38" y="12"/>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p:cNvSpPr>
                  <p:nvPr/>
                </p:nvSpPr>
                <p:spPr bwMode="auto">
                  <a:xfrm>
                    <a:off x="2043" y="3845"/>
                    <a:ext cx="87" cy="8"/>
                  </a:xfrm>
                  <a:custGeom>
                    <a:avLst/>
                    <a:gdLst>
                      <a:gd name="T0" fmla="*/ 0 w 37"/>
                      <a:gd name="T1" fmla="*/ 2 h 3"/>
                      <a:gd name="T2" fmla="*/ 18 w 37"/>
                      <a:gd name="T3" fmla="*/ 0 h 3"/>
                      <a:gd name="T4" fmla="*/ 25 w 37"/>
                      <a:gd name="T5" fmla="*/ 1 h 3"/>
                      <a:gd name="T6" fmla="*/ 0 w 37"/>
                      <a:gd name="T7" fmla="*/ 2 h 3"/>
                    </a:gdLst>
                    <a:ahLst/>
                    <a:cxnLst>
                      <a:cxn ang="0">
                        <a:pos x="T0" y="T1"/>
                      </a:cxn>
                      <a:cxn ang="0">
                        <a:pos x="T2" y="T3"/>
                      </a:cxn>
                      <a:cxn ang="0">
                        <a:pos x="T4" y="T5"/>
                      </a:cxn>
                      <a:cxn ang="0">
                        <a:pos x="T6" y="T7"/>
                      </a:cxn>
                    </a:cxnLst>
                    <a:rect l="0" t="0" r="r" b="b"/>
                    <a:pathLst>
                      <a:path w="37" h="3">
                        <a:moveTo>
                          <a:pt x="0" y="2"/>
                        </a:moveTo>
                        <a:cubicBezTo>
                          <a:pt x="3" y="0"/>
                          <a:pt x="11" y="0"/>
                          <a:pt x="18" y="0"/>
                        </a:cubicBezTo>
                        <a:cubicBezTo>
                          <a:pt x="25" y="0"/>
                          <a:pt x="37" y="1"/>
                          <a:pt x="25"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65" y="3826"/>
                    <a:ext cx="85" cy="24"/>
                  </a:xfrm>
                  <a:custGeom>
                    <a:avLst/>
                    <a:gdLst>
                      <a:gd name="T0" fmla="*/ 15 w 36"/>
                      <a:gd name="T1" fmla="*/ 5 h 10"/>
                      <a:gd name="T2" fmla="*/ 8 w 36"/>
                      <a:gd name="T3" fmla="*/ 8 h 10"/>
                      <a:gd name="T4" fmla="*/ 0 w 36"/>
                      <a:gd name="T5" fmla="*/ 4 h 10"/>
                      <a:gd name="T6" fmla="*/ 36 w 36"/>
                      <a:gd name="T7" fmla="*/ 1 h 10"/>
                      <a:gd name="T8" fmla="*/ 34 w 36"/>
                      <a:gd name="T9" fmla="*/ 6 h 10"/>
                      <a:gd name="T10" fmla="*/ 15 w 36"/>
                      <a:gd name="T11" fmla="*/ 5 h 10"/>
                    </a:gdLst>
                    <a:ahLst/>
                    <a:cxnLst>
                      <a:cxn ang="0">
                        <a:pos x="T0" y="T1"/>
                      </a:cxn>
                      <a:cxn ang="0">
                        <a:pos x="T2" y="T3"/>
                      </a:cxn>
                      <a:cxn ang="0">
                        <a:pos x="T4" y="T5"/>
                      </a:cxn>
                      <a:cxn ang="0">
                        <a:pos x="T6" y="T7"/>
                      </a:cxn>
                      <a:cxn ang="0">
                        <a:pos x="T8" y="T9"/>
                      </a:cxn>
                      <a:cxn ang="0">
                        <a:pos x="T10" y="T11"/>
                      </a:cxn>
                    </a:cxnLst>
                    <a:rect l="0" t="0" r="r" b="b"/>
                    <a:pathLst>
                      <a:path w="36" h="10">
                        <a:moveTo>
                          <a:pt x="15" y="5"/>
                        </a:moveTo>
                        <a:cubicBezTo>
                          <a:pt x="12" y="6"/>
                          <a:pt x="9" y="6"/>
                          <a:pt x="8" y="8"/>
                        </a:cubicBezTo>
                        <a:cubicBezTo>
                          <a:pt x="8" y="4"/>
                          <a:pt x="2" y="6"/>
                          <a:pt x="0" y="4"/>
                        </a:cubicBezTo>
                        <a:cubicBezTo>
                          <a:pt x="11" y="1"/>
                          <a:pt x="26" y="0"/>
                          <a:pt x="36" y="1"/>
                        </a:cubicBezTo>
                        <a:cubicBezTo>
                          <a:pt x="36" y="4"/>
                          <a:pt x="32" y="2"/>
                          <a:pt x="34" y="6"/>
                        </a:cubicBezTo>
                        <a:cubicBezTo>
                          <a:pt x="27" y="7"/>
                          <a:pt x="17" y="1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0"/>
                  <p:cNvSpPr>
                    <a:spLocks/>
                  </p:cNvSpPr>
                  <p:nvPr/>
                </p:nvSpPr>
                <p:spPr bwMode="auto">
                  <a:xfrm>
                    <a:off x="978" y="3836"/>
                    <a:ext cx="43" cy="12"/>
                  </a:xfrm>
                  <a:custGeom>
                    <a:avLst/>
                    <a:gdLst>
                      <a:gd name="T0" fmla="*/ 0 w 18"/>
                      <a:gd name="T1" fmla="*/ 4 h 5"/>
                      <a:gd name="T2" fmla="*/ 18 w 18"/>
                      <a:gd name="T3" fmla="*/ 2 h 5"/>
                      <a:gd name="T4" fmla="*/ 0 w 18"/>
                      <a:gd name="T5" fmla="*/ 4 h 5"/>
                    </a:gdLst>
                    <a:ahLst/>
                    <a:cxnLst>
                      <a:cxn ang="0">
                        <a:pos x="T0" y="T1"/>
                      </a:cxn>
                      <a:cxn ang="0">
                        <a:pos x="T2" y="T3"/>
                      </a:cxn>
                      <a:cxn ang="0">
                        <a:pos x="T4" y="T5"/>
                      </a:cxn>
                    </a:cxnLst>
                    <a:rect l="0" t="0" r="r" b="b"/>
                    <a:pathLst>
                      <a:path w="18" h="5">
                        <a:moveTo>
                          <a:pt x="0" y="4"/>
                        </a:moveTo>
                        <a:cubicBezTo>
                          <a:pt x="4" y="0"/>
                          <a:pt x="12" y="4"/>
                          <a:pt x="18" y="2"/>
                        </a:cubicBezTo>
                        <a:cubicBezTo>
                          <a:pt x="14" y="5"/>
                          <a:pt x="6"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1"/>
                  <p:cNvSpPr>
                    <a:spLocks/>
                  </p:cNvSpPr>
                  <p:nvPr/>
                </p:nvSpPr>
                <p:spPr bwMode="auto">
                  <a:xfrm>
                    <a:off x="1967" y="3822"/>
                    <a:ext cx="104" cy="23"/>
                  </a:xfrm>
                  <a:custGeom>
                    <a:avLst/>
                    <a:gdLst>
                      <a:gd name="T0" fmla="*/ 0 w 44"/>
                      <a:gd name="T1" fmla="*/ 6 h 10"/>
                      <a:gd name="T2" fmla="*/ 44 w 44"/>
                      <a:gd name="T3" fmla="*/ 2 h 10"/>
                      <a:gd name="T4" fmla="*/ 0 w 44"/>
                      <a:gd name="T5" fmla="*/ 6 h 10"/>
                    </a:gdLst>
                    <a:ahLst/>
                    <a:cxnLst>
                      <a:cxn ang="0">
                        <a:pos x="T0" y="T1"/>
                      </a:cxn>
                      <a:cxn ang="0">
                        <a:pos x="T2" y="T3"/>
                      </a:cxn>
                      <a:cxn ang="0">
                        <a:pos x="T4" y="T5"/>
                      </a:cxn>
                    </a:cxnLst>
                    <a:rect l="0" t="0" r="r" b="b"/>
                    <a:pathLst>
                      <a:path w="44" h="10">
                        <a:moveTo>
                          <a:pt x="0" y="6"/>
                        </a:moveTo>
                        <a:cubicBezTo>
                          <a:pt x="15" y="0"/>
                          <a:pt x="30" y="5"/>
                          <a:pt x="44" y="2"/>
                        </a:cubicBezTo>
                        <a:cubicBezTo>
                          <a:pt x="29" y="6"/>
                          <a:pt x="6"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2"/>
                  <p:cNvSpPr>
                    <a:spLocks/>
                  </p:cNvSpPr>
                  <p:nvPr/>
                </p:nvSpPr>
                <p:spPr bwMode="auto">
                  <a:xfrm>
                    <a:off x="1257" y="3836"/>
                    <a:ext cx="38" cy="9"/>
                  </a:xfrm>
                  <a:custGeom>
                    <a:avLst/>
                    <a:gdLst>
                      <a:gd name="T0" fmla="*/ 16 w 16"/>
                      <a:gd name="T1" fmla="*/ 1 h 4"/>
                      <a:gd name="T2" fmla="*/ 0 w 16"/>
                      <a:gd name="T3" fmla="*/ 2 h 4"/>
                      <a:gd name="T4" fmla="*/ 16 w 16"/>
                      <a:gd name="T5" fmla="*/ 1 h 4"/>
                    </a:gdLst>
                    <a:ahLst/>
                    <a:cxnLst>
                      <a:cxn ang="0">
                        <a:pos x="T0" y="T1"/>
                      </a:cxn>
                      <a:cxn ang="0">
                        <a:pos x="T2" y="T3"/>
                      </a:cxn>
                      <a:cxn ang="0">
                        <a:pos x="T4" y="T5"/>
                      </a:cxn>
                    </a:cxnLst>
                    <a:rect l="0" t="0" r="r" b="b"/>
                    <a:pathLst>
                      <a:path w="16" h="4">
                        <a:moveTo>
                          <a:pt x="16" y="1"/>
                        </a:moveTo>
                        <a:cubicBezTo>
                          <a:pt x="12" y="4"/>
                          <a:pt x="5" y="2"/>
                          <a:pt x="0" y="2"/>
                        </a:cubicBezTo>
                        <a:cubicBezTo>
                          <a:pt x="3" y="0"/>
                          <a:pt x="11" y="2"/>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3"/>
                  <p:cNvSpPr>
                    <a:spLocks/>
                  </p:cNvSpPr>
                  <p:nvPr/>
                </p:nvSpPr>
                <p:spPr bwMode="auto">
                  <a:xfrm>
                    <a:off x="1229" y="3834"/>
                    <a:ext cx="28" cy="11"/>
                  </a:xfrm>
                  <a:custGeom>
                    <a:avLst/>
                    <a:gdLst>
                      <a:gd name="T0" fmla="*/ 0 w 12"/>
                      <a:gd name="T1" fmla="*/ 3 h 5"/>
                      <a:gd name="T2" fmla="*/ 0 w 12"/>
                      <a:gd name="T3" fmla="*/ 3 h 5"/>
                    </a:gdLst>
                    <a:ahLst/>
                    <a:cxnLst>
                      <a:cxn ang="0">
                        <a:pos x="T0" y="T1"/>
                      </a:cxn>
                      <a:cxn ang="0">
                        <a:pos x="T2" y="T3"/>
                      </a:cxn>
                    </a:cxnLst>
                    <a:rect l="0" t="0" r="r" b="b"/>
                    <a:pathLst>
                      <a:path w="12" h="5">
                        <a:moveTo>
                          <a:pt x="0" y="3"/>
                        </a:moveTo>
                        <a:cubicBezTo>
                          <a:pt x="8" y="0"/>
                          <a:pt x="12"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
                  <p:cNvSpPr>
                    <a:spLocks/>
                  </p:cNvSpPr>
                  <p:nvPr/>
                </p:nvSpPr>
                <p:spPr bwMode="auto">
                  <a:xfrm>
                    <a:off x="1179" y="3834"/>
                    <a:ext cx="21" cy="11"/>
                  </a:xfrm>
                  <a:custGeom>
                    <a:avLst/>
                    <a:gdLst>
                      <a:gd name="T0" fmla="*/ 9 w 9"/>
                      <a:gd name="T1" fmla="*/ 2 h 5"/>
                      <a:gd name="T2" fmla="*/ 0 w 9"/>
                      <a:gd name="T3" fmla="*/ 3 h 5"/>
                      <a:gd name="T4" fmla="*/ 9 w 9"/>
                      <a:gd name="T5" fmla="*/ 2 h 5"/>
                    </a:gdLst>
                    <a:ahLst/>
                    <a:cxnLst>
                      <a:cxn ang="0">
                        <a:pos x="T0" y="T1"/>
                      </a:cxn>
                      <a:cxn ang="0">
                        <a:pos x="T2" y="T3"/>
                      </a:cxn>
                      <a:cxn ang="0">
                        <a:pos x="T4" y="T5"/>
                      </a:cxn>
                    </a:cxnLst>
                    <a:rect l="0" t="0" r="r" b="b"/>
                    <a:pathLst>
                      <a:path w="9" h="5">
                        <a:moveTo>
                          <a:pt x="9" y="2"/>
                        </a:moveTo>
                        <a:cubicBezTo>
                          <a:pt x="8" y="5"/>
                          <a:pt x="3" y="3"/>
                          <a:pt x="0" y="3"/>
                        </a:cubicBezTo>
                        <a:cubicBezTo>
                          <a:pt x="0" y="0"/>
                          <a:pt x="6"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5"/>
                  <p:cNvSpPr>
                    <a:spLocks/>
                  </p:cNvSpPr>
                  <p:nvPr/>
                </p:nvSpPr>
                <p:spPr bwMode="auto">
                  <a:xfrm>
                    <a:off x="2322" y="3831"/>
                    <a:ext cx="45" cy="14"/>
                  </a:xfrm>
                  <a:custGeom>
                    <a:avLst/>
                    <a:gdLst>
                      <a:gd name="T0" fmla="*/ 19 w 19"/>
                      <a:gd name="T1" fmla="*/ 2 h 6"/>
                      <a:gd name="T2" fmla="*/ 19 w 19"/>
                      <a:gd name="T3" fmla="*/ 2 h 6"/>
                    </a:gdLst>
                    <a:ahLst/>
                    <a:cxnLst>
                      <a:cxn ang="0">
                        <a:pos x="T0" y="T1"/>
                      </a:cxn>
                      <a:cxn ang="0">
                        <a:pos x="T2" y="T3"/>
                      </a:cxn>
                    </a:cxnLst>
                    <a:rect l="0" t="0" r="r" b="b"/>
                    <a:pathLst>
                      <a:path w="19" h="6">
                        <a:moveTo>
                          <a:pt x="19" y="2"/>
                        </a:moveTo>
                        <a:cubicBezTo>
                          <a:pt x="0" y="6"/>
                          <a:pt x="7" y="0"/>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6"/>
                  <p:cNvSpPr>
                    <a:spLocks/>
                  </p:cNvSpPr>
                  <p:nvPr/>
                </p:nvSpPr>
                <p:spPr bwMode="auto">
                  <a:xfrm>
                    <a:off x="2497" y="3831"/>
                    <a:ext cx="21" cy="10"/>
                  </a:xfrm>
                  <a:custGeom>
                    <a:avLst/>
                    <a:gdLst>
                      <a:gd name="T0" fmla="*/ 9 w 9"/>
                      <a:gd name="T1" fmla="*/ 1 h 4"/>
                      <a:gd name="T2" fmla="*/ 0 w 9"/>
                      <a:gd name="T3" fmla="*/ 2 h 4"/>
                      <a:gd name="T4" fmla="*/ 9 w 9"/>
                      <a:gd name="T5" fmla="*/ 1 h 4"/>
                    </a:gdLst>
                    <a:ahLst/>
                    <a:cxnLst>
                      <a:cxn ang="0">
                        <a:pos x="T0" y="T1"/>
                      </a:cxn>
                      <a:cxn ang="0">
                        <a:pos x="T2" y="T3"/>
                      </a:cxn>
                      <a:cxn ang="0">
                        <a:pos x="T4" y="T5"/>
                      </a:cxn>
                    </a:cxnLst>
                    <a:rect l="0" t="0" r="r" b="b"/>
                    <a:pathLst>
                      <a:path w="9" h="4">
                        <a:moveTo>
                          <a:pt x="9" y="1"/>
                        </a:moveTo>
                        <a:cubicBezTo>
                          <a:pt x="8" y="4"/>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7"/>
                  <p:cNvSpPr>
                    <a:spLocks/>
                  </p:cNvSpPr>
                  <p:nvPr/>
                </p:nvSpPr>
                <p:spPr bwMode="auto">
                  <a:xfrm>
                    <a:off x="1200" y="3829"/>
                    <a:ext cx="17" cy="7"/>
                  </a:xfrm>
                  <a:custGeom>
                    <a:avLst/>
                    <a:gdLst>
                      <a:gd name="T0" fmla="*/ 0 w 7"/>
                      <a:gd name="T1" fmla="*/ 2 h 3"/>
                      <a:gd name="T2" fmla="*/ 7 w 7"/>
                      <a:gd name="T3" fmla="*/ 1 h 3"/>
                      <a:gd name="T4" fmla="*/ 0 w 7"/>
                      <a:gd name="T5" fmla="*/ 2 h 3"/>
                    </a:gdLst>
                    <a:ahLst/>
                    <a:cxnLst>
                      <a:cxn ang="0">
                        <a:pos x="T0" y="T1"/>
                      </a:cxn>
                      <a:cxn ang="0">
                        <a:pos x="T2" y="T3"/>
                      </a:cxn>
                      <a:cxn ang="0">
                        <a:pos x="T4" y="T5"/>
                      </a:cxn>
                    </a:cxnLst>
                    <a:rect l="0" t="0" r="r" b="b"/>
                    <a:pathLst>
                      <a:path w="7" h="3">
                        <a:moveTo>
                          <a:pt x="0" y="2"/>
                        </a:moveTo>
                        <a:cubicBezTo>
                          <a:pt x="2" y="1"/>
                          <a:pt x="4" y="0"/>
                          <a:pt x="7" y="1"/>
                        </a:cubicBezTo>
                        <a:cubicBezTo>
                          <a:pt x="7" y="3"/>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8"/>
                  <p:cNvSpPr>
                    <a:spLocks/>
                  </p:cNvSpPr>
                  <p:nvPr/>
                </p:nvSpPr>
                <p:spPr bwMode="auto">
                  <a:xfrm>
                    <a:off x="2303" y="3810"/>
                    <a:ext cx="144" cy="21"/>
                  </a:xfrm>
                  <a:custGeom>
                    <a:avLst/>
                    <a:gdLst>
                      <a:gd name="T0" fmla="*/ 0 w 61"/>
                      <a:gd name="T1" fmla="*/ 9 h 9"/>
                      <a:gd name="T2" fmla="*/ 61 w 61"/>
                      <a:gd name="T3" fmla="*/ 6 h 9"/>
                      <a:gd name="T4" fmla="*/ 0 w 61"/>
                      <a:gd name="T5" fmla="*/ 9 h 9"/>
                    </a:gdLst>
                    <a:ahLst/>
                    <a:cxnLst>
                      <a:cxn ang="0">
                        <a:pos x="T0" y="T1"/>
                      </a:cxn>
                      <a:cxn ang="0">
                        <a:pos x="T2" y="T3"/>
                      </a:cxn>
                      <a:cxn ang="0">
                        <a:pos x="T4" y="T5"/>
                      </a:cxn>
                    </a:cxnLst>
                    <a:rect l="0" t="0" r="r" b="b"/>
                    <a:pathLst>
                      <a:path w="61" h="9">
                        <a:moveTo>
                          <a:pt x="0" y="9"/>
                        </a:moveTo>
                        <a:cubicBezTo>
                          <a:pt x="16" y="0"/>
                          <a:pt x="43" y="0"/>
                          <a:pt x="61" y="6"/>
                        </a:cubicBezTo>
                        <a:cubicBezTo>
                          <a:pt x="44" y="9"/>
                          <a:pt x="22" y="6"/>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9"/>
                  <p:cNvSpPr>
                    <a:spLocks/>
                  </p:cNvSpPr>
                  <p:nvPr/>
                </p:nvSpPr>
                <p:spPr bwMode="auto">
                  <a:xfrm>
                    <a:off x="1747" y="3810"/>
                    <a:ext cx="130" cy="16"/>
                  </a:xfrm>
                  <a:custGeom>
                    <a:avLst/>
                    <a:gdLst>
                      <a:gd name="T0" fmla="*/ 0 w 55"/>
                      <a:gd name="T1" fmla="*/ 7 h 7"/>
                      <a:gd name="T2" fmla="*/ 55 w 55"/>
                      <a:gd name="T3" fmla="*/ 3 h 7"/>
                      <a:gd name="T4" fmla="*/ 0 w 55"/>
                      <a:gd name="T5" fmla="*/ 7 h 7"/>
                    </a:gdLst>
                    <a:ahLst/>
                    <a:cxnLst>
                      <a:cxn ang="0">
                        <a:pos x="T0" y="T1"/>
                      </a:cxn>
                      <a:cxn ang="0">
                        <a:pos x="T2" y="T3"/>
                      </a:cxn>
                      <a:cxn ang="0">
                        <a:pos x="T4" y="T5"/>
                      </a:cxn>
                    </a:cxnLst>
                    <a:rect l="0" t="0" r="r" b="b"/>
                    <a:pathLst>
                      <a:path w="55" h="7">
                        <a:moveTo>
                          <a:pt x="0" y="7"/>
                        </a:moveTo>
                        <a:cubicBezTo>
                          <a:pt x="17" y="0"/>
                          <a:pt x="37" y="1"/>
                          <a:pt x="55" y="3"/>
                        </a:cubicBezTo>
                        <a:cubicBezTo>
                          <a:pt x="39" y="6"/>
                          <a:pt x="13"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0"/>
                  <p:cNvSpPr>
                    <a:spLocks/>
                  </p:cNvSpPr>
                  <p:nvPr/>
                </p:nvSpPr>
                <p:spPr bwMode="auto">
                  <a:xfrm>
                    <a:off x="1373" y="3822"/>
                    <a:ext cx="45" cy="9"/>
                  </a:xfrm>
                  <a:custGeom>
                    <a:avLst/>
                    <a:gdLst>
                      <a:gd name="T0" fmla="*/ 0 w 19"/>
                      <a:gd name="T1" fmla="*/ 0 h 4"/>
                      <a:gd name="T2" fmla="*/ 19 w 19"/>
                      <a:gd name="T3" fmla="*/ 2 h 4"/>
                      <a:gd name="T4" fmla="*/ 0 w 19"/>
                      <a:gd name="T5" fmla="*/ 0 h 4"/>
                    </a:gdLst>
                    <a:ahLst/>
                    <a:cxnLst>
                      <a:cxn ang="0">
                        <a:pos x="T0" y="T1"/>
                      </a:cxn>
                      <a:cxn ang="0">
                        <a:pos x="T2" y="T3"/>
                      </a:cxn>
                      <a:cxn ang="0">
                        <a:pos x="T4" y="T5"/>
                      </a:cxn>
                    </a:cxnLst>
                    <a:rect l="0" t="0" r="r" b="b"/>
                    <a:pathLst>
                      <a:path w="19" h="4">
                        <a:moveTo>
                          <a:pt x="0" y="0"/>
                        </a:moveTo>
                        <a:cubicBezTo>
                          <a:pt x="6" y="1"/>
                          <a:pt x="16" y="1"/>
                          <a:pt x="19" y="2"/>
                        </a:cubicBezTo>
                        <a:cubicBezTo>
                          <a:pt x="13" y="3"/>
                          <a:pt x="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1"/>
                  <p:cNvSpPr>
                    <a:spLocks/>
                  </p:cNvSpPr>
                  <p:nvPr/>
                </p:nvSpPr>
                <p:spPr bwMode="auto">
                  <a:xfrm>
                    <a:off x="2497" y="3798"/>
                    <a:ext cx="97" cy="33"/>
                  </a:xfrm>
                  <a:custGeom>
                    <a:avLst/>
                    <a:gdLst>
                      <a:gd name="T0" fmla="*/ 41 w 41"/>
                      <a:gd name="T1" fmla="*/ 9 h 14"/>
                      <a:gd name="T2" fmla="*/ 16 w 41"/>
                      <a:gd name="T3" fmla="*/ 8 h 14"/>
                      <a:gd name="T4" fmla="*/ 5 w 41"/>
                      <a:gd name="T5" fmla="*/ 7 h 14"/>
                      <a:gd name="T6" fmla="*/ 41 w 41"/>
                      <a:gd name="T7" fmla="*/ 9 h 14"/>
                    </a:gdLst>
                    <a:ahLst/>
                    <a:cxnLst>
                      <a:cxn ang="0">
                        <a:pos x="T0" y="T1"/>
                      </a:cxn>
                      <a:cxn ang="0">
                        <a:pos x="T2" y="T3"/>
                      </a:cxn>
                      <a:cxn ang="0">
                        <a:pos x="T4" y="T5"/>
                      </a:cxn>
                      <a:cxn ang="0">
                        <a:pos x="T6" y="T7"/>
                      </a:cxn>
                    </a:cxnLst>
                    <a:rect l="0" t="0" r="r" b="b"/>
                    <a:pathLst>
                      <a:path w="41" h="14">
                        <a:moveTo>
                          <a:pt x="41" y="9"/>
                        </a:moveTo>
                        <a:cubicBezTo>
                          <a:pt x="34" y="9"/>
                          <a:pt x="21" y="14"/>
                          <a:pt x="16" y="8"/>
                        </a:cubicBezTo>
                        <a:cubicBezTo>
                          <a:pt x="13" y="8"/>
                          <a:pt x="0" y="8"/>
                          <a:pt x="5" y="7"/>
                        </a:cubicBezTo>
                        <a:cubicBezTo>
                          <a:pt x="17" y="10"/>
                          <a:pt x="35" y="0"/>
                          <a:pt x="4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2"/>
                  <p:cNvSpPr>
                    <a:spLocks/>
                  </p:cNvSpPr>
                  <p:nvPr/>
                </p:nvSpPr>
                <p:spPr bwMode="auto">
                  <a:xfrm>
                    <a:off x="1416" y="3781"/>
                    <a:ext cx="217" cy="45"/>
                  </a:xfrm>
                  <a:custGeom>
                    <a:avLst/>
                    <a:gdLst>
                      <a:gd name="T0" fmla="*/ 63 w 92"/>
                      <a:gd name="T1" fmla="*/ 2 h 19"/>
                      <a:gd name="T2" fmla="*/ 62 w 92"/>
                      <a:gd name="T3" fmla="*/ 5 h 19"/>
                      <a:gd name="T4" fmla="*/ 66 w 92"/>
                      <a:gd name="T5" fmla="*/ 5 h 19"/>
                      <a:gd name="T6" fmla="*/ 71 w 92"/>
                      <a:gd name="T7" fmla="*/ 4 h 19"/>
                      <a:gd name="T8" fmla="*/ 81 w 92"/>
                      <a:gd name="T9" fmla="*/ 7 h 19"/>
                      <a:gd name="T10" fmla="*/ 71 w 92"/>
                      <a:gd name="T11" fmla="*/ 9 h 19"/>
                      <a:gd name="T12" fmla="*/ 75 w 92"/>
                      <a:gd name="T13" fmla="*/ 10 h 19"/>
                      <a:gd name="T14" fmla="*/ 70 w 92"/>
                      <a:gd name="T15" fmla="*/ 14 h 19"/>
                      <a:gd name="T16" fmla="*/ 22 w 92"/>
                      <a:gd name="T17" fmla="*/ 10 h 19"/>
                      <a:gd name="T18" fmla="*/ 0 w 92"/>
                      <a:gd name="T19" fmla="*/ 10 h 19"/>
                      <a:gd name="T20" fmla="*/ 50 w 92"/>
                      <a:gd name="T21" fmla="*/ 3 h 19"/>
                      <a:gd name="T22" fmla="*/ 52 w 92"/>
                      <a:gd name="T23" fmla="*/ 5 h 19"/>
                      <a:gd name="T24" fmla="*/ 52 w 92"/>
                      <a:gd name="T25" fmla="*/ 2 h 19"/>
                      <a:gd name="T26" fmla="*/ 63 w 92"/>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9">
                        <a:moveTo>
                          <a:pt x="63" y="2"/>
                        </a:moveTo>
                        <a:cubicBezTo>
                          <a:pt x="62" y="3"/>
                          <a:pt x="62" y="4"/>
                          <a:pt x="62" y="5"/>
                        </a:cubicBezTo>
                        <a:cubicBezTo>
                          <a:pt x="66" y="5"/>
                          <a:pt x="66" y="5"/>
                          <a:pt x="66" y="5"/>
                        </a:cubicBezTo>
                        <a:cubicBezTo>
                          <a:pt x="69" y="0"/>
                          <a:pt x="92" y="3"/>
                          <a:pt x="71" y="4"/>
                        </a:cubicBezTo>
                        <a:cubicBezTo>
                          <a:pt x="72" y="8"/>
                          <a:pt x="77" y="7"/>
                          <a:pt x="81" y="7"/>
                        </a:cubicBezTo>
                        <a:cubicBezTo>
                          <a:pt x="78" y="9"/>
                          <a:pt x="76" y="8"/>
                          <a:pt x="71" y="9"/>
                        </a:cubicBezTo>
                        <a:cubicBezTo>
                          <a:pt x="71" y="10"/>
                          <a:pt x="73" y="10"/>
                          <a:pt x="75" y="10"/>
                        </a:cubicBezTo>
                        <a:cubicBezTo>
                          <a:pt x="75" y="13"/>
                          <a:pt x="70" y="10"/>
                          <a:pt x="70" y="14"/>
                        </a:cubicBezTo>
                        <a:cubicBezTo>
                          <a:pt x="55" y="12"/>
                          <a:pt x="35" y="19"/>
                          <a:pt x="22" y="10"/>
                        </a:cubicBezTo>
                        <a:cubicBezTo>
                          <a:pt x="12" y="8"/>
                          <a:pt x="10" y="10"/>
                          <a:pt x="0" y="10"/>
                        </a:cubicBezTo>
                        <a:cubicBezTo>
                          <a:pt x="15" y="4"/>
                          <a:pt x="35" y="9"/>
                          <a:pt x="50" y="3"/>
                        </a:cubicBezTo>
                        <a:cubicBezTo>
                          <a:pt x="46" y="5"/>
                          <a:pt x="49" y="5"/>
                          <a:pt x="52" y="5"/>
                        </a:cubicBezTo>
                        <a:cubicBezTo>
                          <a:pt x="54" y="5"/>
                          <a:pt x="52" y="4"/>
                          <a:pt x="52" y="2"/>
                        </a:cubicBezTo>
                        <a:cubicBezTo>
                          <a:pt x="58" y="6"/>
                          <a:pt x="55" y="1"/>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3"/>
                  <p:cNvSpPr>
                    <a:spLocks/>
                  </p:cNvSpPr>
                  <p:nvPr/>
                </p:nvSpPr>
                <p:spPr bwMode="auto">
                  <a:xfrm>
                    <a:off x="2769" y="3795"/>
                    <a:ext cx="85" cy="36"/>
                  </a:xfrm>
                  <a:custGeom>
                    <a:avLst/>
                    <a:gdLst>
                      <a:gd name="T0" fmla="*/ 0 w 36"/>
                      <a:gd name="T1" fmla="*/ 4 h 15"/>
                      <a:gd name="T2" fmla="*/ 36 w 36"/>
                      <a:gd name="T3" fmla="*/ 0 h 15"/>
                      <a:gd name="T4" fmla="*/ 0 w 36"/>
                      <a:gd name="T5" fmla="*/ 4 h 15"/>
                    </a:gdLst>
                    <a:ahLst/>
                    <a:cxnLst>
                      <a:cxn ang="0">
                        <a:pos x="T0" y="T1"/>
                      </a:cxn>
                      <a:cxn ang="0">
                        <a:pos x="T2" y="T3"/>
                      </a:cxn>
                      <a:cxn ang="0">
                        <a:pos x="T4" y="T5"/>
                      </a:cxn>
                    </a:cxnLst>
                    <a:rect l="0" t="0" r="r" b="b"/>
                    <a:pathLst>
                      <a:path w="36" h="15">
                        <a:moveTo>
                          <a:pt x="0" y="4"/>
                        </a:moveTo>
                        <a:cubicBezTo>
                          <a:pt x="11" y="0"/>
                          <a:pt x="22" y="1"/>
                          <a:pt x="36" y="0"/>
                        </a:cubicBezTo>
                        <a:cubicBezTo>
                          <a:pt x="27" y="15"/>
                          <a:pt x="1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4"/>
                  <p:cNvSpPr>
                    <a:spLocks/>
                  </p:cNvSpPr>
                  <p:nvPr/>
                </p:nvSpPr>
                <p:spPr bwMode="auto">
                  <a:xfrm>
                    <a:off x="564" y="3807"/>
                    <a:ext cx="26" cy="7"/>
                  </a:xfrm>
                  <a:custGeom>
                    <a:avLst/>
                    <a:gdLst>
                      <a:gd name="T0" fmla="*/ 0 w 11"/>
                      <a:gd name="T1" fmla="*/ 3 h 3"/>
                      <a:gd name="T2" fmla="*/ 11 w 11"/>
                      <a:gd name="T3" fmla="*/ 0 h 3"/>
                      <a:gd name="T4" fmla="*/ 0 w 11"/>
                      <a:gd name="T5" fmla="*/ 3 h 3"/>
                    </a:gdLst>
                    <a:ahLst/>
                    <a:cxnLst>
                      <a:cxn ang="0">
                        <a:pos x="T0" y="T1"/>
                      </a:cxn>
                      <a:cxn ang="0">
                        <a:pos x="T2" y="T3"/>
                      </a:cxn>
                      <a:cxn ang="0">
                        <a:pos x="T4" y="T5"/>
                      </a:cxn>
                    </a:cxnLst>
                    <a:rect l="0" t="0" r="r" b="b"/>
                    <a:pathLst>
                      <a:path w="11" h="3">
                        <a:moveTo>
                          <a:pt x="0" y="3"/>
                        </a:moveTo>
                        <a:cubicBezTo>
                          <a:pt x="2" y="0"/>
                          <a:pt x="6" y="0"/>
                          <a:pt x="11" y="0"/>
                        </a:cubicBezTo>
                        <a:cubicBezTo>
                          <a:pt x="7" y="2"/>
                          <a:pt x="5"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5"/>
                  <p:cNvSpPr>
                    <a:spLocks/>
                  </p:cNvSpPr>
                  <p:nvPr/>
                </p:nvSpPr>
                <p:spPr bwMode="auto">
                  <a:xfrm>
                    <a:off x="1361" y="3798"/>
                    <a:ext cx="52" cy="12"/>
                  </a:xfrm>
                  <a:custGeom>
                    <a:avLst/>
                    <a:gdLst>
                      <a:gd name="T0" fmla="*/ 9 w 22"/>
                      <a:gd name="T1" fmla="*/ 5 h 5"/>
                      <a:gd name="T2" fmla="*/ 0 w 22"/>
                      <a:gd name="T3" fmla="*/ 3 h 5"/>
                      <a:gd name="T4" fmla="*/ 22 w 22"/>
                      <a:gd name="T5" fmla="*/ 2 h 5"/>
                      <a:gd name="T6" fmla="*/ 11 w 22"/>
                      <a:gd name="T7" fmla="*/ 2 h 5"/>
                      <a:gd name="T8" fmla="*/ 9 w 22"/>
                      <a:gd name="T9" fmla="*/ 5 h 5"/>
                    </a:gdLst>
                    <a:ahLst/>
                    <a:cxnLst>
                      <a:cxn ang="0">
                        <a:pos x="T0" y="T1"/>
                      </a:cxn>
                      <a:cxn ang="0">
                        <a:pos x="T2" y="T3"/>
                      </a:cxn>
                      <a:cxn ang="0">
                        <a:pos x="T4" y="T5"/>
                      </a:cxn>
                      <a:cxn ang="0">
                        <a:pos x="T6" y="T7"/>
                      </a:cxn>
                      <a:cxn ang="0">
                        <a:pos x="T8" y="T9"/>
                      </a:cxn>
                    </a:cxnLst>
                    <a:rect l="0" t="0" r="r" b="b"/>
                    <a:pathLst>
                      <a:path w="22" h="5">
                        <a:moveTo>
                          <a:pt x="9" y="5"/>
                        </a:moveTo>
                        <a:cubicBezTo>
                          <a:pt x="5" y="5"/>
                          <a:pt x="3" y="3"/>
                          <a:pt x="0" y="3"/>
                        </a:cubicBezTo>
                        <a:cubicBezTo>
                          <a:pt x="7" y="0"/>
                          <a:pt x="13" y="0"/>
                          <a:pt x="22" y="2"/>
                        </a:cubicBezTo>
                        <a:cubicBezTo>
                          <a:pt x="18" y="3"/>
                          <a:pt x="14" y="5"/>
                          <a:pt x="11" y="2"/>
                        </a:cubicBezTo>
                        <a:cubicBezTo>
                          <a:pt x="10" y="2"/>
                          <a:pt x="9" y="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6"/>
                  <p:cNvSpPr>
                    <a:spLocks/>
                  </p:cNvSpPr>
                  <p:nvPr/>
                </p:nvSpPr>
                <p:spPr bwMode="auto">
                  <a:xfrm>
                    <a:off x="1141" y="3798"/>
                    <a:ext cx="71" cy="9"/>
                  </a:xfrm>
                  <a:custGeom>
                    <a:avLst/>
                    <a:gdLst>
                      <a:gd name="T0" fmla="*/ 0 w 30"/>
                      <a:gd name="T1" fmla="*/ 3 h 4"/>
                      <a:gd name="T2" fmla="*/ 30 w 30"/>
                      <a:gd name="T3" fmla="*/ 0 h 4"/>
                      <a:gd name="T4" fmla="*/ 0 w 30"/>
                      <a:gd name="T5" fmla="*/ 3 h 4"/>
                    </a:gdLst>
                    <a:ahLst/>
                    <a:cxnLst>
                      <a:cxn ang="0">
                        <a:pos x="T0" y="T1"/>
                      </a:cxn>
                      <a:cxn ang="0">
                        <a:pos x="T2" y="T3"/>
                      </a:cxn>
                      <a:cxn ang="0">
                        <a:pos x="T4" y="T5"/>
                      </a:cxn>
                    </a:cxnLst>
                    <a:rect l="0" t="0" r="r" b="b"/>
                    <a:pathLst>
                      <a:path w="30" h="4">
                        <a:moveTo>
                          <a:pt x="0" y="3"/>
                        </a:moveTo>
                        <a:cubicBezTo>
                          <a:pt x="9" y="0"/>
                          <a:pt x="21" y="0"/>
                          <a:pt x="30" y="0"/>
                        </a:cubicBezTo>
                        <a:cubicBezTo>
                          <a:pt x="20" y="4"/>
                          <a:pt x="8"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
                  <p:cNvSpPr>
                    <a:spLocks/>
                  </p:cNvSpPr>
                  <p:nvPr/>
                </p:nvSpPr>
                <p:spPr bwMode="auto">
                  <a:xfrm>
                    <a:off x="1030" y="3798"/>
                    <a:ext cx="31" cy="12"/>
                  </a:xfrm>
                  <a:custGeom>
                    <a:avLst/>
                    <a:gdLst>
                      <a:gd name="T0" fmla="*/ 0 w 13"/>
                      <a:gd name="T1" fmla="*/ 3 h 5"/>
                      <a:gd name="T2" fmla="*/ 13 w 13"/>
                      <a:gd name="T3" fmla="*/ 2 h 5"/>
                      <a:gd name="T4" fmla="*/ 0 w 13"/>
                      <a:gd name="T5" fmla="*/ 3 h 5"/>
                    </a:gdLst>
                    <a:ahLst/>
                    <a:cxnLst>
                      <a:cxn ang="0">
                        <a:pos x="T0" y="T1"/>
                      </a:cxn>
                      <a:cxn ang="0">
                        <a:pos x="T2" y="T3"/>
                      </a:cxn>
                      <a:cxn ang="0">
                        <a:pos x="T4" y="T5"/>
                      </a:cxn>
                    </a:cxnLst>
                    <a:rect l="0" t="0" r="r" b="b"/>
                    <a:pathLst>
                      <a:path w="13" h="5">
                        <a:moveTo>
                          <a:pt x="0" y="3"/>
                        </a:moveTo>
                        <a:cubicBezTo>
                          <a:pt x="3" y="0"/>
                          <a:pt x="8" y="2"/>
                          <a:pt x="13" y="2"/>
                        </a:cubicBezTo>
                        <a:cubicBezTo>
                          <a:pt x="11" y="5"/>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8"/>
                  <p:cNvSpPr>
                    <a:spLocks/>
                  </p:cNvSpPr>
                  <p:nvPr/>
                </p:nvSpPr>
                <p:spPr bwMode="auto">
                  <a:xfrm>
                    <a:off x="2447" y="3793"/>
                    <a:ext cx="59" cy="12"/>
                  </a:xfrm>
                  <a:custGeom>
                    <a:avLst/>
                    <a:gdLst>
                      <a:gd name="T0" fmla="*/ 25 w 25"/>
                      <a:gd name="T1" fmla="*/ 3 h 5"/>
                      <a:gd name="T2" fmla="*/ 0 w 25"/>
                      <a:gd name="T3" fmla="*/ 4 h 5"/>
                      <a:gd name="T4" fmla="*/ 24 w 25"/>
                      <a:gd name="T5" fmla="*/ 0 h 5"/>
                      <a:gd name="T6" fmla="*/ 25 w 25"/>
                      <a:gd name="T7" fmla="*/ 3 h 5"/>
                    </a:gdLst>
                    <a:ahLst/>
                    <a:cxnLst>
                      <a:cxn ang="0">
                        <a:pos x="T0" y="T1"/>
                      </a:cxn>
                      <a:cxn ang="0">
                        <a:pos x="T2" y="T3"/>
                      </a:cxn>
                      <a:cxn ang="0">
                        <a:pos x="T4" y="T5"/>
                      </a:cxn>
                      <a:cxn ang="0">
                        <a:pos x="T6" y="T7"/>
                      </a:cxn>
                    </a:cxnLst>
                    <a:rect l="0" t="0" r="r" b="b"/>
                    <a:pathLst>
                      <a:path w="25" h="5">
                        <a:moveTo>
                          <a:pt x="25" y="3"/>
                        </a:moveTo>
                        <a:cubicBezTo>
                          <a:pt x="18" y="5"/>
                          <a:pt x="8" y="3"/>
                          <a:pt x="0" y="4"/>
                        </a:cubicBezTo>
                        <a:cubicBezTo>
                          <a:pt x="6" y="1"/>
                          <a:pt x="14" y="1"/>
                          <a:pt x="24" y="0"/>
                        </a:cubicBezTo>
                        <a:cubicBezTo>
                          <a:pt x="21" y="2"/>
                          <a:pt x="22"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9"/>
                  <p:cNvSpPr>
                    <a:spLocks/>
                  </p:cNvSpPr>
                  <p:nvPr/>
                </p:nvSpPr>
                <p:spPr bwMode="auto">
                  <a:xfrm>
                    <a:off x="815" y="3791"/>
                    <a:ext cx="61" cy="14"/>
                  </a:xfrm>
                  <a:custGeom>
                    <a:avLst/>
                    <a:gdLst>
                      <a:gd name="T0" fmla="*/ 0 w 26"/>
                      <a:gd name="T1" fmla="*/ 5 h 6"/>
                      <a:gd name="T2" fmla="*/ 25 w 26"/>
                      <a:gd name="T3" fmla="*/ 0 h 6"/>
                      <a:gd name="T4" fmla="*/ 22 w 26"/>
                      <a:gd name="T5" fmla="*/ 1 h 6"/>
                      <a:gd name="T6" fmla="*/ 26 w 26"/>
                      <a:gd name="T7" fmla="*/ 3 h 6"/>
                      <a:gd name="T8" fmla="*/ 0 w 26"/>
                      <a:gd name="T9" fmla="*/ 5 h 6"/>
                    </a:gdLst>
                    <a:ahLst/>
                    <a:cxnLst>
                      <a:cxn ang="0">
                        <a:pos x="T0" y="T1"/>
                      </a:cxn>
                      <a:cxn ang="0">
                        <a:pos x="T2" y="T3"/>
                      </a:cxn>
                      <a:cxn ang="0">
                        <a:pos x="T4" y="T5"/>
                      </a:cxn>
                      <a:cxn ang="0">
                        <a:pos x="T6" y="T7"/>
                      </a:cxn>
                      <a:cxn ang="0">
                        <a:pos x="T8" y="T9"/>
                      </a:cxn>
                    </a:cxnLst>
                    <a:rect l="0" t="0" r="r" b="b"/>
                    <a:pathLst>
                      <a:path w="26" h="6">
                        <a:moveTo>
                          <a:pt x="0" y="5"/>
                        </a:moveTo>
                        <a:cubicBezTo>
                          <a:pt x="7" y="2"/>
                          <a:pt x="18" y="5"/>
                          <a:pt x="25" y="0"/>
                        </a:cubicBezTo>
                        <a:cubicBezTo>
                          <a:pt x="25" y="1"/>
                          <a:pt x="23" y="1"/>
                          <a:pt x="22" y="1"/>
                        </a:cubicBezTo>
                        <a:cubicBezTo>
                          <a:pt x="23" y="3"/>
                          <a:pt x="24" y="3"/>
                          <a:pt x="26" y="3"/>
                        </a:cubicBezTo>
                        <a:cubicBezTo>
                          <a:pt x="18"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0"/>
                  <p:cNvSpPr>
                    <a:spLocks/>
                  </p:cNvSpPr>
                  <p:nvPr/>
                </p:nvSpPr>
                <p:spPr bwMode="auto">
                  <a:xfrm>
                    <a:off x="3051" y="3795"/>
                    <a:ext cx="23" cy="8"/>
                  </a:xfrm>
                  <a:custGeom>
                    <a:avLst/>
                    <a:gdLst>
                      <a:gd name="T0" fmla="*/ 10 w 10"/>
                      <a:gd name="T1" fmla="*/ 1 h 3"/>
                      <a:gd name="T2" fmla="*/ 0 w 10"/>
                      <a:gd name="T3" fmla="*/ 2 h 3"/>
                      <a:gd name="T4" fmla="*/ 10 w 10"/>
                      <a:gd name="T5" fmla="*/ 1 h 3"/>
                    </a:gdLst>
                    <a:ahLst/>
                    <a:cxnLst>
                      <a:cxn ang="0">
                        <a:pos x="T0" y="T1"/>
                      </a:cxn>
                      <a:cxn ang="0">
                        <a:pos x="T2" y="T3"/>
                      </a:cxn>
                      <a:cxn ang="0">
                        <a:pos x="T4" y="T5"/>
                      </a:cxn>
                    </a:cxnLst>
                    <a:rect l="0" t="0" r="r" b="b"/>
                    <a:pathLst>
                      <a:path w="10" h="3">
                        <a:moveTo>
                          <a:pt x="10" y="1"/>
                        </a:moveTo>
                        <a:cubicBezTo>
                          <a:pt x="8" y="3"/>
                          <a:pt x="3" y="1"/>
                          <a:pt x="0" y="2"/>
                        </a:cubicBezTo>
                        <a:cubicBezTo>
                          <a:pt x="1" y="0"/>
                          <a:pt x="7"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
                  <p:cNvSpPr>
                    <a:spLocks/>
                  </p:cNvSpPr>
                  <p:nvPr/>
                </p:nvSpPr>
                <p:spPr bwMode="auto">
                  <a:xfrm>
                    <a:off x="2861" y="3791"/>
                    <a:ext cx="22" cy="7"/>
                  </a:xfrm>
                  <a:custGeom>
                    <a:avLst/>
                    <a:gdLst>
                      <a:gd name="T0" fmla="*/ 9 w 9"/>
                      <a:gd name="T1" fmla="*/ 3 h 3"/>
                      <a:gd name="T2" fmla="*/ 0 w 9"/>
                      <a:gd name="T3" fmla="*/ 3 h 3"/>
                      <a:gd name="T4" fmla="*/ 9 w 9"/>
                      <a:gd name="T5" fmla="*/ 3 h 3"/>
                    </a:gdLst>
                    <a:ahLst/>
                    <a:cxnLst>
                      <a:cxn ang="0">
                        <a:pos x="T0" y="T1"/>
                      </a:cxn>
                      <a:cxn ang="0">
                        <a:pos x="T2" y="T3"/>
                      </a:cxn>
                      <a:cxn ang="0">
                        <a:pos x="T4" y="T5"/>
                      </a:cxn>
                    </a:cxnLst>
                    <a:rect l="0" t="0" r="r" b="b"/>
                    <a:pathLst>
                      <a:path w="9" h="3">
                        <a:moveTo>
                          <a:pt x="9" y="3"/>
                        </a:moveTo>
                        <a:cubicBezTo>
                          <a:pt x="0" y="3"/>
                          <a:pt x="0" y="3"/>
                          <a:pt x="0" y="3"/>
                        </a:cubicBezTo>
                        <a:cubicBezTo>
                          <a:pt x="0" y="1"/>
                          <a:pt x="9"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2"/>
                  <p:cNvSpPr>
                    <a:spLocks/>
                  </p:cNvSpPr>
                  <p:nvPr/>
                </p:nvSpPr>
                <p:spPr bwMode="auto">
                  <a:xfrm>
                    <a:off x="3058" y="3786"/>
                    <a:ext cx="19" cy="9"/>
                  </a:xfrm>
                  <a:custGeom>
                    <a:avLst/>
                    <a:gdLst>
                      <a:gd name="T0" fmla="*/ 0 w 8"/>
                      <a:gd name="T1" fmla="*/ 4 h 4"/>
                      <a:gd name="T2" fmla="*/ 0 w 8"/>
                      <a:gd name="T3" fmla="*/ 2 h 4"/>
                      <a:gd name="T4" fmla="*/ 8 w 8"/>
                      <a:gd name="T5" fmla="*/ 1 h 4"/>
                      <a:gd name="T6" fmla="*/ 0 w 8"/>
                      <a:gd name="T7" fmla="*/ 4 h 4"/>
                    </a:gdLst>
                    <a:ahLst/>
                    <a:cxnLst>
                      <a:cxn ang="0">
                        <a:pos x="T0" y="T1"/>
                      </a:cxn>
                      <a:cxn ang="0">
                        <a:pos x="T2" y="T3"/>
                      </a:cxn>
                      <a:cxn ang="0">
                        <a:pos x="T4" y="T5"/>
                      </a:cxn>
                      <a:cxn ang="0">
                        <a:pos x="T6" y="T7"/>
                      </a:cxn>
                    </a:cxnLst>
                    <a:rect l="0" t="0" r="r" b="b"/>
                    <a:pathLst>
                      <a:path w="8" h="4">
                        <a:moveTo>
                          <a:pt x="0" y="4"/>
                        </a:moveTo>
                        <a:cubicBezTo>
                          <a:pt x="1" y="3"/>
                          <a:pt x="1" y="2"/>
                          <a:pt x="0" y="2"/>
                        </a:cubicBezTo>
                        <a:cubicBezTo>
                          <a:pt x="1" y="0"/>
                          <a:pt x="6" y="2"/>
                          <a:pt x="8" y="1"/>
                        </a:cubicBezTo>
                        <a:cubicBezTo>
                          <a:pt x="7" y="4"/>
                          <a:pt x="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3"/>
                  <p:cNvSpPr>
                    <a:spLocks/>
                  </p:cNvSpPr>
                  <p:nvPr/>
                </p:nvSpPr>
                <p:spPr bwMode="auto">
                  <a:xfrm>
                    <a:off x="917" y="3791"/>
                    <a:ext cx="28" cy="9"/>
                  </a:xfrm>
                  <a:custGeom>
                    <a:avLst/>
                    <a:gdLst>
                      <a:gd name="T0" fmla="*/ 12 w 12"/>
                      <a:gd name="T1" fmla="*/ 0 h 4"/>
                      <a:gd name="T2" fmla="*/ 12 w 12"/>
                      <a:gd name="T3" fmla="*/ 0 h 4"/>
                    </a:gdLst>
                    <a:ahLst/>
                    <a:cxnLst>
                      <a:cxn ang="0">
                        <a:pos x="T0" y="T1"/>
                      </a:cxn>
                      <a:cxn ang="0">
                        <a:pos x="T2" y="T3"/>
                      </a:cxn>
                    </a:cxnLst>
                    <a:rect l="0" t="0" r="r" b="b"/>
                    <a:pathLst>
                      <a:path w="12" h="4">
                        <a:moveTo>
                          <a:pt x="12" y="0"/>
                        </a:moveTo>
                        <a:cubicBezTo>
                          <a:pt x="11" y="4"/>
                          <a:pt x="0"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4"/>
                  <p:cNvSpPr>
                    <a:spLocks/>
                  </p:cNvSpPr>
                  <p:nvPr/>
                </p:nvSpPr>
                <p:spPr bwMode="auto">
                  <a:xfrm>
                    <a:off x="1054" y="3786"/>
                    <a:ext cx="52" cy="12"/>
                  </a:xfrm>
                  <a:custGeom>
                    <a:avLst/>
                    <a:gdLst>
                      <a:gd name="T0" fmla="*/ 22 w 22"/>
                      <a:gd name="T1" fmla="*/ 1 h 5"/>
                      <a:gd name="T2" fmla="*/ 22 w 22"/>
                      <a:gd name="T3" fmla="*/ 1 h 5"/>
                    </a:gdLst>
                    <a:ahLst/>
                    <a:cxnLst>
                      <a:cxn ang="0">
                        <a:pos x="T0" y="T1"/>
                      </a:cxn>
                      <a:cxn ang="0">
                        <a:pos x="T2" y="T3"/>
                      </a:cxn>
                    </a:cxnLst>
                    <a:rect l="0" t="0" r="r" b="b"/>
                    <a:pathLst>
                      <a:path w="22" h="5">
                        <a:moveTo>
                          <a:pt x="22" y="1"/>
                        </a:moveTo>
                        <a:cubicBezTo>
                          <a:pt x="17" y="5"/>
                          <a:pt x="0"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5"/>
                  <p:cNvSpPr>
                    <a:spLocks/>
                  </p:cNvSpPr>
                  <p:nvPr/>
                </p:nvSpPr>
                <p:spPr bwMode="auto">
                  <a:xfrm>
                    <a:off x="995" y="378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2" y="1"/>
                          <a:pt x="5" y="0"/>
                          <a:pt x="8"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6"/>
                  <p:cNvSpPr>
                    <a:spLocks/>
                  </p:cNvSpPr>
                  <p:nvPr/>
                </p:nvSpPr>
                <p:spPr bwMode="auto">
                  <a:xfrm>
                    <a:off x="1600" y="3769"/>
                    <a:ext cx="334" cy="24"/>
                  </a:xfrm>
                  <a:custGeom>
                    <a:avLst/>
                    <a:gdLst>
                      <a:gd name="T0" fmla="*/ 66 w 141"/>
                      <a:gd name="T1" fmla="*/ 2 h 10"/>
                      <a:gd name="T2" fmla="*/ 58 w 141"/>
                      <a:gd name="T3" fmla="*/ 5 h 10"/>
                      <a:gd name="T4" fmla="*/ 141 w 141"/>
                      <a:gd name="T5" fmla="*/ 2 h 10"/>
                      <a:gd name="T6" fmla="*/ 15 w 141"/>
                      <a:gd name="T7" fmla="*/ 8 h 10"/>
                      <a:gd name="T8" fmla="*/ 21 w 141"/>
                      <a:gd name="T9" fmla="*/ 8 h 10"/>
                      <a:gd name="T10" fmla="*/ 66 w 141"/>
                      <a:gd name="T11" fmla="*/ 2 h 10"/>
                    </a:gdLst>
                    <a:ahLst/>
                    <a:cxnLst>
                      <a:cxn ang="0">
                        <a:pos x="T0" y="T1"/>
                      </a:cxn>
                      <a:cxn ang="0">
                        <a:pos x="T2" y="T3"/>
                      </a:cxn>
                      <a:cxn ang="0">
                        <a:pos x="T4" y="T5"/>
                      </a:cxn>
                      <a:cxn ang="0">
                        <a:pos x="T6" y="T7"/>
                      </a:cxn>
                      <a:cxn ang="0">
                        <a:pos x="T8" y="T9"/>
                      </a:cxn>
                      <a:cxn ang="0">
                        <a:pos x="T10" y="T11"/>
                      </a:cxn>
                    </a:cxnLst>
                    <a:rect l="0" t="0" r="r" b="b"/>
                    <a:pathLst>
                      <a:path w="141" h="10">
                        <a:moveTo>
                          <a:pt x="66" y="2"/>
                        </a:moveTo>
                        <a:cubicBezTo>
                          <a:pt x="64" y="6"/>
                          <a:pt x="61" y="4"/>
                          <a:pt x="58" y="5"/>
                        </a:cubicBezTo>
                        <a:cubicBezTo>
                          <a:pt x="90" y="6"/>
                          <a:pt x="112" y="3"/>
                          <a:pt x="141" y="2"/>
                        </a:cubicBezTo>
                        <a:cubicBezTo>
                          <a:pt x="103" y="10"/>
                          <a:pt x="56" y="8"/>
                          <a:pt x="15" y="8"/>
                        </a:cubicBezTo>
                        <a:cubicBezTo>
                          <a:pt x="0" y="7"/>
                          <a:pt x="17" y="8"/>
                          <a:pt x="21" y="8"/>
                        </a:cubicBezTo>
                        <a:cubicBezTo>
                          <a:pt x="34" y="8"/>
                          <a:pt x="50" y="0"/>
                          <a:pt x="6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7"/>
                  <p:cNvSpPr>
                    <a:spLocks/>
                  </p:cNvSpPr>
                  <p:nvPr/>
                </p:nvSpPr>
                <p:spPr bwMode="auto">
                  <a:xfrm>
                    <a:off x="2582" y="3779"/>
                    <a:ext cx="43" cy="7"/>
                  </a:xfrm>
                  <a:custGeom>
                    <a:avLst/>
                    <a:gdLst>
                      <a:gd name="T0" fmla="*/ 0 w 18"/>
                      <a:gd name="T1" fmla="*/ 2 h 3"/>
                      <a:gd name="T2" fmla="*/ 0 w 18"/>
                      <a:gd name="T3" fmla="*/ 2 h 3"/>
                    </a:gdLst>
                    <a:ahLst/>
                    <a:cxnLst>
                      <a:cxn ang="0">
                        <a:pos x="T0" y="T1"/>
                      </a:cxn>
                      <a:cxn ang="0">
                        <a:pos x="T2" y="T3"/>
                      </a:cxn>
                    </a:cxnLst>
                    <a:rect l="0" t="0" r="r" b="b"/>
                    <a:pathLst>
                      <a:path w="18" h="3">
                        <a:moveTo>
                          <a:pt x="0" y="2"/>
                        </a:moveTo>
                        <a:cubicBezTo>
                          <a:pt x="16" y="0"/>
                          <a:pt x="18"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8"/>
                  <p:cNvSpPr>
                    <a:spLocks/>
                  </p:cNvSpPr>
                  <p:nvPr/>
                </p:nvSpPr>
                <p:spPr bwMode="auto">
                  <a:xfrm>
                    <a:off x="1087" y="3772"/>
                    <a:ext cx="26" cy="4"/>
                  </a:xfrm>
                  <a:custGeom>
                    <a:avLst/>
                    <a:gdLst>
                      <a:gd name="T0" fmla="*/ 0 w 11"/>
                      <a:gd name="T1" fmla="*/ 1 h 2"/>
                      <a:gd name="T2" fmla="*/ 11 w 11"/>
                      <a:gd name="T3" fmla="*/ 0 h 2"/>
                      <a:gd name="T4" fmla="*/ 0 w 11"/>
                      <a:gd name="T5" fmla="*/ 1 h 2"/>
                    </a:gdLst>
                    <a:ahLst/>
                    <a:cxnLst>
                      <a:cxn ang="0">
                        <a:pos x="T0" y="T1"/>
                      </a:cxn>
                      <a:cxn ang="0">
                        <a:pos x="T2" y="T3"/>
                      </a:cxn>
                      <a:cxn ang="0">
                        <a:pos x="T4" y="T5"/>
                      </a:cxn>
                    </a:cxnLst>
                    <a:rect l="0" t="0" r="r" b="b"/>
                    <a:pathLst>
                      <a:path w="11" h="2">
                        <a:moveTo>
                          <a:pt x="0" y="1"/>
                        </a:moveTo>
                        <a:cubicBezTo>
                          <a:pt x="3" y="0"/>
                          <a:pt x="7" y="0"/>
                          <a:pt x="11" y="0"/>
                        </a:cubicBezTo>
                        <a:cubicBezTo>
                          <a:pt x="9" y="2"/>
                          <a:pt x="2"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9"/>
                  <p:cNvSpPr>
                    <a:spLocks/>
                  </p:cNvSpPr>
                  <p:nvPr/>
                </p:nvSpPr>
                <p:spPr bwMode="auto">
                  <a:xfrm>
                    <a:off x="1683" y="3769"/>
                    <a:ext cx="17" cy="10"/>
                  </a:xfrm>
                  <a:custGeom>
                    <a:avLst/>
                    <a:gdLst>
                      <a:gd name="T0" fmla="*/ 0 w 7"/>
                      <a:gd name="T1" fmla="*/ 2 h 4"/>
                      <a:gd name="T2" fmla="*/ 6 w 7"/>
                      <a:gd name="T3" fmla="*/ 1 h 4"/>
                      <a:gd name="T4" fmla="*/ 0 w 7"/>
                      <a:gd name="T5" fmla="*/ 2 h 4"/>
                    </a:gdLst>
                    <a:ahLst/>
                    <a:cxnLst>
                      <a:cxn ang="0">
                        <a:pos x="T0" y="T1"/>
                      </a:cxn>
                      <a:cxn ang="0">
                        <a:pos x="T2" y="T3"/>
                      </a:cxn>
                      <a:cxn ang="0">
                        <a:pos x="T4" y="T5"/>
                      </a:cxn>
                    </a:cxnLst>
                    <a:rect l="0" t="0" r="r" b="b"/>
                    <a:pathLst>
                      <a:path w="7" h="4">
                        <a:moveTo>
                          <a:pt x="0" y="2"/>
                        </a:moveTo>
                        <a:cubicBezTo>
                          <a:pt x="1" y="1"/>
                          <a:pt x="3" y="0"/>
                          <a:pt x="6" y="1"/>
                        </a:cubicBezTo>
                        <a:cubicBezTo>
                          <a:pt x="7" y="4"/>
                          <a:pt x="2"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0"/>
                  <p:cNvSpPr>
                    <a:spLocks/>
                  </p:cNvSpPr>
                  <p:nvPr/>
                </p:nvSpPr>
                <p:spPr bwMode="auto">
                  <a:xfrm>
                    <a:off x="685" y="3772"/>
                    <a:ext cx="40" cy="4"/>
                  </a:xfrm>
                  <a:custGeom>
                    <a:avLst/>
                    <a:gdLst>
                      <a:gd name="T0" fmla="*/ 3 w 17"/>
                      <a:gd name="T1" fmla="*/ 1 h 2"/>
                      <a:gd name="T2" fmla="*/ 3 w 17"/>
                      <a:gd name="T3" fmla="*/ 1 h 2"/>
                    </a:gdLst>
                    <a:ahLst/>
                    <a:cxnLst>
                      <a:cxn ang="0">
                        <a:pos x="T0" y="T1"/>
                      </a:cxn>
                      <a:cxn ang="0">
                        <a:pos x="T2" y="T3"/>
                      </a:cxn>
                    </a:cxnLst>
                    <a:rect l="0" t="0" r="r" b="b"/>
                    <a:pathLst>
                      <a:path w="17" h="2">
                        <a:moveTo>
                          <a:pt x="3" y="1"/>
                        </a:moveTo>
                        <a:cubicBezTo>
                          <a:pt x="0" y="0"/>
                          <a:pt x="17"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1"/>
                  <p:cNvSpPr>
                    <a:spLocks/>
                  </p:cNvSpPr>
                  <p:nvPr/>
                </p:nvSpPr>
                <p:spPr bwMode="auto">
                  <a:xfrm>
                    <a:off x="642" y="3769"/>
                    <a:ext cx="45" cy="10"/>
                  </a:xfrm>
                  <a:custGeom>
                    <a:avLst/>
                    <a:gdLst>
                      <a:gd name="T0" fmla="*/ 19 w 19"/>
                      <a:gd name="T1" fmla="*/ 1 h 4"/>
                      <a:gd name="T2" fmla="*/ 0 w 19"/>
                      <a:gd name="T3" fmla="*/ 2 h 4"/>
                      <a:gd name="T4" fmla="*/ 19 w 19"/>
                      <a:gd name="T5" fmla="*/ 1 h 4"/>
                    </a:gdLst>
                    <a:ahLst/>
                    <a:cxnLst>
                      <a:cxn ang="0">
                        <a:pos x="T0" y="T1"/>
                      </a:cxn>
                      <a:cxn ang="0">
                        <a:pos x="T2" y="T3"/>
                      </a:cxn>
                      <a:cxn ang="0">
                        <a:pos x="T4" y="T5"/>
                      </a:cxn>
                    </a:cxnLst>
                    <a:rect l="0" t="0" r="r" b="b"/>
                    <a:pathLst>
                      <a:path w="19" h="4">
                        <a:moveTo>
                          <a:pt x="19" y="1"/>
                        </a:moveTo>
                        <a:cubicBezTo>
                          <a:pt x="16" y="4"/>
                          <a:pt x="4" y="3"/>
                          <a:pt x="0" y="2"/>
                        </a:cubicBezTo>
                        <a:cubicBezTo>
                          <a:pt x="10" y="0"/>
                          <a:pt x="10" y="2"/>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2"/>
                  <p:cNvSpPr>
                    <a:spLocks/>
                  </p:cNvSpPr>
                  <p:nvPr/>
                </p:nvSpPr>
                <p:spPr bwMode="auto">
                  <a:xfrm>
                    <a:off x="815" y="3760"/>
                    <a:ext cx="24" cy="9"/>
                  </a:xfrm>
                  <a:custGeom>
                    <a:avLst/>
                    <a:gdLst>
                      <a:gd name="T0" fmla="*/ 0 w 10"/>
                      <a:gd name="T1" fmla="*/ 4 h 4"/>
                      <a:gd name="T2" fmla="*/ 8 w 10"/>
                      <a:gd name="T3" fmla="*/ 2 h 4"/>
                      <a:gd name="T4" fmla="*/ 0 w 10"/>
                      <a:gd name="T5" fmla="*/ 4 h 4"/>
                    </a:gdLst>
                    <a:ahLst/>
                    <a:cxnLst>
                      <a:cxn ang="0">
                        <a:pos x="T0" y="T1"/>
                      </a:cxn>
                      <a:cxn ang="0">
                        <a:pos x="T2" y="T3"/>
                      </a:cxn>
                      <a:cxn ang="0">
                        <a:pos x="T4" y="T5"/>
                      </a:cxn>
                    </a:cxnLst>
                    <a:rect l="0" t="0" r="r" b="b"/>
                    <a:pathLst>
                      <a:path w="10" h="4">
                        <a:moveTo>
                          <a:pt x="0" y="4"/>
                        </a:moveTo>
                        <a:cubicBezTo>
                          <a:pt x="0" y="0"/>
                          <a:pt x="5" y="2"/>
                          <a:pt x="8" y="2"/>
                        </a:cubicBezTo>
                        <a:cubicBezTo>
                          <a:pt x="10" y="3"/>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3"/>
                  <p:cNvSpPr>
                    <a:spLocks/>
                  </p:cNvSpPr>
                  <p:nvPr/>
                </p:nvSpPr>
                <p:spPr bwMode="auto">
                  <a:xfrm>
                    <a:off x="784" y="3762"/>
                    <a:ext cx="28" cy="10"/>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2" y="0"/>
                          <a:pt x="8"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4"/>
                  <p:cNvSpPr>
                    <a:spLocks/>
                  </p:cNvSpPr>
                  <p:nvPr/>
                </p:nvSpPr>
                <p:spPr bwMode="auto">
                  <a:xfrm>
                    <a:off x="1896" y="3760"/>
                    <a:ext cx="19" cy="12"/>
                  </a:xfrm>
                  <a:custGeom>
                    <a:avLst/>
                    <a:gdLst>
                      <a:gd name="T0" fmla="*/ 0 w 8"/>
                      <a:gd name="T1" fmla="*/ 3 h 5"/>
                      <a:gd name="T2" fmla="*/ 7 w 8"/>
                      <a:gd name="T3" fmla="*/ 1 h 5"/>
                      <a:gd name="T4" fmla="*/ 0 w 8"/>
                      <a:gd name="T5" fmla="*/ 3 h 5"/>
                    </a:gdLst>
                    <a:ahLst/>
                    <a:cxnLst>
                      <a:cxn ang="0">
                        <a:pos x="T0" y="T1"/>
                      </a:cxn>
                      <a:cxn ang="0">
                        <a:pos x="T2" y="T3"/>
                      </a:cxn>
                      <a:cxn ang="0">
                        <a:pos x="T4" y="T5"/>
                      </a:cxn>
                    </a:cxnLst>
                    <a:rect l="0" t="0" r="r" b="b"/>
                    <a:pathLst>
                      <a:path w="8" h="5">
                        <a:moveTo>
                          <a:pt x="0" y="3"/>
                        </a:moveTo>
                        <a:cubicBezTo>
                          <a:pt x="2" y="0"/>
                          <a:pt x="4" y="2"/>
                          <a:pt x="7" y="1"/>
                        </a:cubicBezTo>
                        <a:cubicBezTo>
                          <a:pt x="8" y="5"/>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5"/>
                  <p:cNvSpPr>
                    <a:spLocks/>
                  </p:cNvSpPr>
                  <p:nvPr/>
                </p:nvSpPr>
                <p:spPr bwMode="auto">
                  <a:xfrm>
                    <a:off x="1693" y="3757"/>
                    <a:ext cx="28" cy="10"/>
                  </a:xfrm>
                  <a:custGeom>
                    <a:avLst/>
                    <a:gdLst>
                      <a:gd name="T0" fmla="*/ 4 w 12"/>
                      <a:gd name="T1" fmla="*/ 4 h 4"/>
                      <a:gd name="T2" fmla="*/ 0 w 12"/>
                      <a:gd name="T3" fmla="*/ 3 h 4"/>
                      <a:gd name="T4" fmla="*/ 8 w 12"/>
                      <a:gd name="T5" fmla="*/ 1 h 4"/>
                      <a:gd name="T6" fmla="*/ 4 w 12"/>
                      <a:gd name="T7" fmla="*/ 4 h 4"/>
                    </a:gdLst>
                    <a:ahLst/>
                    <a:cxnLst>
                      <a:cxn ang="0">
                        <a:pos x="T0" y="T1"/>
                      </a:cxn>
                      <a:cxn ang="0">
                        <a:pos x="T2" y="T3"/>
                      </a:cxn>
                      <a:cxn ang="0">
                        <a:pos x="T4" y="T5"/>
                      </a:cxn>
                      <a:cxn ang="0">
                        <a:pos x="T6" y="T7"/>
                      </a:cxn>
                    </a:cxnLst>
                    <a:rect l="0" t="0" r="r" b="b"/>
                    <a:pathLst>
                      <a:path w="12" h="4">
                        <a:moveTo>
                          <a:pt x="4" y="4"/>
                        </a:moveTo>
                        <a:cubicBezTo>
                          <a:pt x="2" y="4"/>
                          <a:pt x="2" y="2"/>
                          <a:pt x="0" y="3"/>
                        </a:cubicBezTo>
                        <a:cubicBezTo>
                          <a:pt x="1" y="1"/>
                          <a:pt x="5" y="1"/>
                          <a:pt x="8" y="1"/>
                        </a:cubicBezTo>
                        <a:cubicBezTo>
                          <a:pt x="12" y="3"/>
                          <a:pt x="2" y="0"/>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
                  <p:cNvSpPr>
                    <a:spLocks/>
                  </p:cNvSpPr>
                  <p:nvPr/>
                </p:nvSpPr>
                <p:spPr bwMode="auto">
                  <a:xfrm>
                    <a:off x="1203" y="3755"/>
                    <a:ext cx="16" cy="12"/>
                  </a:xfrm>
                  <a:custGeom>
                    <a:avLst/>
                    <a:gdLst>
                      <a:gd name="T0" fmla="*/ 5 w 7"/>
                      <a:gd name="T1" fmla="*/ 5 h 5"/>
                      <a:gd name="T2" fmla="*/ 0 w 7"/>
                      <a:gd name="T3" fmla="*/ 4 h 5"/>
                      <a:gd name="T4" fmla="*/ 5 w 7"/>
                      <a:gd name="T5" fmla="*/ 5 h 5"/>
                    </a:gdLst>
                    <a:ahLst/>
                    <a:cxnLst>
                      <a:cxn ang="0">
                        <a:pos x="T0" y="T1"/>
                      </a:cxn>
                      <a:cxn ang="0">
                        <a:pos x="T2" y="T3"/>
                      </a:cxn>
                      <a:cxn ang="0">
                        <a:pos x="T4" y="T5"/>
                      </a:cxn>
                    </a:cxnLst>
                    <a:rect l="0" t="0" r="r" b="b"/>
                    <a:pathLst>
                      <a:path w="7" h="5">
                        <a:moveTo>
                          <a:pt x="5" y="5"/>
                        </a:moveTo>
                        <a:cubicBezTo>
                          <a:pt x="4" y="4"/>
                          <a:pt x="2" y="3"/>
                          <a:pt x="0" y="4"/>
                        </a:cubicBezTo>
                        <a:cubicBezTo>
                          <a:pt x="0" y="1"/>
                          <a:pt x="7" y="0"/>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
                  <p:cNvSpPr>
                    <a:spLocks/>
                  </p:cNvSpPr>
                  <p:nvPr/>
                </p:nvSpPr>
                <p:spPr bwMode="auto">
                  <a:xfrm>
                    <a:off x="839" y="3757"/>
                    <a:ext cx="54" cy="10"/>
                  </a:xfrm>
                  <a:custGeom>
                    <a:avLst/>
                    <a:gdLst>
                      <a:gd name="T0" fmla="*/ 0 w 23"/>
                      <a:gd name="T1" fmla="*/ 4 h 4"/>
                      <a:gd name="T2" fmla="*/ 23 w 23"/>
                      <a:gd name="T3" fmla="*/ 2 h 4"/>
                      <a:gd name="T4" fmla="*/ 0 w 23"/>
                      <a:gd name="T5" fmla="*/ 4 h 4"/>
                    </a:gdLst>
                    <a:ahLst/>
                    <a:cxnLst>
                      <a:cxn ang="0">
                        <a:pos x="T0" y="T1"/>
                      </a:cxn>
                      <a:cxn ang="0">
                        <a:pos x="T2" y="T3"/>
                      </a:cxn>
                      <a:cxn ang="0">
                        <a:pos x="T4" y="T5"/>
                      </a:cxn>
                    </a:cxnLst>
                    <a:rect l="0" t="0" r="r" b="b"/>
                    <a:pathLst>
                      <a:path w="23" h="4">
                        <a:moveTo>
                          <a:pt x="0" y="4"/>
                        </a:moveTo>
                        <a:cubicBezTo>
                          <a:pt x="5" y="0"/>
                          <a:pt x="16" y="3"/>
                          <a:pt x="23" y="2"/>
                        </a:cubicBezTo>
                        <a:cubicBezTo>
                          <a:pt x="20" y="4"/>
                          <a:pt x="1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8"/>
                  <p:cNvSpPr>
                    <a:spLocks/>
                  </p:cNvSpPr>
                  <p:nvPr/>
                </p:nvSpPr>
                <p:spPr bwMode="auto">
                  <a:xfrm>
                    <a:off x="988" y="3741"/>
                    <a:ext cx="134" cy="21"/>
                  </a:xfrm>
                  <a:custGeom>
                    <a:avLst/>
                    <a:gdLst>
                      <a:gd name="T0" fmla="*/ 3 w 57"/>
                      <a:gd name="T1" fmla="*/ 9 h 9"/>
                      <a:gd name="T2" fmla="*/ 12 w 57"/>
                      <a:gd name="T3" fmla="*/ 6 h 9"/>
                      <a:gd name="T4" fmla="*/ 2 w 57"/>
                      <a:gd name="T5" fmla="*/ 5 h 9"/>
                      <a:gd name="T6" fmla="*/ 28 w 57"/>
                      <a:gd name="T7" fmla="*/ 5 h 9"/>
                      <a:gd name="T8" fmla="*/ 57 w 57"/>
                      <a:gd name="T9" fmla="*/ 5 h 9"/>
                      <a:gd name="T10" fmla="*/ 3 w 57"/>
                      <a:gd name="T11" fmla="*/ 9 h 9"/>
                    </a:gdLst>
                    <a:ahLst/>
                    <a:cxnLst>
                      <a:cxn ang="0">
                        <a:pos x="T0" y="T1"/>
                      </a:cxn>
                      <a:cxn ang="0">
                        <a:pos x="T2" y="T3"/>
                      </a:cxn>
                      <a:cxn ang="0">
                        <a:pos x="T4" y="T5"/>
                      </a:cxn>
                      <a:cxn ang="0">
                        <a:pos x="T6" y="T7"/>
                      </a:cxn>
                      <a:cxn ang="0">
                        <a:pos x="T8" y="T9"/>
                      </a:cxn>
                      <a:cxn ang="0">
                        <a:pos x="T10" y="T11"/>
                      </a:cxn>
                    </a:cxnLst>
                    <a:rect l="0" t="0" r="r" b="b"/>
                    <a:pathLst>
                      <a:path w="57" h="9">
                        <a:moveTo>
                          <a:pt x="3" y="9"/>
                        </a:moveTo>
                        <a:cubicBezTo>
                          <a:pt x="0" y="5"/>
                          <a:pt x="12" y="8"/>
                          <a:pt x="12" y="6"/>
                        </a:cubicBezTo>
                        <a:cubicBezTo>
                          <a:pt x="10" y="4"/>
                          <a:pt x="5" y="5"/>
                          <a:pt x="2" y="5"/>
                        </a:cubicBezTo>
                        <a:cubicBezTo>
                          <a:pt x="8" y="0"/>
                          <a:pt x="18" y="7"/>
                          <a:pt x="28" y="5"/>
                        </a:cubicBezTo>
                        <a:cubicBezTo>
                          <a:pt x="24" y="2"/>
                          <a:pt x="50" y="7"/>
                          <a:pt x="57" y="5"/>
                        </a:cubicBezTo>
                        <a:cubicBezTo>
                          <a:pt x="39" y="9"/>
                          <a:pt x="19" y="5"/>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9"/>
                  <p:cNvSpPr>
                    <a:spLocks/>
                  </p:cNvSpPr>
                  <p:nvPr/>
                </p:nvSpPr>
                <p:spPr bwMode="auto">
                  <a:xfrm>
                    <a:off x="425" y="3748"/>
                    <a:ext cx="23" cy="12"/>
                  </a:xfrm>
                  <a:custGeom>
                    <a:avLst/>
                    <a:gdLst>
                      <a:gd name="T0" fmla="*/ 0 w 10"/>
                      <a:gd name="T1" fmla="*/ 3 h 5"/>
                      <a:gd name="T2" fmla="*/ 10 w 10"/>
                      <a:gd name="T3" fmla="*/ 0 h 5"/>
                      <a:gd name="T4" fmla="*/ 0 w 10"/>
                      <a:gd name="T5" fmla="*/ 3 h 5"/>
                    </a:gdLst>
                    <a:ahLst/>
                    <a:cxnLst>
                      <a:cxn ang="0">
                        <a:pos x="T0" y="T1"/>
                      </a:cxn>
                      <a:cxn ang="0">
                        <a:pos x="T2" y="T3"/>
                      </a:cxn>
                      <a:cxn ang="0">
                        <a:pos x="T4" y="T5"/>
                      </a:cxn>
                    </a:cxnLst>
                    <a:rect l="0" t="0" r="r" b="b"/>
                    <a:pathLst>
                      <a:path w="10" h="5">
                        <a:moveTo>
                          <a:pt x="0" y="3"/>
                        </a:moveTo>
                        <a:cubicBezTo>
                          <a:pt x="3" y="2"/>
                          <a:pt x="6" y="0"/>
                          <a:pt x="10" y="0"/>
                        </a:cubicBezTo>
                        <a:cubicBezTo>
                          <a:pt x="8" y="2"/>
                          <a:pt x="3"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0"/>
                  <p:cNvSpPr>
                    <a:spLocks/>
                  </p:cNvSpPr>
                  <p:nvPr/>
                </p:nvSpPr>
                <p:spPr bwMode="auto">
                  <a:xfrm>
                    <a:off x="1203" y="3734"/>
                    <a:ext cx="31" cy="23"/>
                  </a:xfrm>
                  <a:custGeom>
                    <a:avLst/>
                    <a:gdLst>
                      <a:gd name="T0" fmla="*/ 11 w 13"/>
                      <a:gd name="T1" fmla="*/ 8 h 10"/>
                      <a:gd name="T2" fmla="*/ 1 w 13"/>
                      <a:gd name="T3" fmla="*/ 9 h 10"/>
                      <a:gd name="T4" fmla="*/ 1 w 13"/>
                      <a:gd name="T5" fmla="*/ 3 h 10"/>
                      <a:gd name="T6" fmla="*/ 5 w 13"/>
                      <a:gd name="T7" fmla="*/ 3 h 10"/>
                      <a:gd name="T8" fmla="*/ 13 w 13"/>
                      <a:gd name="T9" fmla="*/ 4 h 10"/>
                      <a:gd name="T10" fmla="*/ 11 w 13"/>
                      <a:gd name="T11" fmla="*/ 8 h 10"/>
                    </a:gdLst>
                    <a:ahLst/>
                    <a:cxnLst>
                      <a:cxn ang="0">
                        <a:pos x="T0" y="T1"/>
                      </a:cxn>
                      <a:cxn ang="0">
                        <a:pos x="T2" y="T3"/>
                      </a:cxn>
                      <a:cxn ang="0">
                        <a:pos x="T4" y="T5"/>
                      </a:cxn>
                      <a:cxn ang="0">
                        <a:pos x="T6" y="T7"/>
                      </a:cxn>
                      <a:cxn ang="0">
                        <a:pos x="T8" y="T9"/>
                      </a:cxn>
                      <a:cxn ang="0">
                        <a:pos x="T10" y="T11"/>
                      </a:cxn>
                    </a:cxnLst>
                    <a:rect l="0" t="0" r="r" b="b"/>
                    <a:pathLst>
                      <a:path w="13" h="10">
                        <a:moveTo>
                          <a:pt x="11" y="8"/>
                        </a:moveTo>
                        <a:cubicBezTo>
                          <a:pt x="9" y="10"/>
                          <a:pt x="4" y="8"/>
                          <a:pt x="1" y="9"/>
                        </a:cubicBezTo>
                        <a:cubicBezTo>
                          <a:pt x="0" y="7"/>
                          <a:pt x="2" y="6"/>
                          <a:pt x="1" y="3"/>
                        </a:cubicBezTo>
                        <a:cubicBezTo>
                          <a:pt x="5" y="3"/>
                          <a:pt x="5" y="3"/>
                          <a:pt x="5" y="3"/>
                        </a:cubicBezTo>
                        <a:cubicBezTo>
                          <a:pt x="5" y="9"/>
                          <a:pt x="9" y="0"/>
                          <a:pt x="13" y="4"/>
                        </a:cubicBezTo>
                        <a:cubicBezTo>
                          <a:pt x="12" y="6"/>
                          <a:pt x="6" y="6"/>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1"/>
                  <p:cNvSpPr>
                    <a:spLocks/>
                  </p:cNvSpPr>
                  <p:nvPr/>
                </p:nvSpPr>
                <p:spPr bwMode="auto">
                  <a:xfrm>
                    <a:off x="829" y="3745"/>
                    <a:ext cx="92" cy="10"/>
                  </a:xfrm>
                  <a:custGeom>
                    <a:avLst/>
                    <a:gdLst>
                      <a:gd name="T0" fmla="*/ 0 w 39"/>
                      <a:gd name="T1" fmla="*/ 3 h 4"/>
                      <a:gd name="T2" fmla="*/ 39 w 39"/>
                      <a:gd name="T3" fmla="*/ 0 h 4"/>
                      <a:gd name="T4" fmla="*/ 0 w 39"/>
                      <a:gd name="T5" fmla="*/ 3 h 4"/>
                    </a:gdLst>
                    <a:ahLst/>
                    <a:cxnLst>
                      <a:cxn ang="0">
                        <a:pos x="T0" y="T1"/>
                      </a:cxn>
                      <a:cxn ang="0">
                        <a:pos x="T2" y="T3"/>
                      </a:cxn>
                      <a:cxn ang="0">
                        <a:pos x="T4" y="T5"/>
                      </a:cxn>
                    </a:cxnLst>
                    <a:rect l="0" t="0" r="r" b="b"/>
                    <a:pathLst>
                      <a:path w="39" h="4">
                        <a:moveTo>
                          <a:pt x="0" y="3"/>
                        </a:moveTo>
                        <a:cubicBezTo>
                          <a:pt x="11" y="0"/>
                          <a:pt x="24" y="1"/>
                          <a:pt x="39" y="0"/>
                        </a:cubicBezTo>
                        <a:cubicBezTo>
                          <a:pt x="26" y="4"/>
                          <a:pt x="14"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2"/>
                  <p:cNvSpPr>
                    <a:spLocks/>
                  </p:cNvSpPr>
                  <p:nvPr/>
                </p:nvSpPr>
                <p:spPr bwMode="auto">
                  <a:xfrm>
                    <a:off x="2490" y="3745"/>
                    <a:ext cx="24" cy="12"/>
                  </a:xfrm>
                  <a:custGeom>
                    <a:avLst/>
                    <a:gdLst>
                      <a:gd name="T0" fmla="*/ 10 w 10"/>
                      <a:gd name="T1" fmla="*/ 2 h 5"/>
                      <a:gd name="T2" fmla="*/ 10 w 10"/>
                      <a:gd name="T3" fmla="*/ 2 h 5"/>
                    </a:gdLst>
                    <a:ahLst/>
                    <a:cxnLst>
                      <a:cxn ang="0">
                        <a:pos x="T0" y="T1"/>
                      </a:cxn>
                      <a:cxn ang="0">
                        <a:pos x="T2" y="T3"/>
                      </a:cxn>
                    </a:cxnLst>
                    <a:rect l="0" t="0" r="r" b="b"/>
                    <a:pathLst>
                      <a:path w="10" h="5">
                        <a:moveTo>
                          <a:pt x="10" y="2"/>
                        </a:moveTo>
                        <a:cubicBezTo>
                          <a:pt x="0" y="5"/>
                          <a:pt x="2"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3"/>
                  <p:cNvSpPr>
                    <a:spLocks/>
                  </p:cNvSpPr>
                  <p:nvPr/>
                </p:nvSpPr>
                <p:spPr bwMode="auto">
                  <a:xfrm>
                    <a:off x="294" y="3741"/>
                    <a:ext cx="74" cy="16"/>
                  </a:xfrm>
                  <a:custGeom>
                    <a:avLst/>
                    <a:gdLst>
                      <a:gd name="T0" fmla="*/ 0 w 31"/>
                      <a:gd name="T1" fmla="*/ 2 h 7"/>
                      <a:gd name="T2" fmla="*/ 31 w 31"/>
                      <a:gd name="T3" fmla="*/ 3 h 7"/>
                      <a:gd name="T4" fmla="*/ 0 w 31"/>
                      <a:gd name="T5" fmla="*/ 2 h 7"/>
                    </a:gdLst>
                    <a:ahLst/>
                    <a:cxnLst>
                      <a:cxn ang="0">
                        <a:pos x="T0" y="T1"/>
                      </a:cxn>
                      <a:cxn ang="0">
                        <a:pos x="T2" y="T3"/>
                      </a:cxn>
                      <a:cxn ang="0">
                        <a:pos x="T4" y="T5"/>
                      </a:cxn>
                    </a:cxnLst>
                    <a:rect l="0" t="0" r="r" b="b"/>
                    <a:pathLst>
                      <a:path w="31" h="7">
                        <a:moveTo>
                          <a:pt x="0" y="2"/>
                        </a:moveTo>
                        <a:cubicBezTo>
                          <a:pt x="9" y="0"/>
                          <a:pt x="20" y="4"/>
                          <a:pt x="31" y="3"/>
                        </a:cubicBezTo>
                        <a:cubicBezTo>
                          <a:pt x="22" y="7"/>
                          <a:pt x="1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4"/>
                  <p:cNvSpPr>
                    <a:spLocks/>
                  </p:cNvSpPr>
                  <p:nvPr/>
                </p:nvSpPr>
                <p:spPr bwMode="auto">
                  <a:xfrm>
                    <a:off x="1182" y="3738"/>
                    <a:ext cx="18" cy="10"/>
                  </a:xfrm>
                  <a:custGeom>
                    <a:avLst/>
                    <a:gdLst>
                      <a:gd name="T0" fmla="*/ 8 w 8"/>
                      <a:gd name="T1" fmla="*/ 4 h 4"/>
                      <a:gd name="T2" fmla="*/ 0 w 8"/>
                      <a:gd name="T3" fmla="*/ 4 h 4"/>
                      <a:gd name="T4" fmla="*/ 8 w 8"/>
                      <a:gd name="T5" fmla="*/ 4 h 4"/>
                    </a:gdLst>
                    <a:ahLst/>
                    <a:cxnLst>
                      <a:cxn ang="0">
                        <a:pos x="T0" y="T1"/>
                      </a:cxn>
                      <a:cxn ang="0">
                        <a:pos x="T2" y="T3"/>
                      </a:cxn>
                      <a:cxn ang="0">
                        <a:pos x="T4" y="T5"/>
                      </a:cxn>
                    </a:cxnLst>
                    <a:rect l="0" t="0" r="r" b="b"/>
                    <a:pathLst>
                      <a:path w="8" h="4">
                        <a:moveTo>
                          <a:pt x="8" y="4"/>
                        </a:moveTo>
                        <a:cubicBezTo>
                          <a:pt x="5" y="3"/>
                          <a:pt x="5" y="4"/>
                          <a:pt x="0" y="4"/>
                        </a:cubicBezTo>
                        <a:cubicBezTo>
                          <a:pt x="0" y="0"/>
                          <a:pt x="8"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5"/>
                  <p:cNvSpPr>
                    <a:spLocks/>
                  </p:cNvSpPr>
                  <p:nvPr/>
                </p:nvSpPr>
                <p:spPr bwMode="auto">
                  <a:xfrm>
                    <a:off x="1096" y="3741"/>
                    <a:ext cx="34" cy="9"/>
                  </a:xfrm>
                  <a:custGeom>
                    <a:avLst/>
                    <a:gdLst>
                      <a:gd name="T0" fmla="*/ 0 w 14"/>
                      <a:gd name="T1" fmla="*/ 3 h 4"/>
                      <a:gd name="T2" fmla="*/ 13 w 14"/>
                      <a:gd name="T3" fmla="*/ 0 h 4"/>
                      <a:gd name="T4" fmla="*/ 13 w 14"/>
                      <a:gd name="T5" fmla="*/ 2 h 4"/>
                      <a:gd name="T6" fmla="*/ 0 w 14"/>
                      <a:gd name="T7" fmla="*/ 3 h 4"/>
                    </a:gdLst>
                    <a:ahLst/>
                    <a:cxnLst>
                      <a:cxn ang="0">
                        <a:pos x="T0" y="T1"/>
                      </a:cxn>
                      <a:cxn ang="0">
                        <a:pos x="T2" y="T3"/>
                      </a:cxn>
                      <a:cxn ang="0">
                        <a:pos x="T4" y="T5"/>
                      </a:cxn>
                      <a:cxn ang="0">
                        <a:pos x="T6" y="T7"/>
                      </a:cxn>
                    </a:cxnLst>
                    <a:rect l="0" t="0" r="r" b="b"/>
                    <a:pathLst>
                      <a:path w="14" h="4">
                        <a:moveTo>
                          <a:pt x="0" y="3"/>
                        </a:moveTo>
                        <a:cubicBezTo>
                          <a:pt x="3" y="1"/>
                          <a:pt x="8" y="1"/>
                          <a:pt x="13" y="0"/>
                        </a:cubicBezTo>
                        <a:cubicBezTo>
                          <a:pt x="13" y="1"/>
                          <a:pt x="14" y="2"/>
                          <a:pt x="13" y="2"/>
                        </a:cubicBezTo>
                        <a:cubicBezTo>
                          <a:pt x="10" y="4"/>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6"/>
                  <p:cNvSpPr>
                    <a:spLocks/>
                  </p:cNvSpPr>
                  <p:nvPr/>
                </p:nvSpPr>
                <p:spPr bwMode="auto">
                  <a:xfrm>
                    <a:off x="2689" y="3734"/>
                    <a:ext cx="63" cy="9"/>
                  </a:xfrm>
                  <a:custGeom>
                    <a:avLst/>
                    <a:gdLst>
                      <a:gd name="T0" fmla="*/ 0 w 27"/>
                      <a:gd name="T1" fmla="*/ 4 h 4"/>
                      <a:gd name="T2" fmla="*/ 13 w 27"/>
                      <a:gd name="T3" fmla="*/ 2 h 4"/>
                      <a:gd name="T4" fmla="*/ 15 w 27"/>
                      <a:gd name="T5" fmla="*/ 3 h 4"/>
                      <a:gd name="T6" fmla="*/ 0 w 27"/>
                      <a:gd name="T7" fmla="*/ 4 h 4"/>
                    </a:gdLst>
                    <a:ahLst/>
                    <a:cxnLst>
                      <a:cxn ang="0">
                        <a:pos x="T0" y="T1"/>
                      </a:cxn>
                      <a:cxn ang="0">
                        <a:pos x="T2" y="T3"/>
                      </a:cxn>
                      <a:cxn ang="0">
                        <a:pos x="T4" y="T5"/>
                      </a:cxn>
                      <a:cxn ang="0">
                        <a:pos x="T6" y="T7"/>
                      </a:cxn>
                    </a:cxnLst>
                    <a:rect l="0" t="0" r="r" b="b"/>
                    <a:pathLst>
                      <a:path w="27" h="4">
                        <a:moveTo>
                          <a:pt x="0" y="4"/>
                        </a:moveTo>
                        <a:cubicBezTo>
                          <a:pt x="5" y="0"/>
                          <a:pt x="8" y="2"/>
                          <a:pt x="13" y="2"/>
                        </a:cubicBezTo>
                        <a:cubicBezTo>
                          <a:pt x="22" y="2"/>
                          <a:pt x="27" y="2"/>
                          <a:pt x="15" y="3"/>
                        </a:cubicBezTo>
                        <a:cubicBezTo>
                          <a:pt x="11"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7"/>
                  <p:cNvSpPr>
                    <a:spLocks/>
                  </p:cNvSpPr>
                  <p:nvPr/>
                </p:nvSpPr>
                <p:spPr bwMode="auto">
                  <a:xfrm>
                    <a:off x="242" y="3736"/>
                    <a:ext cx="29" cy="9"/>
                  </a:xfrm>
                  <a:custGeom>
                    <a:avLst/>
                    <a:gdLst>
                      <a:gd name="T0" fmla="*/ 12 w 12"/>
                      <a:gd name="T1" fmla="*/ 2 h 4"/>
                      <a:gd name="T2" fmla="*/ 0 w 12"/>
                      <a:gd name="T3" fmla="*/ 3 h 4"/>
                      <a:gd name="T4" fmla="*/ 12 w 12"/>
                      <a:gd name="T5" fmla="*/ 2 h 4"/>
                    </a:gdLst>
                    <a:ahLst/>
                    <a:cxnLst>
                      <a:cxn ang="0">
                        <a:pos x="T0" y="T1"/>
                      </a:cxn>
                      <a:cxn ang="0">
                        <a:pos x="T2" y="T3"/>
                      </a:cxn>
                      <a:cxn ang="0">
                        <a:pos x="T4" y="T5"/>
                      </a:cxn>
                    </a:cxnLst>
                    <a:rect l="0" t="0" r="r" b="b"/>
                    <a:pathLst>
                      <a:path w="12" h="4">
                        <a:moveTo>
                          <a:pt x="12" y="2"/>
                        </a:moveTo>
                        <a:cubicBezTo>
                          <a:pt x="10" y="4"/>
                          <a:pt x="4" y="2"/>
                          <a:pt x="0" y="3"/>
                        </a:cubicBezTo>
                        <a:cubicBezTo>
                          <a:pt x="3" y="0"/>
                          <a:pt x="6" y="2"/>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
                  <p:cNvSpPr>
                    <a:spLocks/>
                  </p:cNvSpPr>
                  <p:nvPr/>
                </p:nvSpPr>
                <p:spPr bwMode="auto">
                  <a:xfrm>
                    <a:off x="4181" y="3717"/>
                    <a:ext cx="52" cy="14"/>
                  </a:xfrm>
                  <a:custGeom>
                    <a:avLst/>
                    <a:gdLst>
                      <a:gd name="T0" fmla="*/ 0 w 22"/>
                      <a:gd name="T1" fmla="*/ 6 h 6"/>
                      <a:gd name="T2" fmla="*/ 22 w 22"/>
                      <a:gd name="T3" fmla="*/ 0 h 6"/>
                      <a:gd name="T4" fmla="*/ 0 w 22"/>
                      <a:gd name="T5" fmla="*/ 6 h 6"/>
                    </a:gdLst>
                    <a:ahLst/>
                    <a:cxnLst>
                      <a:cxn ang="0">
                        <a:pos x="T0" y="T1"/>
                      </a:cxn>
                      <a:cxn ang="0">
                        <a:pos x="T2" y="T3"/>
                      </a:cxn>
                      <a:cxn ang="0">
                        <a:pos x="T4" y="T5"/>
                      </a:cxn>
                    </a:cxnLst>
                    <a:rect l="0" t="0" r="r" b="b"/>
                    <a:pathLst>
                      <a:path w="22" h="6">
                        <a:moveTo>
                          <a:pt x="0" y="6"/>
                        </a:moveTo>
                        <a:cubicBezTo>
                          <a:pt x="5" y="1"/>
                          <a:pt x="14" y="2"/>
                          <a:pt x="22" y="0"/>
                        </a:cubicBezTo>
                        <a:cubicBezTo>
                          <a:pt x="18" y="6"/>
                          <a:pt x="7"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9"/>
                  <p:cNvSpPr>
                    <a:spLocks/>
                  </p:cNvSpPr>
                  <p:nvPr/>
                </p:nvSpPr>
                <p:spPr bwMode="auto">
                  <a:xfrm>
                    <a:off x="467" y="3707"/>
                    <a:ext cx="17" cy="10"/>
                  </a:xfrm>
                  <a:custGeom>
                    <a:avLst/>
                    <a:gdLst>
                      <a:gd name="T0" fmla="*/ 0 w 7"/>
                      <a:gd name="T1" fmla="*/ 3 h 4"/>
                      <a:gd name="T2" fmla="*/ 7 w 7"/>
                      <a:gd name="T3" fmla="*/ 2 h 4"/>
                      <a:gd name="T4" fmla="*/ 0 w 7"/>
                      <a:gd name="T5" fmla="*/ 3 h 4"/>
                    </a:gdLst>
                    <a:ahLst/>
                    <a:cxnLst>
                      <a:cxn ang="0">
                        <a:pos x="T0" y="T1"/>
                      </a:cxn>
                      <a:cxn ang="0">
                        <a:pos x="T2" y="T3"/>
                      </a:cxn>
                      <a:cxn ang="0">
                        <a:pos x="T4" y="T5"/>
                      </a:cxn>
                    </a:cxnLst>
                    <a:rect l="0" t="0" r="r" b="b"/>
                    <a:pathLst>
                      <a:path w="7" h="4">
                        <a:moveTo>
                          <a:pt x="0" y="3"/>
                        </a:moveTo>
                        <a:cubicBezTo>
                          <a:pt x="2" y="0"/>
                          <a:pt x="4" y="4"/>
                          <a:pt x="7" y="2"/>
                        </a:cubicBezTo>
                        <a:cubicBezTo>
                          <a:pt x="7"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60"/>
                  <p:cNvSpPr>
                    <a:spLocks/>
                  </p:cNvSpPr>
                  <p:nvPr/>
                </p:nvSpPr>
                <p:spPr bwMode="auto">
                  <a:xfrm>
                    <a:off x="1712" y="3705"/>
                    <a:ext cx="21" cy="9"/>
                  </a:xfrm>
                  <a:custGeom>
                    <a:avLst/>
                    <a:gdLst>
                      <a:gd name="T0" fmla="*/ 8 w 9"/>
                      <a:gd name="T1" fmla="*/ 4 h 4"/>
                      <a:gd name="T2" fmla="*/ 0 w 9"/>
                      <a:gd name="T3" fmla="*/ 3 h 4"/>
                      <a:gd name="T4" fmla="*/ 8 w 9"/>
                      <a:gd name="T5" fmla="*/ 4 h 4"/>
                    </a:gdLst>
                    <a:ahLst/>
                    <a:cxnLst>
                      <a:cxn ang="0">
                        <a:pos x="T0" y="T1"/>
                      </a:cxn>
                      <a:cxn ang="0">
                        <a:pos x="T2" y="T3"/>
                      </a:cxn>
                      <a:cxn ang="0">
                        <a:pos x="T4" y="T5"/>
                      </a:cxn>
                    </a:cxnLst>
                    <a:rect l="0" t="0" r="r" b="b"/>
                    <a:pathLst>
                      <a:path w="9" h="4">
                        <a:moveTo>
                          <a:pt x="8" y="4"/>
                        </a:moveTo>
                        <a:cubicBezTo>
                          <a:pt x="6" y="1"/>
                          <a:pt x="1" y="4"/>
                          <a:pt x="0" y="3"/>
                        </a:cubicBezTo>
                        <a:cubicBezTo>
                          <a:pt x="1" y="1"/>
                          <a:pt x="9"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61"/>
                  <p:cNvSpPr>
                    <a:spLocks/>
                  </p:cNvSpPr>
                  <p:nvPr/>
                </p:nvSpPr>
                <p:spPr bwMode="auto">
                  <a:xfrm>
                    <a:off x="746" y="3695"/>
                    <a:ext cx="31" cy="15"/>
                  </a:xfrm>
                  <a:custGeom>
                    <a:avLst/>
                    <a:gdLst>
                      <a:gd name="T0" fmla="*/ 0 w 13"/>
                      <a:gd name="T1" fmla="*/ 3 h 6"/>
                      <a:gd name="T2" fmla="*/ 13 w 13"/>
                      <a:gd name="T3" fmla="*/ 1 h 6"/>
                      <a:gd name="T4" fmla="*/ 0 w 13"/>
                      <a:gd name="T5" fmla="*/ 3 h 6"/>
                    </a:gdLst>
                    <a:ahLst/>
                    <a:cxnLst>
                      <a:cxn ang="0">
                        <a:pos x="T0" y="T1"/>
                      </a:cxn>
                      <a:cxn ang="0">
                        <a:pos x="T2" y="T3"/>
                      </a:cxn>
                      <a:cxn ang="0">
                        <a:pos x="T4" y="T5"/>
                      </a:cxn>
                    </a:cxnLst>
                    <a:rect l="0" t="0" r="r" b="b"/>
                    <a:pathLst>
                      <a:path w="13" h="6">
                        <a:moveTo>
                          <a:pt x="0" y="3"/>
                        </a:moveTo>
                        <a:cubicBezTo>
                          <a:pt x="2" y="0"/>
                          <a:pt x="8" y="1"/>
                          <a:pt x="13" y="1"/>
                        </a:cubicBezTo>
                        <a:cubicBezTo>
                          <a:pt x="11" y="6"/>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62"/>
                  <p:cNvSpPr>
                    <a:spLocks/>
                  </p:cNvSpPr>
                  <p:nvPr/>
                </p:nvSpPr>
                <p:spPr bwMode="auto">
                  <a:xfrm>
                    <a:off x="794" y="3695"/>
                    <a:ext cx="28" cy="8"/>
                  </a:xfrm>
                  <a:custGeom>
                    <a:avLst/>
                    <a:gdLst>
                      <a:gd name="T0" fmla="*/ 12 w 12"/>
                      <a:gd name="T1" fmla="*/ 1 h 3"/>
                      <a:gd name="T2" fmla="*/ 0 w 12"/>
                      <a:gd name="T3" fmla="*/ 2 h 3"/>
                      <a:gd name="T4" fmla="*/ 12 w 12"/>
                      <a:gd name="T5" fmla="*/ 1 h 3"/>
                    </a:gdLst>
                    <a:ahLst/>
                    <a:cxnLst>
                      <a:cxn ang="0">
                        <a:pos x="T0" y="T1"/>
                      </a:cxn>
                      <a:cxn ang="0">
                        <a:pos x="T2" y="T3"/>
                      </a:cxn>
                      <a:cxn ang="0">
                        <a:pos x="T4" y="T5"/>
                      </a:cxn>
                    </a:cxnLst>
                    <a:rect l="0" t="0" r="r" b="b"/>
                    <a:pathLst>
                      <a:path w="12" h="3">
                        <a:moveTo>
                          <a:pt x="12" y="1"/>
                        </a:moveTo>
                        <a:cubicBezTo>
                          <a:pt x="10" y="3"/>
                          <a:pt x="4" y="1"/>
                          <a:pt x="0" y="2"/>
                        </a:cubicBezTo>
                        <a:cubicBezTo>
                          <a:pt x="4" y="0"/>
                          <a:pt x="7"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63"/>
                  <p:cNvSpPr>
                    <a:spLocks/>
                  </p:cNvSpPr>
                  <p:nvPr/>
                </p:nvSpPr>
                <p:spPr bwMode="auto">
                  <a:xfrm>
                    <a:off x="1603" y="3686"/>
                    <a:ext cx="14" cy="9"/>
                  </a:xfrm>
                  <a:custGeom>
                    <a:avLst/>
                    <a:gdLst>
                      <a:gd name="T0" fmla="*/ 6 w 6"/>
                      <a:gd name="T1" fmla="*/ 2 h 4"/>
                      <a:gd name="T2" fmla="*/ 0 w 6"/>
                      <a:gd name="T3" fmla="*/ 3 h 4"/>
                      <a:gd name="T4" fmla="*/ 5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6" y="4"/>
                          <a:pt x="2" y="2"/>
                          <a:pt x="0" y="3"/>
                        </a:cubicBezTo>
                        <a:cubicBezTo>
                          <a:pt x="1" y="1"/>
                          <a:pt x="2" y="0"/>
                          <a:pt x="5" y="0"/>
                        </a:cubicBezTo>
                        <a:cubicBezTo>
                          <a:pt x="5"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64"/>
                  <p:cNvSpPr>
                    <a:spLocks/>
                  </p:cNvSpPr>
                  <p:nvPr/>
                </p:nvSpPr>
                <p:spPr bwMode="auto">
                  <a:xfrm>
                    <a:off x="682" y="3676"/>
                    <a:ext cx="154" cy="24"/>
                  </a:xfrm>
                  <a:custGeom>
                    <a:avLst/>
                    <a:gdLst>
                      <a:gd name="T0" fmla="*/ 0 w 65"/>
                      <a:gd name="T1" fmla="*/ 5 h 10"/>
                      <a:gd name="T2" fmla="*/ 65 w 65"/>
                      <a:gd name="T3" fmla="*/ 2 h 10"/>
                      <a:gd name="T4" fmla="*/ 0 w 65"/>
                      <a:gd name="T5" fmla="*/ 5 h 10"/>
                    </a:gdLst>
                    <a:ahLst/>
                    <a:cxnLst>
                      <a:cxn ang="0">
                        <a:pos x="T0" y="T1"/>
                      </a:cxn>
                      <a:cxn ang="0">
                        <a:pos x="T2" y="T3"/>
                      </a:cxn>
                      <a:cxn ang="0">
                        <a:pos x="T4" y="T5"/>
                      </a:cxn>
                    </a:cxnLst>
                    <a:rect l="0" t="0" r="r" b="b"/>
                    <a:pathLst>
                      <a:path w="65" h="10">
                        <a:moveTo>
                          <a:pt x="0" y="5"/>
                        </a:moveTo>
                        <a:cubicBezTo>
                          <a:pt x="17" y="0"/>
                          <a:pt x="43" y="1"/>
                          <a:pt x="65" y="2"/>
                        </a:cubicBezTo>
                        <a:cubicBezTo>
                          <a:pt x="45" y="10"/>
                          <a:pt x="14"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65"/>
                  <p:cNvSpPr>
                    <a:spLocks/>
                  </p:cNvSpPr>
                  <p:nvPr/>
                </p:nvSpPr>
                <p:spPr bwMode="auto">
                  <a:xfrm>
                    <a:off x="1174" y="3674"/>
                    <a:ext cx="24" cy="14"/>
                  </a:xfrm>
                  <a:custGeom>
                    <a:avLst/>
                    <a:gdLst>
                      <a:gd name="T0" fmla="*/ 0 w 10"/>
                      <a:gd name="T1" fmla="*/ 4 h 6"/>
                      <a:gd name="T2" fmla="*/ 10 w 10"/>
                      <a:gd name="T3" fmla="*/ 3 h 6"/>
                      <a:gd name="T4" fmla="*/ 0 w 10"/>
                      <a:gd name="T5" fmla="*/ 4 h 6"/>
                    </a:gdLst>
                    <a:ahLst/>
                    <a:cxnLst>
                      <a:cxn ang="0">
                        <a:pos x="T0" y="T1"/>
                      </a:cxn>
                      <a:cxn ang="0">
                        <a:pos x="T2" y="T3"/>
                      </a:cxn>
                      <a:cxn ang="0">
                        <a:pos x="T4" y="T5"/>
                      </a:cxn>
                    </a:cxnLst>
                    <a:rect l="0" t="0" r="r" b="b"/>
                    <a:pathLst>
                      <a:path w="10" h="6">
                        <a:moveTo>
                          <a:pt x="0" y="4"/>
                        </a:moveTo>
                        <a:cubicBezTo>
                          <a:pt x="2" y="0"/>
                          <a:pt x="7" y="4"/>
                          <a:pt x="10" y="3"/>
                        </a:cubicBezTo>
                        <a:cubicBezTo>
                          <a:pt x="7" y="6"/>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6"/>
                  <p:cNvSpPr>
                    <a:spLocks/>
                  </p:cNvSpPr>
                  <p:nvPr/>
                </p:nvSpPr>
                <p:spPr bwMode="auto">
                  <a:xfrm>
                    <a:off x="1553" y="3672"/>
                    <a:ext cx="62" cy="9"/>
                  </a:xfrm>
                  <a:custGeom>
                    <a:avLst/>
                    <a:gdLst>
                      <a:gd name="T0" fmla="*/ 0 w 26"/>
                      <a:gd name="T1" fmla="*/ 3 h 4"/>
                      <a:gd name="T2" fmla="*/ 26 w 26"/>
                      <a:gd name="T3" fmla="*/ 1 h 4"/>
                      <a:gd name="T4" fmla="*/ 0 w 26"/>
                      <a:gd name="T5" fmla="*/ 3 h 4"/>
                    </a:gdLst>
                    <a:ahLst/>
                    <a:cxnLst>
                      <a:cxn ang="0">
                        <a:pos x="T0" y="T1"/>
                      </a:cxn>
                      <a:cxn ang="0">
                        <a:pos x="T2" y="T3"/>
                      </a:cxn>
                      <a:cxn ang="0">
                        <a:pos x="T4" y="T5"/>
                      </a:cxn>
                    </a:cxnLst>
                    <a:rect l="0" t="0" r="r" b="b"/>
                    <a:pathLst>
                      <a:path w="26" h="4">
                        <a:moveTo>
                          <a:pt x="0" y="3"/>
                        </a:moveTo>
                        <a:cubicBezTo>
                          <a:pt x="8" y="2"/>
                          <a:pt x="18" y="0"/>
                          <a:pt x="26" y="1"/>
                        </a:cubicBezTo>
                        <a:cubicBezTo>
                          <a:pt x="17" y="4"/>
                          <a:pt x="9"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7"/>
                  <p:cNvSpPr>
                    <a:spLocks/>
                  </p:cNvSpPr>
                  <p:nvPr/>
                </p:nvSpPr>
                <p:spPr bwMode="auto">
                  <a:xfrm>
                    <a:off x="1631" y="3664"/>
                    <a:ext cx="73" cy="20"/>
                  </a:xfrm>
                  <a:custGeom>
                    <a:avLst/>
                    <a:gdLst>
                      <a:gd name="T0" fmla="*/ 0 w 31"/>
                      <a:gd name="T1" fmla="*/ 6 h 8"/>
                      <a:gd name="T2" fmla="*/ 12 w 31"/>
                      <a:gd name="T3" fmla="*/ 2 h 8"/>
                      <a:gd name="T4" fmla="*/ 16 w 31"/>
                      <a:gd name="T5" fmla="*/ 0 h 8"/>
                      <a:gd name="T6" fmla="*/ 31 w 31"/>
                      <a:gd name="T7" fmla="*/ 4 h 8"/>
                      <a:gd name="T8" fmla="*/ 0 w 31"/>
                      <a:gd name="T9" fmla="*/ 6 h 8"/>
                    </a:gdLst>
                    <a:ahLst/>
                    <a:cxnLst>
                      <a:cxn ang="0">
                        <a:pos x="T0" y="T1"/>
                      </a:cxn>
                      <a:cxn ang="0">
                        <a:pos x="T2" y="T3"/>
                      </a:cxn>
                      <a:cxn ang="0">
                        <a:pos x="T4" y="T5"/>
                      </a:cxn>
                      <a:cxn ang="0">
                        <a:pos x="T6" y="T7"/>
                      </a:cxn>
                      <a:cxn ang="0">
                        <a:pos x="T8" y="T9"/>
                      </a:cxn>
                    </a:cxnLst>
                    <a:rect l="0" t="0" r="r" b="b"/>
                    <a:pathLst>
                      <a:path w="31" h="8">
                        <a:moveTo>
                          <a:pt x="0" y="6"/>
                        </a:moveTo>
                        <a:cubicBezTo>
                          <a:pt x="2" y="3"/>
                          <a:pt x="9" y="5"/>
                          <a:pt x="12" y="2"/>
                        </a:cubicBezTo>
                        <a:cubicBezTo>
                          <a:pt x="8" y="5"/>
                          <a:pt x="20" y="6"/>
                          <a:pt x="16" y="0"/>
                        </a:cubicBezTo>
                        <a:cubicBezTo>
                          <a:pt x="19" y="6"/>
                          <a:pt x="26" y="3"/>
                          <a:pt x="31" y="4"/>
                        </a:cubicBezTo>
                        <a:cubicBezTo>
                          <a:pt x="20" y="8"/>
                          <a:pt x="12"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8"/>
                  <p:cNvSpPr>
                    <a:spLocks/>
                  </p:cNvSpPr>
                  <p:nvPr/>
                </p:nvSpPr>
                <p:spPr bwMode="auto">
                  <a:xfrm>
                    <a:off x="746" y="3669"/>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4"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9"/>
                  <p:cNvSpPr>
                    <a:spLocks/>
                  </p:cNvSpPr>
                  <p:nvPr/>
                </p:nvSpPr>
                <p:spPr bwMode="auto">
                  <a:xfrm>
                    <a:off x="789" y="3660"/>
                    <a:ext cx="99" cy="14"/>
                  </a:xfrm>
                  <a:custGeom>
                    <a:avLst/>
                    <a:gdLst>
                      <a:gd name="T0" fmla="*/ 0 w 42"/>
                      <a:gd name="T1" fmla="*/ 5 h 6"/>
                      <a:gd name="T2" fmla="*/ 42 w 42"/>
                      <a:gd name="T3" fmla="*/ 1 h 6"/>
                      <a:gd name="T4" fmla="*/ 0 w 42"/>
                      <a:gd name="T5" fmla="*/ 5 h 6"/>
                    </a:gdLst>
                    <a:ahLst/>
                    <a:cxnLst>
                      <a:cxn ang="0">
                        <a:pos x="T0" y="T1"/>
                      </a:cxn>
                      <a:cxn ang="0">
                        <a:pos x="T2" y="T3"/>
                      </a:cxn>
                      <a:cxn ang="0">
                        <a:pos x="T4" y="T5"/>
                      </a:cxn>
                    </a:cxnLst>
                    <a:rect l="0" t="0" r="r" b="b"/>
                    <a:pathLst>
                      <a:path w="42" h="6">
                        <a:moveTo>
                          <a:pt x="0" y="5"/>
                        </a:moveTo>
                        <a:cubicBezTo>
                          <a:pt x="10" y="0"/>
                          <a:pt x="24" y="1"/>
                          <a:pt x="42" y="1"/>
                        </a:cubicBezTo>
                        <a:cubicBezTo>
                          <a:pt x="31" y="6"/>
                          <a:pt x="1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70"/>
                  <p:cNvSpPr>
                    <a:spLocks/>
                  </p:cNvSpPr>
                  <p:nvPr/>
                </p:nvSpPr>
                <p:spPr bwMode="auto">
                  <a:xfrm>
                    <a:off x="1801" y="3655"/>
                    <a:ext cx="19" cy="14"/>
                  </a:xfrm>
                  <a:custGeom>
                    <a:avLst/>
                    <a:gdLst>
                      <a:gd name="T0" fmla="*/ 0 w 8"/>
                      <a:gd name="T1" fmla="*/ 3 h 6"/>
                      <a:gd name="T2" fmla="*/ 8 w 8"/>
                      <a:gd name="T3" fmla="*/ 2 h 6"/>
                      <a:gd name="T4" fmla="*/ 0 w 8"/>
                      <a:gd name="T5" fmla="*/ 3 h 6"/>
                    </a:gdLst>
                    <a:ahLst/>
                    <a:cxnLst>
                      <a:cxn ang="0">
                        <a:pos x="T0" y="T1"/>
                      </a:cxn>
                      <a:cxn ang="0">
                        <a:pos x="T2" y="T3"/>
                      </a:cxn>
                      <a:cxn ang="0">
                        <a:pos x="T4" y="T5"/>
                      </a:cxn>
                    </a:cxnLst>
                    <a:rect l="0" t="0" r="r" b="b"/>
                    <a:pathLst>
                      <a:path w="8" h="6">
                        <a:moveTo>
                          <a:pt x="0" y="3"/>
                        </a:moveTo>
                        <a:cubicBezTo>
                          <a:pt x="2" y="0"/>
                          <a:pt x="4" y="3"/>
                          <a:pt x="8" y="2"/>
                        </a:cubicBezTo>
                        <a:cubicBezTo>
                          <a:pt x="6" y="3"/>
                          <a:pt x="2" y="6"/>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71"/>
                  <p:cNvSpPr>
                    <a:spLocks/>
                  </p:cNvSpPr>
                  <p:nvPr/>
                </p:nvSpPr>
                <p:spPr bwMode="auto">
                  <a:xfrm>
                    <a:off x="909" y="3657"/>
                    <a:ext cx="48" cy="10"/>
                  </a:xfrm>
                  <a:custGeom>
                    <a:avLst/>
                    <a:gdLst>
                      <a:gd name="T0" fmla="*/ 0 w 20"/>
                      <a:gd name="T1" fmla="*/ 3 h 4"/>
                      <a:gd name="T2" fmla="*/ 20 w 20"/>
                      <a:gd name="T3" fmla="*/ 1 h 4"/>
                      <a:gd name="T4" fmla="*/ 0 w 20"/>
                      <a:gd name="T5" fmla="*/ 3 h 4"/>
                    </a:gdLst>
                    <a:ahLst/>
                    <a:cxnLst>
                      <a:cxn ang="0">
                        <a:pos x="T0" y="T1"/>
                      </a:cxn>
                      <a:cxn ang="0">
                        <a:pos x="T2" y="T3"/>
                      </a:cxn>
                      <a:cxn ang="0">
                        <a:pos x="T4" y="T5"/>
                      </a:cxn>
                    </a:cxnLst>
                    <a:rect l="0" t="0" r="r" b="b"/>
                    <a:pathLst>
                      <a:path w="20" h="4">
                        <a:moveTo>
                          <a:pt x="0" y="3"/>
                        </a:moveTo>
                        <a:cubicBezTo>
                          <a:pt x="4" y="0"/>
                          <a:pt x="13" y="2"/>
                          <a:pt x="20" y="1"/>
                        </a:cubicBezTo>
                        <a:cubicBezTo>
                          <a:pt x="18" y="3"/>
                          <a:pt x="7"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72"/>
                  <p:cNvSpPr>
                    <a:spLocks/>
                  </p:cNvSpPr>
                  <p:nvPr/>
                </p:nvSpPr>
                <p:spPr bwMode="auto">
                  <a:xfrm>
                    <a:off x="1548" y="3650"/>
                    <a:ext cx="29" cy="19"/>
                  </a:xfrm>
                  <a:custGeom>
                    <a:avLst/>
                    <a:gdLst>
                      <a:gd name="T0" fmla="*/ 0 w 12"/>
                      <a:gd name="T1" fmla="*/ 5 h 8"/>
                      <a:gd name="T2" fmla="*/ 12 w 12"/>
                      <a:gd name="T3" fmla="*/ 4 h 8"/>
                      <a:gd name="T4" fmla="*/ 0 w 12"/>
                      <a:gd name="T5" fmla="*/ 5 h 8"/>
                    </a:gdLst>
                    <a:ahLst/>
                    <a:cxnLst>
                      <a:cxn ang="0">
                        <a:pos x="T0" y="T1"/>
                      </a:cxn>
                      <a:cxn ang="0">
                        <a:pos x="T2" y="T3"/>
                      </a:cxn>
                      <a:cxn ang="0">
                        <a:pos x="T4" y="T5"/>
                      </a:cxn>
                    </a:cxnLst>
                    <a:rect l="0" t="0" r="r" b="b"/>
                    <a:pathLst>
                      <a:path w="12" h="8">
                        <a:moveTo>
                          <a:pt x="0" y="5"/>
                        </a:moveTo>
                        <a:cubicBezTo>
                          <a:pt x="2" y="0"/>
                          <a:pt x="9" y="6"/>
                          <a:pt x="12" y="4"/>
                        </a:cubicBezTo>
                        <a:cubicBezTo>
                          <a:pt x="10" y="8"/>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73"/>
                  <p:cNvSpPr>
                    <a:spLocks/>
                  </p:cNvSpPr>
                  <p:nvPr/>
                </p:nvSpPr>
                <p:spPr bwMode="auto">
                  <a:xfrm>
                    <a:off x="1215" y="3653"/>
                    <a:ext cx="45" cy="11"/>
                  </a:xfrm>
                  <a:custGeom>
                    <a:avLst/>
                    <a:gdLst>
                      <a:gd name="T0" fmla="*/ 19 w 19"/>
                      <a:gd name="T1" fmla="*/ 3 h 5"/>
                      <a:gd name="T2" fmla="*/ 0 w 19"/>
                      <a:gd name="T3" fmla="*/ 3 h 5"/>
                      <a:gd name="T4" fmla="*/ 19 w 19"/>
                      <a:gd name="T5" fmla="*/ 3 h 5"/>
                    </a:gdLst>
                    <a:ahLst/>
                    <a:cxnLst>
                      <a:cxn ang="0">
                        <a:pos x="T0" y="T1"/>
                      </a:cxn>
                      <a:cxn ang="0">
                        <a:pos x="T2" y="T3"/>
                      </a:cxn>
                      <a:cxn ang="0">
                        <a:pos x="T4" y="T5"/>
                      </a:cxn>
                    </a:cxnLst>
                    <a:rect l="0" t="0" r="r" b="b"/>
                    <a:pathLst>
                      <a:path w="19" h="5">
                        <a:moveTo>
                          <a:pt x="19" y="3"/>
                        </a:moveTo>
                        <a:cubicBezTo>
                          <a:pt x="14" y="5"/>
                          <a:pt x="6" y="3"/>
                          <a:pt x="0" y="3"/>
                        </a:cubicBezTo>
                        <a:cubicBezTo>
                          <a:pt x="3" y="0"/>
                          <a:pt x="14" y="2"/>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74"/>
                  <p:cNvSpPr>
                    <a:spLocks/>
                  </p:cNvSpPr>
                  <p:nvPr/>
                </p:nvSpPr>
                <p:spPr bwMode="auto">
                  <a:xfrm>
                    <a:off x="1111" y="3653"/>
                    <a:ext cx="19" cy="7"/>
                  </a:xfrm>
                  <a:custGeom>
                    <a:avLst/>
                    <a:gdLst>
                      <a:gd name="T0" fmla="*/ 8 w 8"/>
                      <a:gd name="T1" fmla="*/ 3 h 3"/>
                      <a:gd name="T2" fmla="*/ 0 w 8"/>
                      <a:gd name="T3" fmla="*/ 3 h 3"/>
                      <a:gd name="T4" fmla="*/ 8 w 8"/>
                      <a:gd name="T5" fmla="*/ 3 h 3"/>
                    </a:gdLst>
                    <a:ahLst/>
                    <a:cxnLst>
                      <a:cxn ang="0">
                        <a:pos x="T0" y="T1"/>
                      </a:cxn>
                      <a:cxn ang="0">
                        <a:pos x="T2" y="T3"/>
                      </a:cxn>
                      <a:cxn ang="0">
                        <a:pos x="T4" y="T5"/>
                      </a:cxn>
                    </a:cxnLst>
                    <a:rect l="0" t="0" r="r" b="b"/>
                    <a:pathLst>
                      <a:path w="8" h="3">
                        <a:moveTo>
                          <a:pt x="8" y="3"/>
                        </a:moveTo>
                        <a:cubicBezTo>
                          <a:pt x="3" y="3"/>
                          <a:pt x="4" y="3"/>
                          <a:pt x="0" y="3"/>
                        </a:cubicBezTo>
                        <a:cubicBezTo>
                          <a:pt x="1" y="1"/>
                          <a:pt x="8" y="0"/>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75"/>
                  <p:cNvSpPr>
                    <a:spLocks/>
                  </p:cNvSpPr>
                  <p:nvPr/>
                </p:nvSpPr>
                <p:spPr bwMode="auto">
                  <a:xfrm>
                    <a:off x="4094" y="3648"/>
                    <a:ext cx="42" cy="12"/>
                  </a:xfrm>
                  <a:custGeom>
                    <a:avLst/>
                    <a:gdLst>
                      <a:gd name="T0" fmla="*/ 18 w 18"/>
                      <a:gd name="T1" fmla="*/ 3 h 5"/>
                      <a:gd name="T2" fmla="*/ 0 w 18"/>
                      <a:gd name="T3" fmla="*/ 4 h 5"/>
                      <a:gd name="T4" fmla="*/ 18 w 18"/>
                      <a:gd name="T5" fmla="*/ 3 h 5"/>
                    </a:gdLst>
                    <a:ahLst/>
                    <a:cxnLst>
                      <a:cxn ang="0">
                        <a:pos x="T0" y="T1"/>
                      </a:cxn>
                      <a:cxn ang="0">
                        <a:pos x="T2" y="T3"/>
                      </a:cxn>
                      <a:cxn ang="0">
                        <a:pos x="T4" y="T5"/>
                      </a:cxn>
                    </a:cxnLst>
                    <a:rect l="0" t="0" r="r" b="b"/>
                    <a:pathLst>
                      <a:path w="18" h="5">
                        <a:moveTo>
                          <a:pt x="18" y="3"/>
                        </a:moveTo>
                        <a:cubicBezTo>
                          <a:pt x="14" y="5"/>
                          <a:pt x="6" y="3"/>
                          <a:pt x="0" y="4"/>
                        </a:cubicBezTo>
                        <a:cubicBezTo>
                          <a:pt x="5" y="0"/>
                          <a:pt x="12" y="3"/>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76"/>
                  <p:cNvSpPr>
                    <a:spLocks/>
                  </p:cNvSpPr>
                  <p:nvPr/>
                </p:nvSpPr>
                <p:spPr bwMode="auto">
                  <a:xfrm>
                    <a:off x="834" y="3643"/>
                    <a:ext cx="26" cy="10"/>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3" y="0"/>
                          <a:pt x="6"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77"/>
                  <p:cNvSpPr>
                    <a:spLocks/>
                  </p:cNvSpPr>
                  <p:nvPr/>
                </p:nvSpPr>
                <p:spPr bwMode="auto">
                  <a:xfrm>
                    <a:off x="2159" y="3638"/>
                    <a:ext cx="118" cy="10"/>
                  </a:xfrm>
                  <a:custGeom>
                    <a:avLst/>
                    <a:gdLst>
                      <a:gd name="T0" fmla="*/ 0 w 50"/>
                      <a:gd name="T1" fmla="*/ 3 h 4"/>
                      <a:gd name="T2" fmla="*/ 15 w 50"/>
                      <a:gd name="T3" fmla="*/ 1 h 4"/>
                      <a:gd name="T4" fmla="*/ 30 w 50"/>
                      <a:gd name="T5" fmla="*/ 3 h 4"/>
                      <a:gd name="T6" fmla="*/ 0 w 50"/>
                      <a:gd name="T7" fmla="*/ 3 h 4"/>
                    </a:gdLst>
                    <a:ahLst/>
                    <a:cxnLst>
                      <a:cxn ang="0">
                        <a:pos x="T0" y="T1"/>
                      </a:cxn>
                      <a:cxn ang="0">
                        <a:pos x="T2" y="T3"/>
                      </a:cxn>
                      <a:cxn ang="0">
                        <a:pos x="T4" y="T5"/>
                      </a:cxn>
                      <a:cxn ang="0">
                        <a:pos x="T6" y="T7"/>
                      </a:cxn>
                    </a:cxnLst>
                    <a:rect l="0" t="0" r="r" b="b"/>
                    <a:pathLst>
                      <a:path w="50" h="4">
                        <a:moveTo>
                          <a:pt x="0" y="3"/>
                        </a:moveTo>
                        <a:cubicBezTo>
                          <a:pt x="5" y="1"/>
                          <a:pt x="10" y="1"/>
                          <a:pt x="15" y="1"/>
                        </a:cubicBezTo>
                        <a:cubicBezTo>
                          <a:pt x="23" y="0"/>
                          <a:pt x="50" y="1"/>
                          <a:pt x="30" y="3"/>
                        </a:cubicBezTo>
                        <a:cubicBezTo>
                          <a:pt x="21" y="4"/>
                          <a:pt x="1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8"/>
                  <p:cNvSpPr>
                    <a:spLocks/>
                  </p:cNvSpPr>
                  <p:nvPr/>
                </p:nvSpPr>
                <p:spPr bwMode="auto">
                  <a:xfrm>
                    <a:off x="2530" y="3634"/>
                    <a:ext cx="17" cy="9"/>
                  </a:xfrm>
                  <a:custGeom>
                    <a:avLst/>
                    <a:gdLst>
                      <a:gd name="T0" fmla="*/ 0 w 7"/>
                      <a:gd name="T1" fmla="*/ 0 h 4"/>
                      <a:gd name="T2" fmla="*/ 7 w 7"/>
                      <a:gd name="T3" fmla="*/ 0 h 4"/>
                      <a:gd name="T4" fmla="*/ 0 w 7"/>
                      <a:gd name="T5" fmla="*/ 0 h 4"/>
                    </a:gdLst>
                    <a:ahLst/>
                    <a:cxnLst>
                      <a:cxn ang="0">
                        <a:pos x="T0" y="T1"/>
                      </a:cxn>
                      <a:cxn ang="0">
                        <a:pos x="T2" y="T3"/>
                      </a:cxn>
                      <a:cxn ang="0">
                        <a:pos x="T4" y="T5"/>
                      </a:cxn>
                    </a:cxnLst>
                    <a:rect l="0" t="0" r="r" b="b"/>
                    <a:pathLst>
                      <a:path w="7" h="4">
                        <a:moveTo>
                          <a:pt x="0" y="0"/>
                        </a:moveTo>
                        <a:cubicBezTo>
                          <a:pt x="7" y="0"/>
                          <a:pt x="7" y="0"/>
                          <a:pt x="7" y="0"/>
                        </a:cubicBezTo>
                        <a:cubicBezTo>
                          <a:pt x="6" y="1"/>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79"/>
                  <p:cNvSpPr>
                    <a:spLocks/>
                  </p:cNvSpPr>
                  <p:nvPr/>
                </p:nvSpPr>
                <p:spPr bwMode="auto">
                  <a:xfrm>
                    <a:off x="2083" y="3626"/>
                    <a:ext cx="26" cy="12"/>
                  </a:xfrm>
                  <a:custGeom>
                    <a:avLst/>
                    <a:gdLst>
                      <a:gd name="T0" fmla="*/ 11 w 11"/>
                      <a:gd name="T1" fmla="*/ 5 h 5"/>
                      <a:gd name="T2" fmla="*/ 0 w 11"/>
                      <a:gd name="T3" fmla="*/ 5 h 5"/>
                      <a:gd name="T4" fmla="*/ 11 w 11"/>
                      <a:gd name="T5" fmla="*/ 5 h 5"/>
                    </a:gdLst>
                    <a:ahLst/>
                    <a:cxnLst>
                      <a:cxn ang="0">
                        <a:pos x="T0" y="T1"/>
                      </a:cxn>
                      <a:cxn ang="0">
                        <a:pos x="T2" y="T3"/>
                      </a:cxn>
                      <a:cxn ang="0">
                        <a:pos x="T4" y="T5"/>
                      </a:cxn>
                    </a:cxnLst>
                    <a:rect l="0" t="0" r="r" b="b"/>
                    <a:pathLst>
                      <a:path w="11" h="5">
                        <a:moveTo>
                          <a:pt x="11" y="5"/>
                        </a:moveTo>
                        <a:cubicBezTo>
                          <a:pt x="8" y="4"/>
                          <a:pt x="6" y="5"/>
                          <a:pt x="0" y="5"/>
                        </a:cubicBezTo>
                        <a:cubicBezTo>
                          <a:pt x="1" y="5"/>
                          <a:pt x="10" y="0"/>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80"/>
                  <p:cNvSpPr>
                    <a:spLocks/>
                  </p:cNvSpPr>
                  <p:nvPr/>
                </p:nvSpPr>
                <p:spPr bwMode="auto">
                  <a:xfrm>
                    <a:off x="2376" y="3624"/>
                    <a:ext cx="38" cy="7"/>
                  </a:xfrm>
                  <a:custGeom>
                    <a:avLst/>
                    <a:gdLst>
                      <a:gd name="T0" fmla="*/ 0 w 16"/>
                      <a:gd name="T1" fmla="*/ 2 h 3"/>
                      <a:gd name="T2" fmla="*/ 16 w 16"/>
                      <a:gd name="T3" fmla="*/ 0 h 3"/>
                      <a:gd name="T4" fmla="*/ 0 w 16"/>
                      <a:gd name="T5" fmla="*/ 2 h 3"/>
                    </a:gdLst>
                    <a:ahLst/>
                    <a:cxnLst>
                      <a:cxn ang="0">
                        <a:pos x="T0" y="T1"/>
                      </a:cxn>
                      <a:cxn ang="0">
                        <a:pos x="T2" y="T3"/>
                      </a:cxn>
                      <a:cxn ang="0">
                        <a:pos x="T4" y="T5"/>
                      </a:cxn>
                    </a:cxnLst>
                    <a:rect l="0" t="0" r="r" b="b"/>
                    <a:pathLst>
                      <a:path w="16" h="3">
                        <a:moveTo>
                          <a:pt x="0" y="2"/>
                        </a:moveTo>
                        <a:cubicBezTo>
                          <a:pt x="2" y="0"/>
                          <a:pt x="10" y="1"/>
                          <a:pt x="16" y="0"/>
                        </a:cubicBezTo>
                        <a:cubicBezTo>
                          <a:pt x="13"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81"/>
                  <p:cNvSpPr>
                    <a:spLocks/>
                  </p:cNvSpPr>
                  <p:nvPr/>
                </p:nvSpPr>
                <p:spPr bwMode="auto">
                  <a:xfrm>
                    <a:off x="694" y="3603"/>
                    <a:ext cx="31" cy="4"/>
                  </a:xfrm>
                  <a:custGeom>
                    <a:avLst/>
                    <a:gdLst>
                      <a:gd name="T0" fmla="*/ 0 w 13"/>
                      <a:gd name="T1" fmla="*/ 2 h 2"/>
                      <a:gd name="T2" fmla="*/ 13 w 13"/>
                      <a:gd name="T3" fmla="*/ 0 h 2"/>
                      <a:gd name="T4" fmla="*/ 0 w 13"/>
                      <a:gd name="T5" fmla="*/ 2 h 2"/>
                    </a:gdLst>
                    <a:ahLst/>
                    <a:cxnLst>
                      <a:cxn ang="0">
                        <a:pos x="T0" y="T1"/>
                      </a:cxn>
                      <a:cxn ang="0">
                        <a:pos x="T2" y="T3"/>
                      </a:cxn>
                      <a:cxn ang="0">
                        <a:pos x="T4" y="T5"/>
                      </a:cxn>
                    </a:cxnLst>
                    <a:rect l="0" t="0" r="r" b="b"/>
                    <a:pathLst>
                      <a:path w="13" h="2">
                        <a:moveTo>
                          <a:pt x="0" y="2"/>
                        </a:moveTo>
                        <a:cubicBezTo>
                          <a:pt x="3" y="0"/>
                          <a:pt x="8" y="0"/>
                          <a:pt x="13" y="0"/>
                        </a:cubicBezTo>
                        <a:cubicBezTo>
                          <a:pt x="10" y="2"/>
                          <a:pt x="4"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82"/>
                  <p:cNvSpPr>
                    <a:spLocks/>
                  </p:cNvSpPr>
                  <p:nvPr/>
                </p:nvSpPr>
                <p:spPr bwMode="auto">
                  <a:xfrm>
                    <a:off x="1146" y="3600"/>
                    <a:ext cx="57" cy="7"/>
                  </a:xfrm>
                  <a:custGeom>
                    <a:avLst/>
                    <a:gdLst>
                      <a:gd name="T0" fmla="*/ 0 w 24"/>
                      <a:gd name="T1" fmla="*/ 2 h 3"/>
                      <a:gd name="T2" fmla="*/ 24 w 24"/>
                      <a:gd name="T3" fmla="*/ 1 h 3"/>
                      <a:gd name="T4" fmla="*/ 0 w 24"/>
                      <a:gd name="T5" fmla="*/ 2 h 3"/>
                    </a:gdLst>
                    <a:ahLst/>
                    <a:cxnLst>
                      <a:cxn ang="0">
                        <a:pos x="T0" y="T1"/>
                      </a:cxn>
                      <a:cxn ang="0">
                        <a:pos x="T2" y="T3"/>
                      </a:cxn>
                      <a:cxn ang="0">
                        <a:pos x="T4" y="T5"/>
                      </a:cxn>
                    </a:cxnLst>
                    <a:rect l="0" t="0" r="r" b="b"/>
                    <a:pathLst>
                      <a:path w="24" h="3">
                        <a:moveTo>
                          <a:pt x="0" y="2"/>
                        </a:moveTo>
                        <a:cubicBezTo>
                          <a:pt x="8" y="0"/>
                          <a:pt x="15" y="0"/>
                          <a:pt x="24" y="1"/>
                        </a:cubicBezTo>
                        <a:cubicBezTo>
                          <a:pt x="18" y="3"/>
                          <a:pt x="9"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3"/>
                  <p:cNvSpPr>
                    <a:spLocks/>
                  </p:cNvSpPr>
                  <p:nvPr/>
                </p:nvSpPr>
                <p:spPr bwMode="auto">
                  <a:xfrm>
                    <a:off x="874" y="3595"/>
                    <a:ext cx="24" cy="8"/>
                  </a:xfrm>
                  <a:custGeom>
                    <a:avLst/>
                    <a:gdLst>
                      <a:gd name="T0" fmla="*/ 0 w 10"/>
                      <a:gd name="T1" fmla="*/ 3 h 3"/>
                      <a:gd name="T2" fmla="*/ 8 w 10"/>
                      <a:gd name="T3" fmla="*/ 1 h 3"/>
                      <a:gd name="T4" fmla="*/ 0 w 10"/>
                      <a:gd name="T5" fmla="*/ 3 h 3"/>
                    </a:gdLst>
                    <a:ahLst/>
                    <a:cxnLst>
                      <a:cxn ang="0">
                        <a:pos x="T0" y="T1"/>
                      </a:cxn>
                      <a:cxn ang="0">
                        <a:pos x="T2" y="T3"/>
                      </a:cxn>
                      <a:cxn ang="0">
                        <a:pos x="T4" y="T5"/>
                      </a:cxn>
                    </a:cxnLst>
                    <a:rect l="0" t="0" r="r" b="b"/>
                    <a:pathLst>
                      <a:path w="10" h="3">
                        <a:moveTo>
                          <a:pt x="0" y="3"/>
                        </a:moveTo>
                        <a:cubicBezTo>
                          <a:pt x="0" y="0"/>
                          <a:pt x="7" y="3"/>
                          <a:pt x="8" y="1"/>
                        </a:cubicBezTo>
                        <a:cubicBezTo>
                          <a:pt x="10"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84"/>
                  <p:cNvSpPr>
                    <a:spLocks/>
                  </p:cNvSpPr>
                  <p:nvPr/>
                </p:nvSpPr>
                <p:spPr bwMode="auto">
                  <a:xfrm>
                    <a:off x="4219" y="3576"/>
                    <a:ext cx="19" cy="15"/>
                  </a:xfrm>
                  <a:custGeom>
                    <a:avLst/>
                    <a:gdLst>
                      <a:gd name="T0" fmla="*/ 0 w 8"/>
                      <a:gd name="T1" fmla="*/ 2 h 6"/>
                      <a:gd name="T2" fmla="*/ 6 w 8"/>
                      <a:gd name="T3" fmla="*/ 0 h 6"/>
                      <a:gd name="T4" fmla="*/ 8 w 8"/>
                      <a:gd name="T5" fmla="*/ 3 h 6"/>
                      <a:gd name="T6" fmla="*/ 0 w 8"/>
                      <a:gd name="T7" fmla="*/ 2 h 6"/>
                    </a:gdLst>
                    <a:ahLst/>
                    <a:cxnLst>
                      <a:cxn ang="0">
                        <a:pos x="T0" y="T1"/>
                      </a:cxn>
                      <a:cxn ang="0">
                        <a:pos x="T2" y="T3"/>
                      </a:cxn>
                      <a:cxn ang="0">
                        <a:pos x="T4" y="T5"/>
                      </a:cxn>
                      <a:cxn ang="0">
                        <a:pos x="T6" y="T7"/>
                      </a:cxn>
                    </a:cxnLst>
                    <a:rect l="0" t="0" r="r" b="b"/>
                    <a:pathLst>
                      <a:path w="8" h="6">
                        <a:moveTo>
                          <a:pt x="0" y="2"/>
                        </a:moveTo>
                        <a:cubicBezTo>
                          <a:pt x="1" y="0"/>
                          <a:pt x="4" y="0"/>
                          <a:pt x="6" y="0"/>
                        </a:cubicBezTo>
                        <a:cubicBezTo>
                          <a:pt x="7" y="1"/>
                          <a:pt x="7" y="3"/>
                          <a:pt x="8" y="3"/>
                        </a:cubicBezTo>
                        <a:cubicBezTo>
                          <a:pt x="8" y="6"/>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5"/>
                  <p:cNvSpPr>
                    <a:spLocks/>
                  </p:cNvSpPr>
                  <p:nvPr/>
                </p:nvSpPr>
                <p:spPr bwMode="auto">
                  <a:xfrm>
                    <a:off x="1101" y="3579"/>
                    <a:ext cx="147" cy="12"/>
                  </a:xfrm>
                  <a:custGeom>
                    <a:avLst/>
                    <a:gdLst>
                      <a:gd name="T0" fmla="*/ 0 w 62"/>
                      <a:gd name="T1" fmla="*/ 2 h 5"/>
                      <a:gd name="T2" fmla="*/ 62 w 62"/>
                      <a:gd name="T3" fmla="*/ 1 h 5"/>
                      <a:gd name="T4" fmla="*/ 0 w 62"/>
                      <a:gd name="T5" fmla="*/ 2 h 5"/>
                    </a:gdLst>
                    <a:ahLst/>
                    <a:cxnLst>
                      <a:cxn ang="0">
                        <a:pos x="T0" y="T1"/>
                      </a:cxn>
                      <a:cxn ang="0">
                        <a:pos x="T2" y="T3"/>
                      </a:cxn>
                      <a:cxn ang="0">
                        <a:pos x="T4" y="T5"/>
                      </a:cxn>
                    </a:cxnLst>
                    <a:rect l="0" t="0" r="r" b="b"/>
                    <a:pathLst>
                      <a:path w="62" h="5">
                        <a:moveTo>
                          <a:pt x="0" y="2"/>
                        </a:moveTo>
                        <a:cubicBezTo>
                          <a:pt x="20" y="0"/>
                          <a:pt x="41" y="1"/>
                          <a:pt x="62" y="1"/>
                        </a:cubicBezTo>
                        <a:cubicBezTo>
                          <a:pt x="40" y="3"/>
                          <a:pt x="22" y="5"/>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6"/>
                  <p:cNvSpPr>
                    <a:spLocks/>
                  </p:cNvSpPr>
                  <p:nvPr/>
                </p:nvSpPr>
                <p:spPr bwMode="auto">
                  <a:xfrm>
                    <a:off x="1037" y="3572"/>
                    <a:ext cx="57" cy="16"/>
                  </a:xfrm>
                  <a:custGeom>
                    <a:avLst/>
                    <a:gdLst>
                      <a:gd name="T0" fmla="*/ 24 w 24"/>
                      <a:gd name="T1" fmla="*/ 7 h 7"/>
                      <a:gd name="T2" fmla="*/ 0 w 24"/>
                      <a:gd name="T3" fmla="*/ 6 h 7"/>
                      <a:gd name="T4" fmla="*/ 24 w 24"/>
                      <a:gd name="T5" fmla="*/ 7 h 7"/>
                    </a:gdLst>
                    <a:ahLst/>
                    <a:cxnLst>
                      <a:cxn ang="0">
                        <a:pos x="T0" y="T1"/>
                      </a:cxn>
                      <a:cxn ang="0">
                        <a:pos x="T2" y="T3"/>
                      </a:cxn>
                      <a:cxn ang="0">
                        <a:pos x="T4" y="T5"/>
                      </a:cxn>
                    </a:cxnLst>
                    <a:rect l="0" t="0" r="r" b="b"/>
                    <a:pathLst>
                      <a:path w="24" h="7">
                        <a:moveTo>
                          <a:pt x="24" y="7"/>
                        </a:moveTo>
                        <a:cubicBezTo>
                          <a:pt x="15" y="4"/>
                          <a:pt x="10" y="5"/>
                          <a:pt x="0" y="6"/>
                        </a:cubicBezTo>
                        <a:cubicBezTo>
                          <a:pt x="4" y="4"/>
                          <a:pt x="20" y="0"/>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7"/>
                  <p:cNvSpPr>
                    <a:spLocks/>
                  </p:cNvSpPr>
                  <p:nvPr/>
                </p:nvSpPr>
                <p:spPr bwMode="auto">
                  <a:xfrm>
                    <a:off x="952" y="3576"/>
                    <a:ext cx="12" cy="10"/>
                  </a:xfrm>
                  <a:custGeom>
                    <a:avLst/>
                    <a:gdLst>
                      <a:gd name="T0" fmla="*/ 5 w 5"/>
                      <a:gd name="T1" fmla="*/ 2 h 4"/>
                      <a:gd name="T2" fmla="*/ 0 w 5"/>
                      <a:gd name="T3" fmla="*/ 3 h 4"/>
                      <a:gd name="T4" fmla="*/ 5 w 5"/>
                      <a:gd name="T5" fmla="*/ 2 h 4"/>
                    </a:gdLst>
                    <a:ahLst/>
                    <a:cxnLst>
                      <a:cxn ang="0">
                        <a:pos x="T0" y="T1"/>
                      </a:cxn>
                      <a:cxn ang="0">
                        <a:pos x="T2" y="T3"/>
                      </a:cxn>
                      <a:cxn ang="0">
                        <a:pos x="T4" y="T5"/>
                      </a:cxn>
                    </a:cxnLst>
                    <a:rect l="0" t="0" r="r" b="b"/>
                    <a:pathLst>
                      <a:path w="5" h="4">
                        <a:moveTo>
                          <a:pt x="5" y="2"/>
                        </a:moveTo>
                        <a:cubicBezTo>
                          <a:pt x="5" y="4"/>
                          <a:pt x="1" y="2"/>
                          <a:pt x="0" y="3"/>
                        </a:cubicBezTo>
                        <a:cubicBezTo>
                          <a:pt x="0"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8"/>
                  <p:cNvSpPr>
                    <a:spLocks/>
                  </p:cNvSpPr>
                  <p:nvPr/>
                </p:nvSpPr>
                <p:spPr bwMode="auto">
                  <a:xfrm>
                    <a:off x="562" y="3567"/>
                    <a:ext cx="19" cy="9"/>
                  </a:xfrm>
                  <a:custGeom>
                    <a:avLst/>
                    <a:gdLst>
                      <a:gd name="T0" fmla="*/ 8 w 8"/>
                      <a:gd name="T1" fmla="*/ 2 h 4"/>
                      <a:gd name="T2" fmla="*/ 0 w 8"/>
                      <a:gd name="T3" fmla="*/ 3 h 4"/>
                      <a:gd name="T4" fmla="*/ 8 w 8"/>
                      <a:gd name="T5" fmla="*/ 2 h 4"/>
                    </a:gdLst>
                    <a:ahLst/>
                    <a:cxnLst>
                      <a:cxn ang="0">
                        <a:pos x="T0" y="T1"/>
                      </a:cxn>
                      <a:cxn ang="0">
                        <a:pos x="T2" y="T3"/>
                      </a:cxn>
                      <a:cxn ang="0">
                        <a:pos x="T4" y="T5"/>
                      </a:cxn>
                    </a:cxnLst>
                    <a:rect l="0" t="0" r="r" b="b"/>
                    <a:pathLst>
                      <a:path w="8" h="4">
                        <a:moveTo>
                          <a:pt x="8" y="2"/>
                        </a:moveTo>
                        <a:cubicBezTo>
                          <a:pt x="7" y="4"/>
                          <a:pt x="3" y="2"/>
                          <a:pt x="0" y="3"/>
                        </a:cubicBezTo>
                        <a:cubicBezTo>
                          <a:pt x="2"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89"/>
                  <p:cNvSpPr>
                    <a:spLocks/>
                  </p:cNvSpPr>
                  <p:nvPr/>
                </p:nvSpPr>
                <p:spPr bwMode="auto">
                  <a:xfrm>
                    <a:off x="-221" y="3557"/>
                    <a:ext cx="54" cy="15"/>
                  </a:xfrm>
                  <a:custGeom>
                    <a:avLst/>
                    <a:gdLst>
                      <a:gd name="T0" fmla="*/ 0 w 23"/>
                      <a:gd name="T1" fmla="*/ 6 h 6"/>
                      <a:gd name="T2" fmla="*/ 23 w 23"/>
                      <a:gd name="T3" fmla="*/ 2 h 6"/>
                      <a:gd name="T4" fmla="*/ 0 w 23"/>
                      <a:gd name="T5" fmla="*/ 6 h 6"/>
                    </a:gdLst>
                    <a:ahLst/>
                    <a:cxnLst>
                      <a:cxn ang="0">
                        <a:pos x="T0" y="T1"/>
                      </a:cxn>
                      <a:cxn ang="0">
                        <a:pos x="T2" y="T3"/>
                      </a:cxn>
                      <a:cxn ang="0">
                        <a:pos x="T4" y="T5"/>
                      </a:cxn>
                    </a:cxnLst>
                    <a:rect l="0" t="0" r="r" b="b"/>
                    <a:pathLst>
                      <a:path w="23" h="6">
                        <a:moveTo>
                          <a:pt x="0" y="6"/>
                        </a:moveTo>
                        <a:cubicBezTo>
                          <a:pt x="6" y="4"/>
                          <a:pt x="16" y="0"/>
                          <a:pt x="23" y="2"/>
                        </a:cubicBezTo>
                        <a:cubicBezTo>
                          <a:pt x="16" y="5"/>
                          <a:pt x="8"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90"/>
                  <p:cNvSpPr>
                    <a:spLocks/>
                  </p:cNvSpPr>
                  <p:nvPr/>
                </p:nvSpPr>
                <p:spPr bwMode="auto">
                  <a:xfrm>
                    <a:off x="940" y="3553"/>
                    <a:ext cx="26" cy="11"/>
                  </a:xfrm>
                  <a:custGeom>
                    <a:avLst/>
                    <a:gdLst>
                      <a:gd name="T0" fmla="*/ 10 w 11"/>
                      <a:gd name="T1" fmla="*/ 5 h 5"/>
                      <a:gd name="T2" fmla="*/ 0 w 11"/>
                      <a:gd name="T3" fmla="*/ 5 h 5"/>
                      <a:gd name="T4" fmla="*/ 10 w 11"/>
                      <a:gd name="T5" fmla="*/ 5 h 5"/>
                    </a:gdLst>
                    <a:ahLst/>
                    <a:cxnLst>
                      <a:cxn ang="0">
                        <a:pos x="T0" y="T1"/>
                      </a:cxn>
                      <a:cxn ang="0">
                        <a:pos x="T2" y="T3"/>
                      </a:cxn>
                      <a:cxn ang="0">
                        <a:pos x="T4" y="T5"/>
                      </a:cxn>
                    </a:cxnLst>
                    <a:rect l="0" t="0" r="r" b="b"/>
                    <a:pathLst>
                      <a:path w="11" h="5">
                        <a:moveTo>
                          <a:pt x="10" y="5"/>
                        </a:moveTo>
                        <a:cubicBezTo>
                          <a:pt x="0" y="5"/>
                          <a:pt x="0" y="5"/>
                          <a:pt x="0" y="5"/>
                        </a:cubicBezTo>
                        <a:cubicBezTo>
                          <a:pt x="0" y="5"/>
                          <a:pt x="11"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91"/>
                  <p:cNvSpPr>
                    <a:spLocks/>
                  </p:cNvSpPr>
                  <p:nvPr/>
                </p:nvSpPr>
                <p:spPr bwMode="auto">
                  <a:xfrm>
                    <a:off x="1179" y="3548"/>
                    <a:ext cx="14" cy="14"/>
                  </a:xfrm>
                  <a:custGeom>
                    <a:avLst/>
                    <a:gdLst>
                      <a:gd name="T0" fmla="*/ 6 w 6"/>
                      <a:gd name="T1" fmla="*/ 6 h 6"/>
                      <a:gd name="T2" fmla="*/ 0 w 6"/>
                      <a:gd name="T3" fmla="*/ 5 h 6"/>
                      <a:gd name="T4" fmla="*/ 1 w 6"/>
                      <a:gd name="T5" fmla="*/ 0 h 6"/>
                      <a:gd name="T6" fmla="*/ 6 w 6"/>
                      <a:gd name="T7" fmla="*/ 6 h 6"/>
                    </a:gdLst>
                    <a:ahLst/>
                    <a:cxnLst>
                      <a:cxn ang="0">
                        <a:pos x="T0" y="T1"/>
                      </a:cxn>
                      <a:cxn ang="0">
                        <a:pos x="T2" y="T3"/>
                      </a:cxn>
                      <a:cxn ang="0">
                        <a:pos x="T4" y="T5"/>
                      </a:cxn>
                      <a:cxn ang="0">
                        <a:pos x="T6" y="T7"/>
                      </a:cxn>
                    </a:cxnLst>
                    <a:rect l="0" t="0" r="r" b="b"/>
                    <a:pathLst>
                      <a:path w="6" h="6">
                        <a:moveTo>
                          <a:pt x="6" y="6"/>
                        </a:moveTo>
                        <a:cubicBezTo>
                          <a:pt x="2" y="5"/>
                          <a:pt x="3" y="6"/>
                          <a:pt x="0" y="5"/>
                        </a:cubicBezTo>
                        <a:cubicBezTo>
                          <a:pt x="1" y="4"/>
                          <a:pt x="1" y="3"/>
                          <a:pt x="1" y="0"/>
                        </a:cubicBezTo>
                        <a:cubicBezTo>
                          <a:pt x="3" y="3"/>
                          <a:pt x="3"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92"/>
                  <p:cNvSpPr>
                    <a:spLocks/>
                  </p:cNvSpPr>
                  <p:nvPr/>
                </p:nvSpPr>
                <p:spPr bwMode="auto">
                  <a:xfrm>
                    <a:off x="1139" y="3543"/>
                    <a:ext cx="24" cy="7"/>
                  </a:xfrm>
                  <a:custGeom>
                    <a:avLst/>
                    <a:gdLst>
                      <a:gd name="T0" fmla="*/ 4 w 10"/>
                      <a:gd name="T1" fmla="*/ 2 h 3"/>
                      <a:gd name="T2" fmla="*/ 10 w 10"/>
                      <a:gd name="T3" fmla="*/ 1 h 3"/>
                      <a:gd name="T4" fmla="*/ 4 w 10"/>
                      <a:gd name="T5" fmla="*/ 2 h 3"/>
                    </a:gdLst>
                    <a:ahLst/>
                    <a:cxnLst>
                      <a:cxn ang="0">
                        <a:pos x="T0" y="T1"/>
                      </a:cxn>
                      <a:cxn ang="0">
                        <a:pos x="T2" y="T3"/>
                      </a:cxn>
                      <a:cxn ang="0">
                        <a:pos x="T4" y="T5"/>
                      </a:cxn>
                    </a:cxnLst>
                    <a:rect l="0" t="0" r="r" b="b"/>
                    <a:pathLst>
                      <a:path w="10" h="3">
                        <a:moveTo>
                          <a:pt x="4" y="2"/>
                        </a:moveTo>
                        <a:cubicBezTo>
                          <a:pt x="0" y="0"/>
                          <a:pt x="8" y="1"/>
                          <a:pt x="10" y="1"/>
                        </a:cubicBezTo>
                        <a:cubicBezTo>
                          <a:pt x="9" y="3"/>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93"/>
                  <p:cNvSpPr>
                    <a:spLocks/>
                  </p:cNvSpPr>
                  <p:nvPr/>
                </p:nvSpPr>
                <p:spPr bwMode="auto">
                  <a:xfrm>
                    <a:off x="827" y="3536"/>
                    <a:ext cx="23" cy="9"/>
                  </a:xfrm>
                  <a:custGeom>
                    <a:avLst/>
                    <a:gdLst>
                      <a:gd name="T0" fmla="*/ 0 w 10"/>
                      <a:gd name="T1" fmla="*/ 2 h 4"/>
                      <a:gd name="T2" fmla="*/ 9 w 10"/>
                      <a:gd name="T3" fmla="*/ 1 h 4"/>
                      <a:gd name="T4" fmla="*/ 0 w 10"/>
                      <a:gd name="T5" fmla="*/ 2 h 4"/>
                    </a:gdLst>
                    <a:ahLst/>
                    <a:cxnLst>
                      <a:cxn ang="0">
                        <a:pos x="T0" y="T1"/>
                      </a:cxn>
                      <a:cxn ang="0">
                        <a:pos x="T2" y="T3"/>
                      </a:cxn>
                      <a:cxn ang="0">
                        <a:pos x="T4" y="T5"/>
                      </a:cxn>
                    </a:cxnLst>
                    <a:rect l="0" t="0" r="r" b="b"/>
                    <a:pathLst>
                      <a:path w="10" h="4">
                        <a:moveTo>
                          <a:pt x="0" y="2"/>
                        </a:moveTo>
                        <a:cubicBezTo>
                          <a:pt x="2" y="0"/>
                          <a:pt x="5" y="1"/>
                          <a:pt x="9" y="1"/>
                        </a:cubicBezTo>
                        <a:cubicBezTo>
                          <a:pt x="10" y="1"/>
                          <a:pt x="2"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94"/>
                  <p:cNvSpPr>
                    <a:spLocks/>
                  </p:cNvSpPr>
                  <p:nvPr/>
                </p:nvSpPr>
                <p:spPr bwMode="auto">
                  <a:xfrm>
                    <a:off x="1144" y="3514"/>
                    <a:ext cx="87" cy="29"/>
                  </a:xfrm>
                  <a:custGeom>
                    <a:avLst/>
                    <a:gdLst>
                      <a:gd name="T0" fmla="*/ 0 w 37"/>
                      <a:gd name="T1" fmla="*/ 10 h 12"/>
                      <a:gd name="T2" fmla="*/ 21 w 37"/>
                      <a:gd name="T3" fmla="*/ 8 h 12"/>
                      <a:gd name="T4" fmla="*/ 37 w 37"/>
                      <a:gd name="T5" fmla="*/ 8 h 12"/>
                      <a:gd name="T6" fmla="*/ 0 w 37"/>
                      <a:gd name="T7" fmla="*/ 10 h 12"/>
                    </a:gdLst>
                    <a:ahLst/>
                    <a:cxnLst>
                      <a:cxn ang="0">
                        <a:pos x="T0" y="T1"/>
                      </a:cxn>
                      <a:cxn ang="0">
                        <a:pos x="T2" y="T3"/>
                      </a:cxn>
                      <a:cxn ang="0">
                        <a:pos x="T4" y="T5"/>
                      </a:cxn>
                      <a:cxn ang="0">
                        <a:pos x="T6" y="T7"/>
                      </a:cxn>
                    </a:cxnLst>
                    <a:rect l="0" t="0" r="r" b="b"/>
                    <a:pathLst>
                      <a:path w="37" h="12">
                        <a:moveTo>
                          <a:pt x="0" y="10"/>
                        </a:moveTo>
                        <a:cubicBezTo>
                          <a:pt x="4" y="9"/>
                          <a:pt x="20" y="0"/>
                          <a:pt x="21" y="8"/>
                        </a:cubicBezTo>
                        <a:cubicBezTo>
                          <a:pt x="29" y="7"/>
                          <a:pt x="31" y="9"/>
                          <a:pt x="37" y="8"/>
                        </a:cubicBezTo>
                        <a:cubicBezTo>
                          <a:pt x="23" y="12"/>
                          <a:pt x="17"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95"/>
                  <p:cNvSpPr>
                    <a:spLocks/>
                  </p:cNvSpPr>
                  <p:nvPr/>
                </p:nvSpPr>
                <p:spPr bwMode="auto">
                  <a:xfrm>
                    <a:off x="652" y="3510"/>
                    <a:ext cx="30" cy="12"/>
                  </a:xfrm>
                  <a:custGeom>
                    <a:avLst/>
                    <a:gdLst>
                      <a:gd name="T0" fmla="*/ 0 w 13"/>
                      <a:gd name="T1" fmla="*/ 1 h 5"/>
                      <a:gd name="T2" fmla="*/ 13 w 13"/>
                      <a:gd name="T3" fmla="*/ 0 h 5"/>
                      <a:gd name="T4" fmla="*/ 0 w 13"/>
                      <a:gd name="T5" fmla="*/ 1 h 5"/>
                    </a:gdLst>
                    <a:ahLst/>
                    <a:cxnLst>
                      <a:cxn ang="0">
                        <a:pos x="T0" y="T1"/>
                      </a:cxn>
                      <a:cxn ang="0">
                        <a:pos x="T2" y="T3"/>
                      </a:cxn>
                      <a:cxn ang="0">
                        <a:pos x="T4" y="T5"/>
                      </a:cxn>
                    </a:cxnLst>
                    <a:rect l="0" t="0" r="r" b="b"/>
                    <a:pathLst>
                      <a:path w="13" h="5">
                        <a:moveTo>
                          <a:pt x="0" y="1"/>
                        </a:moveTo>
                        <a:cubicBezTo>
                          <a:pt x="5" y="1"/>
                          <a:pt x="9" y="1"/>
                          <a:pt x="13" y="0"/>
                        </a:cubicBezTo>
                        <a:cubicBezTo>
                          <a:pt x="10" y="3"/>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6"/>
                  <p:cNvSpPr>
                    <a:spLocks/>
                  </p:cNvSpPr>
                  <p:nvPr/>
                </p:nvSpPr>
                <p:spPr bwMode="auto">
                  <a:xfrm>
                    <a:off x="685" y="3507"/>
                    <a:ext cx="40" cy="10"/>
                  </a:xfrm>
                  <a:custGeom>
                    <a:avLst/>
                    <a:gdLst>
                      <a:gd name="T0" fmla="*/ 0 w 17"/>
                      <a:gd name="T1" fmla="*/ 2 h 4"/>
                      <a:gd name="T2" fmla="*/ 17 w 17"/>
                      <a:gd name="T3" fmla="*/ 0 h 4"/>
                      <a:gd name="T4" fmla="*/ 0 w 17"/>
                      <a:gd name="T5" fmla="*/ 2 h 4"/>
                    </a:gdLst>
                    <a:ahLst/>
                    <a:cxnLst>
                      <a:cxn ang="0">
                        <a:pos x="T0" y="T1"/>
                      </a:cxn>
                      <a:cxn ang="0">
                        <a:pos x="T2" y="T3"/>
                      </a:cxn>
                      <a:cxn ang="0">
                        <a:pos x="T4" y="T5"/>
                      </a:cxn>
                    </a:cxnLst>
                    <a:rect l="0" t="0" r="r" b="b"/>
                    <a:pathLst>
                      <a:path w="17" h="4">
                        <a:moveTo>
                          <a:pt x="0" y="2"/>
                        </a:moveTo>
                        <a:cubicBezTo>
                          <a:pt x="4" y="1"/>
                          <a:pt x="10" y="0"/>
                          <a:pt x="17" y="0"/>
                        </a:cubicBezTo>
                        <a:cubicBezTo>
                          <a:pt x="11"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97"/>
                  <p:cNvSpPr>
                    <a:spLocks/>
                  </p:cNvSpPr>
                  <p:nvPr/>
                </p:nvSpPr>
                <p:spPr bwMode="auto">
                  <a:xfrm>
                    <a:off x="737" y="3500"/>
                    <a:ext cx="19" cy="7"/>
                  </a:xfrm>
                  <a:custGeom>
                    <a:avLst/>
                    <a:gdLst>
                      <a:gd name="T0" fmla="*/ 0 w 8"/>
                      <a:gd name="T1" fmla="*/ 3 h 3"/>
                      <a:gd name="T2" fmla="*/ 8 w 8"/>
                      <a:gd name="T3" fmla="*/ 0 h 3"/>
                      <a:gd name="T4" fmla="*/ 0 w 8"/>
                      <a:gd name="T5" fmla="*/ 3 h 3"/>
                    </a:gdLst>
                    <a:ahLst/>
                    <a:cxnLst>
                      <a:cxn ang="0">
                        <a:pos x="T0" y="T1"/>
                      </a:cxn>
                      <a:cxn ang="0">
                        <a:pos x="T2" y="T3"/>
                      </a:cxn>
                      <a:cxn ang="0">
                        <a:pos x="T4" y="T5"/>
                      </a:cxn>
                    </a:cxnLst>
                    <a:rect l="0" t="0" r="r" b="b"/>
                    <a:pathLst>
                      <a:path w="8" h="3">
                        <a:moveTo>
                          <a:pt x="0" y="3"/>
                        </a:moveTo>
                        <a:cubicBezTo>
                          <a:pt x="2" y="0"/>
                          <a:pt x="5" y="1"/>
                          <a:pt x="8" y="0"/>
                        </a:cubicBezTo>
                        <a:cubicBezTo>
                          <a:pt x="7" y="3"/>
                          <a:pt x="2"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98"/>
                  <p:cNvSpPr>
                    <a:spLocks/>
                  </p:cNvSpPr>
                  <p:nvPr/>
                </p:nvSpPr>
                <p:spPr bwMode="auto">
                  <a:xfrm>
                    <a:off x="796" y="3493"/>
                    <a:ext cx="21" cy="10"/>
                  </a:xfrm>
                  <a:custGeom>
                    <a:avLst/>
                    <a:gdLst>
                      <a:gd name="T0" fmla="*/ 2 w 9"/>
                      <a:gd name="T1" fmla="*/ 3 h 4"/>
                      <a:gd name="T2" fmla="*/ 9 w 9"/>
                      <a:gd name="T3" fmla="*/ 1 h 4"/>
                      <a:gd name="T4" fmla="*/ 2 w 9"/>
                      <a:gd name="T5" fmla="*/ 3 h 4"/>
                    </a:gdLst>
                    <a:ahLst/>
                    <a:cxnLst>
                      <a:cxn ang="0">
                        <a:pos x="T0" y="T1"/>
                      </a:cxn>
                      <a:cxn ang="0">
                        <a:pos x="T2" y="T3"/>
                      </a:cxn>
                      <a:cxn ang="0">
                        <a:pos x="T4" y="T5"/>
                      </a:cxn>
                    </a:cxnLst>
                    <a:rect l="0" t="0" r="r" b="b"/>
                    <a:pathLst>
                      <a:path w="9" h="4">
                        <a:moveTo>
                          <a:pt x="2" y="3"/>
                        </a:moveTo>
                        <a:cubicBezTo>
                          <a:pt x="0" y="0"/>
                          <a:pt x="8" y="0"/>
                          <a:pt x="9" y="1"/>
                        </a:cubicBezTo>
                        <a:cubicBezTo>
                          <a:pt x="9" y="4"/>
                          <a:pt x="2"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99"/>
                  <p:cNvSpPr>
                    <a:spLocks/>
                  </p:cNvSpPr>
                  <p:nvPr/>
                </p:nvSpPr>
                <p:spPr bwMode="auto">
                  <a:xfrm>
                    <a:off x="1073" y="3491"/>
                    <a:ext cx="52" cy="7"/>
                  </a:xfrm>
                  <a:custGeom>
                    <a:avLst/>
                    <a:gdLst>
                      <a:gd name="T0" fmla="*/ 0 w 22"/>
                      <a:gd name="T1" fmla="*/ 2 h 3"/>
                      <a:gd name="T2" fmla="*/ 5 w 22"/>
                      <a:gd name="T3" fmla="*/ 3 h 3"/>
                      <a:gd name="T4" fmla="*/ 0 w 22"/>
                      <a:gd name="T5" fmla="*/ 2 h 3"/>
                    </a:gdLst>
                    <a:ahLst/>
                    <a:cxnLst>
                      <a:cxn ang="0">
                        <a:pos x="T0" y="T1"/>
                      </a:cxn>
                      <a:cxn ang="0">
                        <a:pos x="T2" y="T3"/>
                      </a:cxn>
                      <a:cxn ang="0">
                        <a:pos x="T4" y="T5"/>
                      </a:cxn>
                    </a:cxnLst>
                    <a:rect l="0" t="0" r="r" b="b"/>
                    <a:pathLst>
                      <a:path w="22" h="3">
                        <a:moveTo>
                          <a:pt x="0" y="2"/>
                        </a:moveTo>
                        <a:cubicBezTo>
                          <a:pt x="11" y="0"/>
                          <a:pt x="22" y="2"/>
                          <a:pt x="5" y="3"/>
                        </a:cubicBezTo>
                        <a:cubicBezTo>
                          <a:pt x="5" y="1"/>
                          <a:pt x="2"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00"/>
                  <p:cNvSpPr>
                    <a:spLocks/>
                  </p:cNvSpPr>
                  <p:nvPr/>
                </p:nvSpPr>
                <p:spPr bwMode="auto">
                  <a:xfrm>
                    <a:off x="247" y="3488"/>
                    <a:ext cx="24" cy="10"/>
                  </a:xfrm>
                  <a:custGeom>
                    <a:avLst/>
                    <a:gdLst>
                      <a:gd name="T0" fmla="*/ 10 w 10"/>
                      <a:gd name="T1" fmla="*/ 4 h 4"/>
                      <a:gd name="T2" fmla="*/ 10 w 10"/>
                      <a:gd name="T3" fmla="*/ 4 h 4"/>
                    </a:gdLst>
                    <a:ahLst/>
                    <a:cxnLst>
                      <a:cxn ang="0">
                        <a:pos x="T0" y="T1"/>
                      </a:cxn>
                      <a:cxn ang="0">
                        <a:pos x="T2" y="T3"/>
                      </a:cxn>
                    </a:cxnLst>
                    <a:rect l="0" t="0" r="r" b="b"/>
                    <a:pathLst>
                      <a:path w="10" h="4">
                        <a:moveTo>
                          <a:pt x="10" y="4"/>
                        </a:moveTo>
                        <a:cubicBezTo>
                          <a:pt x="0" y="4"/>
                          <a:pt x="4" y="0"/>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01"/>
                  <p:cNvSpPr>
                    <a:spLocks/>
                  </p:cNvSpPr>
                  <p:nvPr/>
                </p:nvSpPr>
                <p:spPr bwMode="auto">
                  <a:xfrm>
                    <a:off x="-207" y="3484"/>
                    <a:ext cx="26" cy="7"/>
                  </a:xfrm>
                  <a:custGeom>
                    <a:avLst/>
                    <a:gdLst>
                      <a:gd name="T0" fmla="*/ 0 w 11"/>
                      <a:gd name="T1" fmla="*/ 2 h 3"/>
                      <a:gd name="T2" fmla="*/ 11 w 11"/>
                      <a:gd name="T3" fmla="*/ 0 h 3"/>
                      <a:gd name="T4" fmla="*/ 0 w 11"/>
                      <a:gd name="T5" fmla="*/ 2 h 3"/>
                    </a:gdLst>
                    <a:ahLst/>
                    <a:cxnLst>
                      <a:cxn ang="0">
                        <a:pos x="T0" y="T1"/>
                      </a:cxn>
                      <a:cxn ang="0">
                        <a:pos x="T2" y="T3"/>
                      </a:cxn>
                      <a:cxn ang="0">
                        <a:pos x="T4" y="T5"/>
                      </a:cxn>
                    </a:cxnLst>
                    <a:rect l="0" t="0" r="r" b="b"/>
                    <a:pathLst>
                      <a:path w="11" h="3">
                        <a:moveTo>
                          <a:pt x="0" y="2"/>
                        </a:moveTo>
                        <a:cubicBezTo>
                          <a:pt x="0" y="2"/>
                          <a:pt x="7" y="0"/>
                          <a:pt x="11" y="0"/>
                        </a:cubicBezTo>
                        <a:cubicBezTo>
                          <a:pt x="9" y="2"/>
                          <a:pt x="5"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02"/>
                  <p:cNvSpPr>
                    <a:spLocks/>
                  </p:cNvSpPr>
                  <p:nvPr/>
                </p:nvSpPr>
                <p:spPr bwMode="auto">
                  <a:xfrm>
                    <a:off x="1650" y="3460"/>
                    <a:ext cx="24" cy="12"/>
                  </a:xfrm>
                  <a:custGeom>
                    <a:avLst/>
                    <a:gdLst>
                      <a:gd name="T0" fmla="*/ 9 w 10"/>
                      <a:gd name="T1" fmla="*/ 4 h 5"/>
                      <a:gd name="T2" fmla="*/ 0 w 10"/>
                      <a:gd name="T3" fmla="*/ 3 h 5"/>
                      <a:gd name="T4" fmla="*/ 9 w 10"/>
                      <a:gd name="T5" fmla="*/ 4 h 5"/>
                    </a:gdLst>
                    <a:ahLst/>
                    <a:cxnLst>
                      <a:cxn ang="0">
                        <a:pos x="T0" y="T1"/>
                      </a:cxn>
                      <a:cxn ang="0">
                        <a:pos x="T2" y="T3"/>
                      </a:cxn>
                      <a:cxn ang="0">
                        <a:pos x="T4" y="T5"/>
                      </a:cxn>
                    </a:cxnLst>
                    <a:rect l="0" t="0" r="r" b="b"/>
                    <a:pathLst>
                      <a:path w="10" h="5">
                        <a:moveTo>
                          <a:pt x="9" y="4"/>
                        </a:moveTo>
                        <a:cubicBezTo>
                          <a:pt x="5" y="5"/>
                          <a:pt x="4" y="2"/>
                          <a:pt x="0" y="3"/>
                        </a:cubicBezTo>
                        <a:cubicBezTo>
                          <a:pt x="1" y="2"/>
                          <a:pt x="10" y="0"/>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03"/>
                  <p:cNvSpPr>
                    <a:spLocks/>
                  </p:cNvSpPr>
                  <p:nvPr/>
                </p:nvSpPr>
                <p:spPr bwMode="auto">
                  <a:xfrm>
                    <a:off x="363" y="3445"/>
                    <a:ext cx="24" cy="8"/>
                  </a:xfrm>
                  <a:custGeom>
                    <a:avLst/>
                    <a:gdLst>
                      <a:gd name="T0" fmla="*/ 0 w 10"/>
                      <a:gd name="T1" fmla="*/ 2 h 3"/>
                      <a:gd name="T2" fmla="*/ 10 w 10"/>
                      <a:gd name="T3" fmla="*/ 0 h 3"/>
                      <a:gd name="T4" fmla="*/ 0 w 10"/>
                      <a:gd name="T5" fmla="*/ 2 h 3"/>
                    </a:gdLst>
                    <a:ahLst/>
                    <a:cxnLst>
                      <a:cxn ang="0">
                        <a:pos x="T0" y="T1"/>
                      </a:cxn>
                      <a:cxn ang="0">
                        <a:pos x="T2" y="T3"/>
                      </a:cxn>
                      <a:cxn ang="0">
                        <a:pos x="T4" y="T5"/>
                      </a:cxn>
                    </a:cxnLst>
                    <a:rect l="0" t="0" r="r" b="b"/>
                    <a:pathLst>
                      <a:path w="10" h="3">
                        <a:moveTo>
                          <a:pt x="0" y="2"/>
                        </a:moveTo>
                        <a:cubicBezTo>
                          <a:pt x="2" y="0"/>
                          <a:pt x="6" y="0"/>
                          <a:pt x="10" y="0"/>
                        </a:cubicBezTo>
                        <a:cubicBezTo>
                          <a:pt x="8" y="3"/>
                          <a:pt x="5"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4"/>
                  <p:cNvSpPr>
                    <a:spLocks/>
                  </p:cNvSpPr>
                  <p:nvPr/>
                </p:nvSpPr>
                <p:spPr bwMode="auto">
                  <a:xfrm>
                    <a:off x="325" y="3443"/>
                    <a:ext cx="31" cy="10"/>
                  </a:xfrm>
                  <a:custGeom>
                    <a:avLst/>
                    <a:gdLst>
                      <a:gd name="T0" fmla="*/ 13 w 13"/>
                      <a:gd name="T1" fmla="*/ 2 h 4"/>
                      <a:gd name="T2" fmla="*/ 0 w 13"/>
                      <a:gd name="T3" fmla="*/ 3 h 4"/>
                      <a:gd name="T4" fmla="*/ 13 w 13"/>
                      <a:gd name="T5" fmla="*/ 2 h 4"/>
                    </a:gdLst>
                    <a:ahLst/>
                    <a:cxnLst>
                      <a:cxn ang="0">
                        <a:pos x="T0" y="T1"/>
                      </a:cxn>
                      <a:cxn ang="0">
                        <a:pos x="T2" y="T3"/>
                      </a:cxn>
                      <a:cxn ang="0">
                        <a:pos x="T4" y="T5"/>
                      </a:cxn>
                    </a:cxnLst>
                    <a:rect l="0" t="0" r="r" b="b"/>
                    <a:pathLst>
                      <a:path w="13" h="4">
                        <a:moveTo>
                          <a:pt x="13" y="2"/>
                        </a:moveTo>
                        <a:cubicBezTo>
                          <a:pt x="11" y="4"/>
                          <a:pt x="4" y="3"/>
                          <a:pt x="0" y="3"/>
                        </a:cubicBezTo>
                        <a:cubicBezTo>
                          <a:pt x="1" y="0"/>
                          <a:pt x="11" y="1"/>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05"/>
                  <p:cNvSpPr>
                    <a:spLocks/>
                  </p:cNvSpPr>
                  <p:nvPr/>
                </p:nvSpPr>
                <p:spPr bwMode="auto">
                  <a:xfrm>
                    <a:off x="794" y="3410"/>
                    <a:ext cx="42" cy="7"/>
                  </a:xfrm>
                  <a:custGeom>
                    <a:avLst/>
                    <a:gdLst>
                      <a:gd name="T0" fmla="*/ 0 w 18"/>
                      <a:gd name="T1" fmla="*/ 3 h 3"/>
                      <a:gd name="T2" fmla="*/ 18 w 18"/>
                      <a:gd name="T3" fmla="*/ 0 h 3"/>
                      <a:gd name="T4" fmla="*/ 0 w 18"/>
                      <a:gd name="T5" fmla="*/ 3 h 3"/>
                    </a:gdLst>
                    <a:ahLst/>
                    <a:cxnLst>
                      <a:cxn ang="0">
                        <a:pos x="T0" y="T1"/>
                      </a:cxn>
                      <a:cxn ang="0">
                        <a:pos x="T2" y="T3"/>
                      </a:cxn>
                      <a:cxn ang="0">
                        <a:pos x="T4" y="T5"/>
                      </a:cxn>
                    </a:cxnLst>
                    <a:rect l="0" t="0" r="r" b="b"/>
                    <a:pathLst>
                      <a:path w="18" h="3">
                        <a:moveTo>
                          <a:pt x="0" y="3"/>
                        </a:moveTo>
                        <a:cubicBezTo>
                          <a:pt x="2" y="1"/>
                          <a:pt x="12" y="0"/>
                          <a:pt x="18" y="0"/>
                        </a:cubicBezTo>
                        <a:cubicBezTo>
                          <a:pt x="13" y="2"/>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023" y="3398"/>
                    <a:ext cx="59" cy="12"/>
                  </a:xfrm>
                  <a:custGeom>
                    <a:avLst/>
                    <a:gdLst>
                      <a:gd name="T0" fmla="*/ 0 w 25"/>
                      <a:gd name="T1" fmla="*/ 5 h 5"/>
                      <a:gd name="T2" fmla="*/ 9 w 25"/>
                      <a:gd name="T3" fmla="*/ 4 h 5"/>
                      <a:gd name="T4" fmla="*/ 1 w 25"/>
                      <a:gd name="T5" fmla="*/ 4 h 5"/>
                      <a:gd name="T6" fmla="*/ 0 w 25"/>
                      <a:gd name="T7" fmla="*/ 5 h 5"/>
                    </a:gdLst>
                    <a:ahLst/>
                    <a:cxnLst>
                      <a:cxn ang="0">
                        <a:pos x="T0" y="T1"/>
                      </a:cxn>
                      <a:cxn ang="0">
                        <a:pos x="T2" y="T3"/>
                      </a:cxn>
                      <a:cxn ang="0">
                        <a:pos x="T4" y="T5"/>
                      </a:cxn>
                      <a:cxn ang="0">
                        <a:pos x="T6" y="T7"/>
                      </a:cxn>
                    </a:cxnLst>
                    <a:rect l="0" t="0" r="r" b="b"/>
                    <a:pathLst>
                      <a:path w="25" h="5">
                        <a:moveTo>
                          <a:pt x="0" y="5"/>
                        </a:moveTo>
                        <a:cubicBezTo>
                          <a:pt x="1" y="0"/>
                          <a:pt x="25" y="2"/>
                          <a:pt x="9" y="4"/>
                        </a:cubicBezTo>
                        <a:cubicBezTo>
                          <a:pt x="6" y="4"/>
                          <a:pt x="5" y="4"/>
                          <a:pt x="1" y="4"/>
                        </a:cubicBezTo>
                        <a:cubicBezTo>
                          <a:pt x="0" y="4"/>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07"/>
                  <p:cNvSpPr>
                    <a:spLocks/>
                  </p:cNvSpPr>
                  <p:nvPr/>
                </p:nvSpPr>
                <p:spPr bwMode="auto">
                  <a:xfrm>
                    <a:off x="957" y="3403"/>
                    <a:ext cx="31" cy="7"/>
                  </a:xfrm>
                  <a:custGeom>
                    <a:avLst/>
                    <a:gdLst>
                      <a:gd name="T0" fmla="*/ 0 w 13"/>
                      <a:gd name="T1" fmla="*/ 3 h 3"/>
                      <a:gd name="T2" fmla="*/ 13 w 13"/>
                      <a:gd name="T3" fmla="*/ 1 h 3"/>
                      <a:gd name="T4" fmla="*/ 0 w 13"/>
                      <a:gd name="T5" fmla="*/ 3 h 3"/>
                    </a:gdLst>
                    <a:ahLst/>
                    <a:cxnLst>
                      <a:cxn ang="0">
                        <a:pos x="T0" y="T1"/>
                      </a:cxn>
                      <a:cxn ang="0">
                        <a:pos x="T2" y="T3"/>
                      </a:cxn>
                      <a:cxn ang="0">
                        <a:pos x="T4" y="T5"/>
                      </a:cxn>
                    </a:cxnLst>
                    <a:rect l="0" t="0" r="r" b="b"/>
                    <a:pathLst>
                      <a:path w="13" h="3">
                        <a:moveTo>
                          <a:pt x="0" y="3"/>
                        </a:moveTo>
                        <a:cubicBezTo>
                          <a:pt x="3" y="0"/>
                          <a:pt x="6" y="1"/>
                          <a:pt x="13" y="1"/>
                        </a:cubicBezTo>
                        <a:cubicBezTo>
                          <a:pt x="13" y="2"/>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p:cNvSpPr>
                  <p:nvPr/>
                </p:nvSpPr>
                <p:spPr bwMode="auto">
                  <a:xfrm>
                    <a:off x="1118" y="3395"/>
                    <a:ext cx="49" cy="17"/>
                  </a:xfrm>
                  <a:custGeom>
                    <a:avLst/>
                    <a:gdLst>
                      <a:gd name="T0" fmla="*/ 3 w 21"/>
                      <a:gd name="T1" fmla="*/ 5 h 7"/>
                      <a:gd name="T2" fmla="*/ 21 w 21"/>
                      <a:gd name="T3" fmla="*/ 2 h 7"/>
                      <a:gd name="T4" fmla="*/ 3 w 21"/>
                      <a:gd name="T5" fmla="*/ 5 h 7"/>
                    </a:gdLst>
                    <a:ahLst/>
                    <a:cxnLst>
                      <a:cxn ang="0">
                        <a:pos x="T0" y="T1"/>
                      </a:cxn>
                      <a:cxn ang="0">
                        <a:pos x="T2" y="T3"/>
                      </a:cxn>
                      <a:cxn ang="0">
                        <a:pos x="T4" y="T5"/>
                      </a:cxn>
                    </a:cxnLst>
                    <a:rect l="0" t="0" r="r" b="b"/>
                    <a:pathLst>
                      <a:path w="21" h="7">
                        <a:moveTo>
                          <a:pt x="3" y="5"/>
                        </a:moveTo>
                        <a:cubicBezTo>
                          <a:pt x="0" y="0"/>
                          <a:pt x="17" y="3"/>
                          <a:pt x="21" y="2"/>
                        </a:cubicBezTo>
                        <a:cubicBezTo>
                          <a:pt x="16" y="7"/>
                          <a:pt x="6" y="1"/>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9"/>
                  <p:cNvSpPr>
                    <a:spLocks/>
                  </p:cNvSpPr>
                  <p:nvPr/>
                </p:nvSpPr>
                <p:spPr bwMode="auto">
                  <a:xfrm>
                    <a:off x="396" y="3369"/>
                    <a:ext cx="26" cy="7"/>
                  </a:xfrm>
                  <a:custGeom>
                    <a:avLst/>
                    <a:gdLst>
                      <a:gd name="T0" fmla="*/ 0 w 11"/>
                      <a:gd name="T1" fmla="*/ 3 h 3"/>
                      <a:gd name="T2" fmla="*/ 11 w 11"/>
                      <a:gd name="T3" fmla="*/ 2 h 3"/>
                      <a:gd name="T4" fmla="*/ 0 w 11"/>
                      <a:gd name="T5" fmla="*/ 3 h 3"/>
                    </a:gdLst>
                    <a:ahLst/>
                    <a:cxnLst>
                      <a:cxn ang="0">
                        <a:pos x="T0" y="T1"/>
                      </a:cxn>
                      <a:cxn ang="0">
                        <a:pos x="T2" y="T3"/>
                      </a:cxn>
                      <a:cxn ang="0">
                        <a:pos x="T4" y="T5"/>
                      </a:cxn>
                    </a:cxnLst>
                    <a:rect l="0" t="0" r="r" b="b"/>
                    <a:pathLst>
                      <a:path w="11" h="3">
                        <a:moveTo>
                          <a:pt x="0" y="3"/>
                        </a:moveTo>
                        <a:cubicBezTo>
                          <a:pt x="3" y="0"/>
                          <a:pt x="7" y="1"/>
                          <a:pt x="11" y="2"/>
                        </a:cubicBezTo>
                        <a:cubicBezTo>
                          <a:pt x="10" y="3"/>
                          <a:pt x="5"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10"/>
                  <p:cNvSpPr>
                    <a:spLocks/>
                  </p:cNvSpPr>
                  <p:nvPr/>
                </p:nvSpPr>
                <p:spPr bwMode="auto">
                  <a:xfrm>
                    <a:off x="602" y="3364"/>
                    <a:ext cx="35" cy="10"/>
                  </a:xfrm>
                  <a:custGeom>
                    <a:avLst/>
                    <a:gdLst>
                      <a:gd name="T0" fmla="*/ 0 w 15"/>
                      <a:gd name="T1" fmla="*/ 4 h 4"/>
                      <a:gd name="T2" fmla="*/ 15 w 15"/>
                      <a:gd name="T3" fmla="*/ 3 h 4"/>
                      <a:gd name="T4" fmla="*/ 0 w 15"/>
                      <a:gd name="T5" fmla="*/ 4 h 4"/>
                    </a:gdLst>
                    <a:ahLst/>
                    <a:cxnLst>
                      <a:cxn ang="0">
                        <a:pos x="T0" y="T1"/>
                      </a:cxn>
                      <a:cxn ang="0">
                        <a:pos x="T2" y="T3"/>
                      </a:cxn>
                      <a:cxn ang="0">
                        <a:pos x="T4" y="T5"/>
                      </a:cxn>
                    </a:cxnLst>
                    <a:rect l="0" t="0" r="r" b="b"/>
                    <a:pathLst>
                      <a:path w="15" h="4">
                        <a:moveTo>
                          <a:pt x="0" y="4"/>
                        </a:moveTo>
                        <a:cubicBezTo>
                          <a:pt x="1" y="0"/>
                          <a:pt x="11" y="2"/>
                          <a:pt x="15" y="3"/>
                        </a:cubicBezTo>
                        <a:cubicBezTo>
                          <a:pt x="11" y="4"/>
                          <a:pt x="5"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11"/>
                  <p:cNvSpPr>
                    <a:spLocks/>
                  </p:cNvSpPr>
                  <p:nvPr/>
                </p:nvSpPr>
                <p:spPr bwMode="auto">
                  <a:xfrm>
                    <a:off x="221" y="3357"/>
                    <a:ext cx="26" cy="12"/>
                  </a:xfrm>
                  <a:custGeom>
                    <a:avLst/>
                    <a:gdLst>
                      <a:gd name="T0" fmla="*/ 0 w 11"/>
                      <a:gd name="T1" fmla="*/ 4 h 5"/>
                      <a:gd name="T2" fmla="*/ 0 w 11"/>
                      <a:gd name="T3" fmla="*/ 4 h 5"/>
                    </a:gdLst>
                    <a:ahLst/>
                    <a:cxnLst>
                      <a:cxn ang="0">
                        <a:pos x="T0" y="T1"/>
                      </a:cxn>
                      <a:cxn ang="0">
                        <a:pos x="T2" y="T3"/>
                      </a:cxn>
                    </a:cxnLst>
                    <a:rect l="0" t="0" r="r" b="b"/>
                    <a:pathLst>
                      <a:path w="11" h="5">
                        <a:moveTo>
                          <a:pt x="0" y="4"/>
                        </a:moveTo>
                        <a:cubicBezTo>
                          <a:pt x="11" y="0"/>
                          <a:pt x="8"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12"/>
                  <p:cNvSpPr>
                    <a:spLocks/>
                  </p:cNvSpPr>
                  <p:nvPr/>
                </p:nvSpPr>
                <p:spPr bwMode="auto">
                  <a:xfrm>
                    <a:off x="718" y="3353"/>
                    <a:ext cx="26" cy="14"/>
                  </a:xfrm>
                  <a:custGeom>
                    <a:avLst/>
                    <a:gdLst>
                      <a:gd name="T0" fmla="*/ 0 w 11"/>
                      <a:gd name="T1" fmla="*/ 5 h 6"/>
                      <a:gd name="T2" fmla="*/ 9 w 11"/>
                      <a:gd name="T3" fmla="*/ 4 h 6"/>
                      <a:gd name="T4" fmla="*/ 0 w 11"/>
                      <a:gd name="T5" fmla="*/ 5 h 6"/>
                    </a:gdLst>
                    <a:ahLst/>
                    <a:cxnLst>
                      <a:cxn ang="0">
                        <a:pos x="T0" y="T1"/>
                      </a:cxn>
                      <a:cxn ang="0">
                        <a:pos x="T2" y="T3"/>
                      </a:cxn>
                      <a:cxn ang="0">
                        <a:pos x="T4" y="T5"/>
                      </a:cxn>
                    </a:cxnLst>
                    <a:rect l="0" t="0" r="r" b="b"/>
                    <a:pathLst>
                      <a:path w="11" h="6">
                        <a:moveTo>
                          <a:pt x="0" y="5"/>
                        </a:moveTo>
                        <a:cubicBezTo>
                          <a:pt x="1" y="0"/>
                          <a:pt x="5" y="5"/>
                          <a:pt x="9" y="4"/>
                        </a:cubicBezTo>
                        <a:cubicBezTo>
                          <a:pt x="11" y="6"/>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13"/>
                  <p:cNvSpPr>
                    <a:spLocks/>
                  </p:cNvSpPr>
                  <p:nvPr/>
                </p:nvSpPr>
                <p:spPr bwMode="auto">
                  <a:xfrm>
                    <a:off x="616" y="3355"/>
                    <a:ext cx="24" cy="12"/>
                  </a:xfrm>
                  <a:custGeom>
                    <a:avLst/>
                    <a:gdLst>
                      <a:gd name="T0" fmla="*/ 0 w 10"/>
                      <a:gd name="T1" fmla="*/ 4 h 5"/>
                      <a:gd name="T2" fmla="*/ 10 w 10"/>
                      <a:gd name="T3" fmla="*/ 0 h 5"/>
                      <a:gd name="T4" fmla="*/ 0 w 10"/>
                      <a:gd name="T5" fmla="*/ 4 h 5"/>
                    </a:gdLst>
                    <a:ahLst/>
                    <a:cxnLst>
                      <a:cxn ang="0">
                        <a:pos x="T0" y="T1"/>
                      </a:cxn>
                      <a:cxn ang="0">
                        <a:pos x="T2" y="T3"/>
                      </a:cxn>
                      <a:cxn ang="0">
                        <a:pos x="T4" y="T5"/>
                      </a:cxn>
                    </a:cxnLst>
                    <a:rect l="0" t="0" r="r" b="b"/>
                    <a:pathLst>
                      <a:path w="10" h="5">
                        <a:moveTo>
                          <a:pt x="0" y="4"/>
                        </a:moveTo>
                        <a:cubicBezTo>
                          <a:pt x="2" y="1"/>
                          <a:pt x="6" y="1"/>
                          <a:pt x="10" y="0"/>
                        </a:cubicBezTo>
                        <a:cubicBezTo>
                          <a:pt x="8" y="5"/>
                          <a:pt x="6"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14"/>
                  <p:cNvSpPr>
                    <a:spLocks/>
                  </p:cNvSpPr>
                  <p:nvPr/>
                </p:nvSpPr>
                <p:spPr bwMode="auto">
                  <a:xfrm>
                    <a:off x="155" y="3357"/>
                    <a:ext cx="26" cy="10"/>
                  </a:xfrm>
                  <a:custGeom>
                    <a:avLst/>
                    <a:gdLst>
                      <a:gd name="T0" fmla="*/ 0 w 11"/>
                      <a:gd name="T1" fmla="*/ 2 h 4"/>
                      <a:gd name="T2" fmla="*/ 11 w 11"/>
                      <a:gd name="T3" fmla="*/ 0 h 4"/>
                      <a:gd name="T4" fmla="*/ 0 w 11"/>
                      <a:gd name="T5" fmla="*/ 2 h 4"/>
                    </a:gdLst>
                    <a:ahLst/>
                    <a:cxnLst>
                      <a:cxn ang="0">
                        <a:pos x="T0" y="T1"/>
                      </a:cxn>
                      <a:cxn ang="0">
                        <a:pos x="T2" y="T3"/>
                      </a:cxn>
                      <a:cxn ang="0">
                        <a:pos x="T4" y="T5"/>
                      </a:cxn>
                    </a:cxnLst>
                    <a:rect l="0" t="0" r="r" b="b"/>
                    <a:pathLst>
                      <a:path w="11" h="4">
                        <a:moveTo>
                          <a:pt x="0" y="2"/>
                        </a:moveTo>
                        <a:cubicBezTo>
                          <a:pt x="3" y="0"/>
                          <a:pt x="7" y="0"/>
                          <a:pt x="11" y="0"/>
                        </a:cubicBezTo>
                        <a:cubicBezTo>
                          <a:pt x="9" y="4"/>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15"/>
                  <p:cNvSpPr>
                    <a:spLocks/>
                  </p:cNvSpPr>
                  <p:nvPr/>
                </p:nvSpPr>
                <p:spPr bwMode="auto">
                  <a:xfrm>
                    <a:off x="193" y="3350"/>
                    <a:ext cx="38" cy="19"/>
                  </a:xfrm>
                  <a:custGeom>
                    <a:avLst/>
                    <a:gdLst>
                      <a:gd name="T0" fmla="*/ 0 w 16"/>
                      <a:gd name="T1" fmla="*/ 4 h 8"/>
                      <a:gd name="T2" fmla="*/ 16 w 16"/>
                      <a:gd name="T3" fmla="*/ 2 h 8"/>
                      <a:gd name="T4" fmla="*/ 0 w 16"/>
                      <a:gd name="T5" fmla="*/ 4 h 8"/>
                    </a:gdLst>
                    <a:ahLst/>
                    <a:cxnLst>
                      <a:cxn ang="0">
                        <a:pos x="T0" y="T1"/>
                      </a:cxn>
                      <a:cxn ang="0">
                        <a:pos x="T2" y="T3"/>
                      </a:cxn>
                      <a:cxn ang="0">
                        <a:pos x="T4" y="T5"/>
                      </a:cxn>
                    </a:cxnLst>
                    <a:rect l="0" t="0" r="r" b="b"/>
                    <a:pathLst>
                      <a:path w="16" h="8">
                        <a:moveTo>
                          <a:pt x="0" y="4"/>
                        </a:moveTo>
                        <a:cubicBezTo>
                          <a:pt x="5" y="0"/>
                          <a:pt x="11" y="4"/>
                          <a:pt x="16" y="2"/>
                        </a:cubicBezTo>
                        <a:cubicBezTo>
                          <a:pt x="14" y="8"/>
                          <a:pt x="7"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16"/>
                  <p:cNvSpPr>
                    <a:spLocks/>
                  </p:cNvSpPr>
                  <p:nvPr/>
                </p:nvSpPr>
                <p:spPr bwMode="auto">
                  <a:xfrm>
                    <a:off x="990" y="3343"/>
                    <a:ext cx="21" cy="12"/>
                  </a:xfrm>
                  <a:custGeom>
                    <a:avLst/>
                    <a:gdLst>
                      <a:gd name="T0" fmla="*/ 7 w 9"/>
                      <a:gd name="T1" fmla="*/ 5 h 5"/>
                      <a:gd name="T2" fmla="*/ 6 w 9"/>
                      <a:gd name="T3" fmla="*/ 4 h 5"/>
                      <a:gd name="T4" fmla="*/ 0 w 9"/>
                      <a:gd name="T5" fmla="*/ 3 h 5"/>
                      <a:gd name="T6" fmla="*/ 7 w 9"/>
                      <a:gd name="T7" fmla="*/ 0 h 5"/>
                      <a:gd name="T8" fmla="*/ 7 w 9"/>
                      <a:gd name="T9" fmla="*/ 5 h 5"/>
                    </a:gdLst>
                    <a:ahLst/>
                    <a:cxnLst>
                      <a:cxn ang="0">
                        <a:pos x="T0" y="T1"/>
                      </a:cxn>
                      <a:cxn ang="0">
                        <a:pos x="T2" y="T3"/>
                      </a:cxn>
                      <a:cxn ang="0">
                        <a:pos x="T4" y="T5"/>
                      </a:cxn>
                      <a:cxn ang="0">
                        <a:pos x="T6" y="T7"/>
                      </a:cxn>
                      <a:cxn ang="0">
                        <a:pos x="T8" y="T9"/>
                      </a:cxn>
                    </a:cxnLst>
                    <a:rect l="0" t="0" r="r" b="b"/>
                    <a:pathLst>
                      <a:path w="9" h="5">
                        <a:moveTo>
                          <a:pt x="7" y="5"/>
                        </a:moveTo>
                        <a:cubicBezTo>
                          <a:pt x="6" y="5"/>
                          <a:pt x="6" y="4"/>
                          <a:pt x="6" y="4"/>
                        </a:cubicBezTo>
                        <a:cubicBezTo>
                          <a:pt x="6" y="2"/>
                          <a:pt x="1" y="5"/>
                          <a:pt x="0" y="3"/>
                        </a:cubicBezTo>
                        <a:cubicBezTo>
                          <a:pt x="2" y="2"/>
                          <a:pt x="3" y="0"/>
                          <a:pt x="7" y="0"/>
                        </a:cubicBezTo>
                        <a:cubicBezTo>
                          <a:pt x="7" y="3"/>
                          <a:pt x="9" y="3"/>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17"/>
                  <p:cNvSpPr>
                    <a:spLocks/>
                  </p:cNvSpPr>
                  <p:nvPr/>
                </p:nvSpPr>
                <p:spPr bwMode="auto">
                  <a:xfrm>
                    <a:off x="609" y="3345"/>
                    <a:ext cx="31" cy="10"/>
                  </a:xfrm>
                  <a:custGeom>
                    <a:avLst/>
                    <a:gdLst>
                      <a:gd name="T0" fmla="*/ 0 w 13"/>
                      <a:gd name="T1" fmla="*/ 2 h 4"/>
                      <a:gd name="T2" fmla="*/ 13 w 13"/>
                      <a:gd name="T3" fmla="*/ 0 h 4"/>
                      <a:gd name="T4" fmla="*/ 0 w 13"/>
                      <a:gd name="T5" fmla="*/ 2 h 4"/>
                    </a:gdLst>
                    <a:ahLst/>
                    <a:cxnLst>
                      <a:cxn ang="0">
                        <a:pos x="T0" y="T1"/>
                      </a:cxn>
                      <a:cxn ang="0">
                        <a:pos x="T2" y="T3"/>
                      </a:cxn>
                      <a:cxn ang="0">
                        <a:pos x="T4" y="T5"/>
                      </a:cxn>
                    </a:cxnLst>
                    <a:rect l="0" t="0" r="r" b="b"/>
                    <a:pathLst>
                      <a:path w="13" h="4">
                        <a:moveTo>
                          <a:pt x="0" y="2"/>
                        </a:moveTo>
                        <a:cubicBezTo>
                          <a:pt x="3" y="0"/>
                          <a:pt x="8" y="0"/>
                          <a:pt x="13" y="0"/>
                        </a:cubicBezTo>
                        <a:cubicBezTo>
                          <a:pt x="10" y="2"/>
                          <a:pt x="5"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18"/>
                  <p:cNvSpPr>
                    <a:spLocks/>
                  </p:cNvSpPr>
                  <p:nvPr/>
                </p:nvSpPr>
                <p:spPr bwMode="auto">
                  <a:xfrm>
                    <a:off x="756" y="3331"/>
                    <a:ext cx="54" cy="22"/>
                  </a:xfrm>
                  <a:custGeom>
                    <a:avLst/>
                    <a:gdLst>
                      <a:gd name="T0" fmla="*/ 16 w 23"/>
                      <a:gd name="T1" fmla="*/ 8 h 9"/>
                      <a:gd name="T2" fmla="*/ 0 w 23"/>
                      <a:gd name="T3" fmla="*/ 3 h 9"/>
                      <a:gd name="T4" fmla="*/ 23 w 23"/>
                      <a:gd name="T5" fmla="*/ 0 h 9"/>
                      <a:gd name="T6" fmla="*/ 16 w 23"/>
                      <a:gd name="T7" fmla="*/ 8 h 9"/>
                    </a:gdLst>
                    <a:ahLst/>
                    <a:cxnLst>
                      <a:cxn ang="0">
                        <a:pos x="T0" y="T1"/>
                      </a:cxn>
                      <a:cxn ang="0">
                        <a:pos x="T2" y="T3"/>
                      </a:cxn>
                      <a:cxn ang="0">
                        <a:pos x="T4" y="T5"/>
                      </a:cxn>
                      <a:cxn ang="0">
                        <a:pos x="T6" y="T7"/>
                      </a:cxn>
                    </a:cxnLst>
                    <a:rect l="0" t="0" r="r" b="b"/>
                    <a:pathLst>
                      <a:path w="23" h="9">
                        <a:moveTo>
                          <a:pt x="16" y="8"/>
                        </a:moveTo>
                        <a:cubicBezTo>
                          <a:pt x="9" y="5"/>
                          <a:pt x="3" y="9"/>
                          <a:pt x="0" y="3"/>
                        </a:cubicBezTo>
                        <a:cubicBezTo>
                          <a:pt x="8" y="2"/>
                          <a:pt x="11" y="0"/>
                          <a:pt x="23" y="0"/>
                        </a:cubicBezTo>
                        <a:cubicBezTo>
                          <a:pt x="19" y="1"/>
                          <a:pt x="17" y="4"/>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19"/>
                  <p:cNvSpPr>
                    <a:spLocks/>
                  </p:cNvSpPr>
                  <p:nvPr/>
                </p:nvSpPr>
                <p:spPr bwMode="auto">
                  <a:xfrm>
                    <a:off x="124" y="3338"/>
                    <a:ext cx="33" cy="12"/>
                  </a:xfrm>
                  <a:custGeom>
                    <a:avLst/>
                    <a:gdLst>
                      <a:gd name="T0" fmla="*/ 14 w 14"/>
                      <a:gd name="T1" fmla="*/ 0 h 5"/>
                      <a:gd name="T2" fmla="*/ 14 w 14"/>
                      <a:gd name="T3" fmla="*/ 0 h 5"/>
                    </a:gdLst>
                    <a:ahLst/>
                    <a:cxnLst>
                      <a:cxn ang="0">
                        <a:pos x="T0" y="T1"/>
                      </a:cxn>
                      <a:cxn ang="0">
                        <a:pos x="T2" y="T3"/>
                      </a:cxn>
                    </a:cxnLst>
                    <a:rect l="0" t="0" r="r" b="b"/>
                    <a:pathLst>
                      <a:path w="14" h="5">
                        <a:moveTo>
                          <a:pt x="14" y="0"/>
                        </a:moveTo>
                        <a:cubicBezTo>
                          <a:pt x="5" y="5"/>
                          <a:pt x="0"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20"/>
                  <p:cNvSpPr>
                    <a:spLocks/>
                  </p:cNvSpPr>
                  <p:nvPr/>
                </p:nvSpPr>
                <p:spPr bwMode="auto">
                  <a:xfrm>
                    <a:off x="536" y="3326"/>
                    <a:ext cx="33" cy="12"/>
                  </a:xfrm>
                  <a:custGeom>
                    <a:avLst/>
                    <a:gdLst>
                      <a:gd name="T0" fmla="*/ 0 w 14"/>
                      <a:gd name="T1" fmla="*/ 1 h 5"/>
                      <a:gd name="T2" fmla="*/ 14 w 14"/>
                      <a:gd name="T3" fmla="*/ 1 h 5"/>
                      <a:gd name="T4" fmla="*/ 0 w 14"/>
                      <a:gd name="T5" fmla="*/ 1 h 5"/>
                    </a:gdLst>
                    <a:ahLst/>
                    <a:cxnLst>
                      <a:cxn ang="0">
                        <a:pos x="T0" y="T1"/>
                      </a:cxn>
                      <a:cxn ang="0">
                        <a:pos x="T2" y="T3"/>
                      </a:cxn>
                      <a:cxn ang="0">
                        <a:pos x="T4" y="T5"/>
                      </a:cxn>
                    </a:cxnLst>
                    <a:rect l="0" t="0" r="r" b="b"/>
                    <a:pathLst>
                      <a:path w="14" h="5">
                        <a:moveTo>
                          <a:pt x="0" y="1"/>
                        </a:moveTo>
                        <a:cubicBezTo>
                          <a:pt x="6" y="2"/>
                          <a:pt x="9" y="0"/>
                          <a:pt x="14" y="1"/>
                        </a:cubicBezTo>
                        <a:cubicBezTo>
                          <a:pt x="9" y="2"/>
                          <a:pt x="2"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21"/>
                  <p:cNvSpPr>
                    <a:spLocks/>
                  </p:cNvSpPr>
                  <p:nvPr/>
                </p:nvSpPr>
                <p:spPr bwMode="auto">
                  <a:xfrm>
                    <a:off x="574" y="3326"/>
                    <a:ext cx="21" cy="10"/>
                  </a:xfrm>
                  <a:custGeom>
                    <a:avLst/>
                    <a:gdLst>
                      <a:gd name="T0" fmla="*/ 0 w 9"/>
                      <a:gd name="T1" fmla="*/ 2 h 4"/>
                      <a:gd name="T2" fmla="*/ 9 w 9"/>
                      <a:gd name="T3" fmla="*/ 0 h 4"/>
                      <a:gd name="T4" fmla="*/ 0 w 9"/>
                      <a:gd name="T5" fmla="*/ 2 h 4"/>
                    </a:gdLst>
                    <a:ahLst/>
                    <a:cxnLst>
                      <a:cxn ang="0">
                        <a:pos x="T0" y="T1"/>
                      </a:cxn>
                      <a:cxn ang="0">
                        <a:pos x="T2" y="T3"/>
                      </a:cxn>
                      <a:cxn ang="0">
                        <a:pos x="T4" y="T5"/>
                      </a:cxn>
                    </a:cxnLst>
                    <a:rect l="0" t="0" r="r" b="b"/>
                    <a:pathLst>
                      <a:path w="9" h="4">
                        <a:moveTo>
                          <a:pt x="0" y="2"/>
                        </a:moveTo>
                        <a:cubicBezTo>
                          <a:pt x="1" y="0"/>
                          <a:pt x="6" y="0"/>
                          <a:pt x="9" y="0"/>
                        </a:cubicBezTo>
                        <a:cubicBezTo>
                          <a:pt x="9" y="4"/>
                          <a:pt x="3"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22"/>
                  <p:cNvSpPr>
                    <a:spLocks/>
                  </p:cNvSpPr>
                  <p:nvPr/>
                </p:nvSpPr>
                <p:spPr bwMode="auto">
                  <a:xfrm>
                    <a:off x="673" y="3317"/>
                    <a:ext cx="24" cy="7"/>
                  </a:xfrm>
                  <a:custGeom>
                    <a:avLst/>
                    <a:gdLst>
                      <a:gd name="T0" fmla="*/ 2 w 10"/>
                      <a:gd name="T1" fmla="*/ 3 h 3"/>
                      <a:gd name="T2" fmla="*/ 2 w 10"/>
                      <a:gd name="T3" fmla="*/ 0 h 3"/>
                      <a:gd name="T4" fmla="*/ 2 w 10"/>
                      <a:gd name="T5" fmla="*/ 3 h 3"/>
                    </a:gdLst>
                    <a:ahLst/>
                    <a:cxnLst>
                      <a:cxn ang="0">
                        <a:pos x="T0" y="T1"/>
                      </a:cxn>
                      <a:cxn ang="0">
                        <a:pos x="T2" y="T3"/>
                      </a:cxn>
                      <a:cxn ang="0">
                        <a:pos x="T4" y="T5"/>
                      </a:cxn>
                    </a:cxnLst>
                    <a:rect l="0" t="0" r="r" b="b"/>
                    <a:pathLst>
                      <a:path w="10" h="3">
                        <a:moveTo>
                          <a:pt x="2" y="3"/>
                        </a:moveTo>
                        <a:cubicBezTo>
                          <a:pt x="0" y="3"/>
                          <a:pt x="2" y="2"/>
                          <a:pt x="2" y="0"/>
                        </a:cubicBezTo>
                        <a:cubicBezTo>
                          <a:pt x="10" y="2"/>
                          <a:pt x="9"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23"/>
                  <p:cNvSpPr>
                    <a:spLocks/>
                  </p:cNvSpPr>
                  <p:nvPr/>
                </p:nvSpPr>
                <p:spPr bwMode="auto">
                  <a:xfrm>
                    <a:off x="299" y="3293"/>
                    <a:ext cx="55" cy="12"/>
                  </a:xfrm>
                  <a:custGeom>
                    <a:avLst/>
                    <a:gdLst>
                      <a:gd name="T0" fmla="*/ 23 w 23"/>
                      <a:gd name="T1" fmla="*/ 4 h 5"/>
                      <a:gd name="T2" fmla="*/ 0 w 23"/>
                      <a:gd name="T3" fmla="*/ 3 h 5"/>
                      <a:gd name="T4" fmla="*/ 23 w 23"/>
                      <a:gd name="T5" fmla="*/ 4 h 5"/>
                    </a:gdLst>
                    <a:ahLst/>
                    <a:cxnLst>
                      <a:cxn ang="0">
                        <a:pos x="T0" y="T1"/>
                      </a:cxn>
                      <a:cxn ang="0">
                        <a:pos x="T2" y="T3"/>
                      </a:cxn>
                      <a:cxn ang="0">
                        <a:pos x="T4" y="T5"/>
                      </a:cxn>
                    </a:cxnLst>
                    <a:rect l="0" t="0" r="r" b="b"/>
                    <a:pathLst>
                      <a:path w="23" h="5">
                        <a:moveTo>
                          <a:pt x="23" y="4"/>
                        </a:moveTo>
                        <a:cubicBezTo>
                          <a:pt x="15" y="5"/>
                          <a:pt x="6" y="3"/>
                          <a:pt x="0" y="3"/>
                        </a:cubicBezTo>
                        <a:cubicBezTo>
                          <a:pt x="7" y="0"/>
                          <a:pt x="15" y="4"/>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24"/>
                  <p:cNvSpPr>
                    <a:spLocks/>
                  </p:cNvSpPr>
                  <p:nvPr/>
                </p:nvSpPr>
                <p:spPr bwMode="auto">
                  <a:xfrm>
                    <a:off x="112" y="3293"/>
                    <a:ext cx="38" cy="14"/>
                  </a:xfrm>
                  <a:custGeom>
                    <a:avLst/>
                    <a:gdLst>
                      <a:gd name="T0" fmla="*/ 0 w 16"/>
                      <a:gd name="T1" fmla="*/ 4 h 6"/>
                      <a:gd name="T2" fmla="*/ 16 w 16"/>
                      <a:gd name="T3" fmla="*/ 2 h 6"/>
                      <a:gd name="T4" fmla="*/ 0 w 16"/>
                      <a:gd name="T5" fmla="*/ 4 h 6"/>
                    </a:gdLst>
                    <a:ahLst/>
                    <a:cxnLst>
                      <a:cxn ang="0">
                        <a:pos x="T0" y="T1"/>
                      </a:cxn>
                      <a:cxn ang="0">
                        <a:pos x="T2" y="T3"/>
                      </a:cxn>
                      <a:cxn ang="0">
                        <a:pos x="T4" y="T5"/>
                      </a:cxn>
                    </a:cxnLst>
                    <a:rect l="0" t="0" r="r" b="b"/>
                    <a:pathLst>
                      <a:path w="16" h="6">
                        <a:moveTo>
                          <a:pt x="0" y="4"/>
                        </a:moveTo>
                        <a:cubicBezTo>
                          <a:pt x="4" y="0"/>
                          <a:pt x="10" y="1"/>
                          <a:pt x="16" y="2"/>
                        </a:cubicBezTo>
                        <a:cubicBezTo>
                          <a:pt x="12" y="6"/>
                          <a:pt x="5"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25"/>
                  <p:cNvSpPr>
                    <a:spLocks/>
                  </p:cNvSpPr>
                  <p:nvPr/>
                </p:nvSpPr>
                <p:spPr bwMode="auto">
                  <a:xfrm>
                    <a:off x="715" y="3293"/>
                    <a:ext cx="24" cy="10"/>
                  </a:xfrm>
                  <a:custGeom>
                    <a:avLst/>
                    <a:gdLst>
                      <a:gd name="T0" fmla="*/ 10 w 10"/>
                      <a:gd name="T1" fmla="*/ 2 h 4"/>
                      <a:gd name="T2" fmla="*/ 0 w 10"/>
                      <a:gd name="T3" fmla="*/ 1 h 4"/>
                      <a:gd name="T4" fmla="*/ 10 w 10"/>
                      <a:gd name="T5" fmla="*/ 2 h 4"/>
                    </a:gdLst>
                    <a:ahLst/>
                    <a:cxnLst>
                      <a:cxn ang="0">
                        <a:pos x="T0" y="T1"/>
                      </a:cxn>
                      <a:cxn ang="0">
                        <a:pos x="T2" y="T3"/>
                      </a:cxn>
                      <a:cxn ang="0">
                        <a:pos x="T4" y="T5"/>
                      </a:cxn>
                    </a:cxnLst>
                    <a:rect l="0" t="0" r="r" b="b"/>
                    <a:pathLst>
                      <a:path w="10" h="4">
                        <a:moveTo>
                          <a:pt x="10" y="2"/>
                        </a:moveTo>
                        <a:cubicBezTo>
                          <a:pt x="9" y="3"/>
                          <a:pt x="0" y="4"/>
                          <a:pt x="0" y="1"/>
                        </a:cubicBezTo>
                        <a:cubicBezTo>
                          <a:pt x="3" y="3"/>
                          <a:pt x="8"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26"/>
                  <p:cNvSpPr>
                    <a:spLocks/>
                  </p:cNvSpPr>
                  <p:nvPr/>
                </p:nvSpPr>
                <p:spPr bwMode="auto">
                  <a:xfrm>
                    <a:off x="257" y="3293"/>
                    <a:ext cx="18" cy="12"/>
                  </a:xfrm>
                  <a:custGeom>
                    <a:avLst/>
                    <a:gdLst>
                      <a:gd name="T0" fmla="*/ 0 w 8"/>
                      <a:gd name="T1" fmla="*/ 3 h 5"/>
                      <a:gd name="T2" fmla="*/ 8 w 8"/>
                      <a:gd name="T3" fmla="*/ 1 h 5"/>
                      <a:gd name="T4" fmla="*/ 0 w 8"/>
                      <a:gd name="T5" fmla="*/ 3 h 5"/>
                    </a:gdLst>
                    <a:ahLst/>
                    <a:cxnLst>
                      <a:cxn ang="0">
                        <a:pos x="T0" y="T1"/>
                      </a:cxn>
                      <a:cxn ang="0">
                        <a:pos x="T2" y="T3"/>
                      </a:cxn>
                      <a:cxn ang="0">
                        <a:pos x="T4" y="T5"/>
                      </a:cxn>
                    </a:cxnLst>
                    <a:rect l="0" t="0" r="r" b="b"/>
                    <a:pathLst>
                      <a:path w="8" h="5">
                        <a:moveTo>
                          <a:pt x="0" y="3"/>
                        </a:moveTo>
                        <a:cubicBezTo>
                          <a:pt x="1" y="0"/>
                          <a:pt x="5" y="1"/>
                          <a:pt x="8" y="1"/>
                        </a:cubicBezTo>
                        <a:cubicBezTo>
                          <a:pt x="8" y="5"/>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27"/>
                  <p:cNvSpPr>
                    <a:spLocks/>
                  </p:cNvSpPr>
                  <p:nvPr/>
                </p:nvSpPr>
                <p:spPr bwMode="auto">
                  <a:xfrm>
                    <a:off x="323" y="3283"/>
                    <a:ext cx="52" cy="12"/>
                  </a:xfrm>
                  <a:custGeom>
                    <a:avLst/>
                    <a:gdLst>
                      <a:gd name="T0" fmla="*/ 0 w 22"/>
                      <a:gd name="T1" fmla="*/ 3 h 5"/>
                      <a:gd name="T2" fmla="*/ 13 w 22"/>
                      <a:gd name="T3" fmla="*/ 3 h 5"/>
                      <a:gd name="T4" fmla="*/ 0 w 22"/>
                      <a:gd name="T5" fmla="*/ 3 h 5"/>
                    </a:gdLst>
                    <a:ahLst/>
                    <a:cxnLst>
                      <a:cxn ang="0">
                        <a:pos x="T0" y="T1"/>
                      </a:cxn>
                      <a:cxn ang="0">
                        <a:pos x="T2" y="T3"/>
                      </a:cxn>
                      <a:cxn ang="0">
                        <a:pos x="T4" y="T5"/>
                      </a:cxn>
                    </a:cxnLst>
                    <a:rect l="0" t="0" r="r" b="b"/>
                    <a:pathLst>
                      <a:path w="22" h="5">
                        <a:moveTo>
                          <a:pt x="0" y="3"/>
                        </a:moveTo>
                        <a:cubicBezTo>
                          <a:pt x="6" y="0"/>
                          <a:pt x="11" y="2"/>
                          <a:pt x="13" y="3"/>
                        </a:cubicBezTo>
                        <a:cubicBezTo>
                          <a:pt x="22" y="5"/>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28"/>
                  <p:cNvSpPr>
                    <a:spLocks/>
                  </p:cNvSpPr>
                  <p:nvPr/>
                </p:nvSpPr>
                <p:spPr bwMode="auto">
                  <a:xfrm>
                    <a:off x="131" y="3283"/>
                    <a:ext cx="26" cy="12"/>
                  </a:xfrm>
                  <a:custGeom>
                    <a:avLst/>
                    <a:gdLst>
                      <a:gd name="T0" fmla="*/ 0 w 11"/>
                      <a:gd name="T1" fmla="*/ 3 h 5"/>
                      <a:gd name="T2" fmla="*/ 9 w 11"/>
                      <a:gd name="T3" fmla="*/ 3 h 5"/>
                      <a:gd name="T4" fmla="*/ 0 w 11"/>
                      <a:gd name="T5" fmla="*/ 3 h 5"/>
                    </a:gdLst>
                    <a:ahLst/>
                    <a:cxnLst>
                      <a:cxn ang="0">
                        <a:pos x="T0" y="T1"/>
                      </a:cxn>
                      <a:cxn ang="0">
                        <a:pos x="T2" y="T3"/>
                      </a:cxn>
                      <a:cxn ang="0">
                        <a:pos x="T4" y="T5"/>
                      </a:cxn>
                    </a:cxnLst>
                    <a:rect l="0" t="0" r="r" b="b"/>
                    <a:pathLst>
                      <a:path w="11" h="5">
                        <a:moveTo>
                          <a:pt x="0" y="3"/>
                        </a:moveTo>
                        <a:cubicBezTo>
                          <a:pt x="2" y="0"/>
                          <a:pt x="5" y="4"/>
                          <a:pt x="9" y="3"/>
                        </a:cubicBezTo>
                        <a:cubicBezTo>
                          <a:pt x="11" y="5"/>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29"/>
                  <p:cNvSpPr>
                    <a:spLocks/>
                  </p:cNvSpPr>
                  <p:nvPr/>
                </p:nvSpPr>
                <p:spPr bwMode="auto">
                  <a:xfrm>
                    <a:off x="164" y="3279"/>
                    <a:ext cx="22"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2" y="0"/>
                          <a:pt x="5"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30"/>
                  <p:cNvSpPr>
                    <a:spLocks/>
                  </p:cNvSpPr>
                  <p:nvPr/>
                </p:nvSpPr>
                <p:spPr bwMode="auto">
                  <a:xfrm>
                    <a:off x="119" y="3264"/>
                    <a:ext cx="59" cy="15"/>
                  </a:xfrm>
                  <a:custGeom>
                    <a:avLst/>
                    <a:gdLst>
                      <a:gd name="T0" fmla="*/ 4 w 25"/>
                      <a:gd name="T1" fmla="*/ 4 h 6"/>
                      <a:gd name="T2" fmla="*/ 0 w 25"/>
                      <a:gd name="T3" fmla="*/ 2 h 6"/>
                      <a:gd name="T4" fmla="*/ 25 w 25"/>
                      <a:gd name="T5" fmla="*/ 2 h 6"/>
                      <a:gd name="T6" fmla="*/ 4 w 25"/>
                      <a:gd name="T7" fmla="*/ 4 h 6"/>
                    </a:gdLst>
                    <a:ahLst/>
                    <a:cxnLst>
                      <a:cxn ang="0">
                        <a:pos x="T0" y="T1"/>
                      </a:cxn>
                      <a:cxn ang="0">
                        <a:pos x="T2" y="T3"/>
                      </a:cxn>
                      <a:cxn ang="0">
                        <a:pos x="T4" y="T5"/>
                      </a:cxn>
                      <a:cxn ang="0">
                        <a:pos x="T6" y="T7"/>
                      </a:cxn>
                    </a:cxnLst>
                    <a:rect l="0" t="0" r="r" b="b"/>
                    <a:pathLst>
                      <a:path w="25" h="6">
                        <a:moveTo>
                          <a:pt x="4" y="4"/>
                        </a:moveTo>
                        <a:cubicBezTo>
                          <a:pt x="8" y="2"/>
                          <a:pt x="4" y="2"/>
                          <a:pt x="0" y="2"/>
                        </a:cubicBezTo>
                        <a:cubicBezTo>
                          <a:pt x="4" y="0"/>
                          <a:pt x="21" y="1"/>
                          <a:pt x="25" y="2"/>
                        </a:cubicBezTo>
                        <a:cubicBezTo>
                          <a:pt x="21" y="6"/>
                          <a:pt x="11"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31"/>
                  <p:cNvSpPr>
                    <a:spLocks/>
                  </p:cNvSpPr>
                  <p:nvPr/>
                </p:nvSpPr>
                <p:spPr bwMode="auto">
                  <a:xfrm>
                    <a:off x="254" y="3262"/>
                    <a:ext cx="36" cy="12"/>
                  </a:xfrm>
                  <a:custGeom>
                    <a:avLst/>
                    <a:gdLst>
                      <a:gd name="T0" fmla="*/ 0 w 15"/>
                      <a:gd name="T1" fmla="*/ 2 h 5"/>
                      <a:gd name="T2" fmla="*/ 15 w 15"/>
                      <a:gd name="T3" fmla="*/ 0 h 5"/>
                      <a:gd name="T4" fmla="*/ 0 w 15"/>
                      <a:gd name="T5" fmla="*/ 2 h 5"/>
                    </a:gdLst>
                    <a:ahLst/>
                    <a:cxnLst>
                      <a:cxn ang="0">
                        <a:pos x="T0" y="T1"/>
                      </a:cxn>
                      <a:cxn ang="0">
                        <a:pos x="T2" y="T3"/>
                      </a:cxn>
                      <a:cxn ang="0">
                        <a:pos x="T4" y="T5"/>
                      </a:cxn>
                    </a:cxnLst>
                    <a:rect l="0" t="0" r="r" b="b"/>
                    <a:pathLst>
                      <a:path w="15" h="5">
                        <a:moveTo>
                          <a:pt x="0" y="2"/>
                        </a:moveTo>
                        <a:cubicBezTo>
                          <a:pt x="3" y="0"/>
                          <a:pt x="13" y="3"/>
                          <a:pt x="15" y="0"/>
                        </a:cubicBezTo>
                        <a:cubicBezTo>
                          <a:pt x="14" y="5"/>
                          <a:pt x="6"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32"/>
                  <p:cNvSpPr>
                    <a:spLocks/>
                  </p:cNvSpPr>
                  <p:nvPr/>
                </p:nvSpPr>
                <p:spPr bwMode="auto">
                  <a:xfrm>
                    <a:off x="-94" y="3248"/>
                    <a:ext cx="19" cy="5"/>
                  </a:xfrm>
                  <a:custGeom>
                    <a:avLst/>
                    <a:gdLst>
                      <a:gd name="T0" fmla="*/ 0 w 8"/>
                      <a:gd name="T1" fmla="*/ 2 h 2"/>
                      <a:gd name="T2" fmla="*/ 8 w 8"/>
                      <a:gd name="T3" fmla="*/ 0 h 2"/>
                      <a:gd name="T4" fmla="*/ 0 w 8"/>
                      <a:gd name="T5" fmla="*/ 2 h 2"/>
                    </a:gdLst>
                    <a:ahLst/>
                    <a:cxnLst>
                      <a:cxn ang="0">
                        <a:pos x="T0" y="T1"/>
                      </a:cxn>
                      <a:cxn ang="0">
                        <a:pos x="T2" y="T3"/>
                      </a:cxn>
                      <a:cxn ang="0">
                        <a:pos x="T4" y="T5"/>
                      </a:cxn>
                    </a:cxnLst>
                    <a:rect l="0" t="0" r="r" b="b"/>
                    <a:pathLst>
                      <a:path w="8" h="2">
                        <a:moveTo>
                          <a:pt x="0" y="2"/>
                        </a:moveTo>
                        <a:cubicBezTo>
                          <a:pt x="1" y="0"/>
                          <a:pt x="5" y="0"/>
                          <a:pt x="8" y="0"/>
                        </a:cubicBezTo>
                        <a:cubicBezTo>
                          <a:pt x="6" y="1"/>
                          <a:pt x="3"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33"/>
                  <p:cNvSpPr>
                    <a:spLocks/>
                  </p:cNvSpPr>
                  <p:nvPr/>
                </p:nvSpPr>
                <p:spPr bwMode="auto">
                  <a:xfrm>
                    <a:off x="115" y="3238"/>
                    <a:ext cx="21" cy="10"/>
                  </a:xfrm>
                  <a:custGeom>
                    <a:avLst/>
                    <a:gdLst>
                      <a:gd name="T0" fmla="*/ 1 w 9"/>
                      <a:gd name="T1" fmla="*/ 4 h 4"/>
                      <a:gd name="T2" fmla="*/ 9 w 9"/>
                      <a:gd name="T3" fmla="*/ 0 h 4"/>
                      <a:gd name="T4" fmla="*/ 8 w 9"/>
                      <a:gd name="T5" fmla="*/ 3 h 4"/>
                      <a:gd name="T6" fmla="*/ 1 w 9"/>
                      <a:gd name="T7" fmla="*/ 4 h 4"/>
                    </a:gdLst>
                    <a:ahLst/>
                    <a:cxnLst>
                      <a:cxn ang="0">
                        <a:pos x="T0" y="T1"/>
                      </a:cxn>
                      <a:cxn ang="0">
                        <a:pos x="T2" y="T3"/>
                      </a:cxn>
                      <a:cxn ang="0">
                        <a:pos x="T4" y="T5"/>
                      </a:cxn>
                      <a:cxn ang="0">
                        <a:pos x="T6" y="T7"/>
                      </a:cxn>
                    </a:cxnLst>
                    <a:rect l="0" t="0" r="r" b="b"/>
                    <a:pathLst>
                      <a:path w="9" h="4">
                        <a:moveTo>
                          <a:pt x="1" y="4"/>
                        </a:moveTo>
                        <a:cubicBezTo>
                          <a:pt x="0" y="0"/>
                          <a:pt x="5" y="1"/>
                          <a:pt x="9" y="0"/>
                        </a:cubicBezTo>
                        <a:cubicBezTo>
                          <a:pt x="8" y="1"/>
                          <a:pt x="8" y="1"/>
                          <a:pt x="8" y="3"/>
                        </a:cubicBezTo>
                        <a:cubicBezTo>
                          <a:pt x="6" y="3"/>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34"/>
                  <p:cNvSpPr>
                    <a:spLocks/>
                  </p:cNvSpPr>
                  <p:nvPr/>
                </p:nvSpPr>
                <p:spPr bwMode="auto">
                  <a:xfrm>
                    <a:off x="238" y="3226"/>
                    <a:ext cx="116" cy="19"/>
                  </a:xfrm>
                  <a:custGeom>
                    <a:avLst/>
                    <a:gdLst>
                      <a:gd name="T0" fmla="*/ 0 w 49"/>
                      <a:gd name="T1" fmla="*/ 6 h 8"/>
                      <a:gd name="T2" fmla="*/ 36 w 49"/>
                      <a:gd name="T3" fmla="*/ 1 h 8"/>
                      <a:gd name="T4" fmla="*/ 49 w 49"/>
                      <a:gd name="T5" fmla="*/ 5 h 8"/>
                      <a:gd name="T6" fmla="*/ 0 w 49"/>
                      <a:gd name="T7" fmla="*/ 6 h 8"/>
                    </a:gdLst>
                    <a:ahLst/>
                    <a:cxnLst>
                      <a:cxn ang="0">
                        <a:pos x="T0" y="T1"/>
                      </a:cxn>
                      <a:cxn ang="0">
                        <a:pos x="T2" y="T3"/>
                      </a:cxn>
                      <a:cxn ang="0">
                        <a:pos x="T4" y="T5"/>
                      </a:cxn>
                      <a:cxn ang="0">
                        <a:pos x="T6" y="T7"/>
                      </a:cxn>
                    </a:cxnLst>
                    <a:rect l="0" t="0" r="r" b="b"/>
                    <a:pathLst>
                      <a:path w="49" h="8">
                        <a:moveTo>
                          <a:pt x="0" y="6"/>
                        </a:moveTo>
                        <a:cubicBezTo>
                          <a:pt x="13" y="0"/>
                          <a:pt x="27" y="8"/>
                          <a:pt x="36" y="1"/>
                        </a:cubicBezTo>
                        <a:cubicBezTo>
                          <a:pt x="39" y="5"/>
                          <a:pt x="47" y="4"/>
                          <a:pt x="49" y="5"/>
                        </a:cubicBezTo>
                        <a:cubicBezTo>
                          <a:pt x="33" y="6"/>
                          <a:pt x="20"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35"/>
                  <p:cNvSpPr>
                    <a:spLocks/>
                  </p:cNvSpPr>
                  <p:nvPr/>
                </p:nvSpPr>
                <p:spPr bwMode="auto">
                  <a:xfrm>
                    <a:off x="44" y="3198"/>
                    <a:ext cx="19" cy="9"/>
                  </a:xfrm>
                  <a:custGeom>
                    <a:avLst/>
                    <a:gdLst>
                      <a:gd name="T0" fmla="*/ 2 w 8"/>
                      <a:gd name="T1" fmla="*/ 3 h 4"/>
                      <a:gd name="T2" fmla="*/ 8 w 8"/>
                      <a:gd name="T3" fmla="*/ 2 h 4"/>
                      <a:gd name="T4" fmla="*/ 2 w 8"/>
                      <a:gd name="T5" fmla="*/ 3 h 4"/>
                    </a:gdLst>
                    <a:ahLst/>
                    <a:cxnLst>
                      <a:cxn ang="0">
                        <a:pos x="T0" y="T1"/>
                      </a:cxn>
                      <a:cxn ang="0">
                        <a:pos x="T2" y="T3"/>
                      </a:cxn>
                      <a:cxn ang="0">
                        <a:pos x="T4" y="T5"/>
                      </a:cxn>
                    </a:cxnLst>
                    <a:rect l="0" t="0" r="r" b="b"/>
                    <a:pathLst>
                      <a:path w="8" h="4">
                        <a:moveTo>
                          <a:pt x="2" y="3"/>
                        </a:moveTo>
                        <a:cubicBezTo>
                          <a:pt x="0" y="3"/>
                          <a:pt x="8" y="0"/>
                          <a:pt x="8" y="2"/>
                        </a:cubicBezTo>
                        <a:cubicBezTo>
                          <a:pt x="7" y="3"/>
                          <a:pt x="5"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36"/>
                  <p:cNvSpPr>
                    <a:spLocks/>
                  </p:cNvSpPr>
                  <p:nvPr/>
                </p:nvSpPr>
                <p:spPr bwMode="auto">
                  <a:xfrm>
                    <a:off x="550" y="3193"/>
                    <a:ext cx="26" cy="10"/>
                  </a:xfrm>
                  <a:custGeom>
                    <a:avLst/>
                    <a:gdLst>
                      <a:gd name="T0" fmla="*/ 0 w 11"/>
                      <a:gd name="T1" fmla="*/ 4 h 4"/>
                      <a:gd name="T2" fmla="*/ 11 w 11"/>
                      <a:gd name="T3" fmla="*/ 2 h 4"/>
                      <a:gd name="T4" fmla="*/ 0 w 11"/>
                      <a:gd name="T5" fmla="*/ 4 h 4"/>
                    </a:gdLst>
                    <a:ahLst/>
                    <a:cxnLst>
                      <a:cxn ang="0">
                        <a:pos x="T0" y="T1"/>
                      </a:cxn>
                      <a:cxn ang="0">
                        <a:pos x="T2" y="T3"/>
                      </a:cxn>
                      <a:cxn ang="0">
                        <a:pos x="T4" y="T5"/>
                      </a:cxn>
                    </a:cxnLst>
                    <a:rect l="0" t="0" r="r" b="b"/>
                    <a:pathLst>
                      <a:path w="11" h="4">
                        <a:moveTo>
                          <a:pt x="0" y="4"/>
                        </a:moveTo>
                        <a:cubicBezTo>
                          <a:pt x="3" y="0"/>
                          <a:pt x="5" y="2"/>
                          <a:pt x="11" y="2"/>
                        </a:cubicBezTo>
                        <a:cubicBezTo>
                          <a:pt x="9" y="4"/>
                          <a:pt x="5"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37"/>
                  <p:cNvSpPr>
                    <a:spLocks/>
                  </p:cNvSpPr>
                  <p:nvPr/>
                </p:nvSpPr>
                <p:spPr bwMode="auto">
                  <a:xfrm>
                    <a:off x="197" y="3195"/>
                    <a:ext cx="24" cy="10"/>
                  </a:xfrm>
                  <a:custGeom>
                    <a:avLst/>
                    <a:gdLst>
                      <a:gd name="T0" fmla="*/ 10 w 10"/>
                      <a:gd name="T1" fmla="*/ 2 h 4"/>
                      <a:gd name="T2" fmla="*/ 0 w 10"/>
                      <a:gd name="T3" fmla="*/ 3 h 4"/>
                      <a:gd name="T4" fmla="*/ 10 w 10"/>
                      <a:gd name="T5" fmla="*/ 2 h 4"/>
                    </a:gdLst>
                    <a:ahLst/>
                    <a:cxnLst>
                      <a:cxn ang="0">
                        <a:pos x="T0" y="T1"/>
                      </a:cxn>
                      <a:cxn ang="0">
                        <a:pos x="T2" y="T3"/>
                      </a:cxn>
                      <a:cxn ang="0">
                        <a:pos x="T4" y="T5"/>
                      </a:cxn>
                    </a:cxnLst>
                    <a:rect l="0" t="0" r="r" b="b"/>
                    <a:pathLst>
                      <a:path w="10" h="4">
                        <a:moveTo>
                          <a:pt x="10" y="2"/>
                        </a:moveTo>
                        <a:cubicBezTo>
                          <a:pt x="9" y="4"/>
                          <a:pt x="3" y="2"/>
                          <a:pt x="0" y="3"/>
                        </a:cubicBezTo>
                        <a:cubicBezTo>
                          <a:pt x="2" y="0"/>
                          <a:pt x="7"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8"/>
                  <p:cNvSpPr>
                    <a:spLocks/>
                  </p:cNvSpPr>
                  <p:nvPr/>
                </p:nvSpPr>
                <p:spPr bwMode="auto">
                  <a:xfrm>
                    <a:off x="675" y="3181"/>
                    <a:ext cx="19" cy="12"/>
                  </a:xfrm>
                  <a:custGeom>
                    <a:avLst/>
                    <a:gdLst>
                      <a:gd name="T0" fmla="*/ 1 w 8"/>
                      <a:gd name="T1" fmla="*/ 5 h 5"/>
                      <a:gd name="T2" fmla="*/ 7 w 8"/>
                      <a:gd name="T3" fmla="*/ 4 h 5"/>
                      <a:gd name="T4" fmla="*/ 1 w 8"/>
                      <a:gd name="T5" fmla="*/ 5 h 5"/>
                    </a:gdLst>
                    <a:ahLst/>
                    <a:cxnLst>
                      <a:cxn ang="0">
                        <a:pos x="T0" y="T1"/>
                      </a:cxn>
                      <a:cxn ang="0">
                        <a:pos x="T2" y="T3"/>
                      </a:cxn>
                      <a:cxn ang="0">
                        <a:pos x="T4" y="T5"/>
                      </a:cxn>
                    </a:cxnLst>
                    <a:rect l="0" t="0" r="r" b="b"/>
                    <a:pathLst>
                      <a:path w="8" h="5">
                        <a:moveTo>
                          <a:pt x="1" y="5"/>
                        </a:moveTo>
                        <a:cubicBezTo>
                          <a:pt x="0" y="2"/>
                          <a:pt x="8" y="0"/>
                          <a:pt x="7" y="4"/>
                        </a:cubicBezTo>
                        <a:cubicBezTo>
                          <a:pt x="6" y="2"/>
                          <a:pt x="4"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39"/>
                  <p:cNvSpPr>
                    <a:spLocks/>
                  </p:cNvSpPr>
                  <p:nvPr/>
                </p:nvSpPr>
                <p:spPr bwMode="auto">
                  <a:xfrm>
                    <a:off x="268" y="3183"/>
                    <a:ext cx="19" cy="10"/>
                  </a:xfrm>
                  <a:custGeom>
                    <a:avLst/>
                    <a:gdLst>
                      <a:gd name="T0" fmla="*/ 8 w 8"/>
                      <a:gd name="T1" fmla="*/ 2 h 4"/>
                      <a:gd name="T2" fmla="*/ 1 w 8"/>
                      <a:gd name="T3" fmla="*/ 1 h 4"/>
                      <a:gd name="T4" fmla="*/ 8 w 8"/>
                      <a:gd name="T5" fmla="*/ 2 h 4"/>
                    </a:gdLst>
                    <a:ahLst/>
                    <a:cxnLst>
                      <a:cxn ang="0">
                        <a:pos x="T0" y="T1"/>
                      </a:cxn>
                      <a:cxn ang="0">
                        <a:pos x="T2" y="T3"/>
                      </a:cxn>
                      <a:cxn ang="0">
                        <a:pos x="T4" y="T5"/>
                      </a:cxn>
                    </a:cxnLst>
                    <a:rect l="0" t="0" r="r" b="b"/>
                    <a:pathLst>
                      <a:path w="8" h="4">
                        <a:moveTo>
                          <a:pt x="8" y="2"/>
                        </a:moveTo>
                        <a:cubicBezTo>
                          <a:pt x="8" y="3"/>
                          <a:pt x="0" y="4"/>
                          <a:pt x="1" y="1"/>
                        </a:cubicBezTo>
                        <a:cubicBezTo>
                          <a:pt x="4" y="0"/>
                          <a:pt x="5"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40"/>
                  <p:cNvSpPr>
                    <a:spLocks/>
                  </p:cNvSpPr>
                  <p:nvPr/>
                </p:nvSpPr>
                <p:spPr bwMode="auto">
                  <a:xfrm>
                    <a:off x="562" y="3155"/>
                    <a:ext cx="26" cy="14"/>
                  </a:xfrm>
                  <a:custGeom>
                    <a:avLst/>
                    <a:gdLst>
                      <a:gd name="T0" fmla="*/ 3 w 11"/>
                      <a:gd name="T1" fmla="*/ 6 h 6"/>
                      <a:gd name="T2" fmla="*/ 4 w 11"/>
                      <a:gd name="T3" fmla="*/ 0 h 6"/>
                      <a:gd name="T4" fmla="*/ 6 w 11"/>
                      <a:gd name="T5" fmla="*/ 3 h 6"/>
                      <a:gd name="T6" fmla="*/ 8 w 11"/>
                      <a:gd name="T7" fmla="*/ 2 h 6"/>
                      <a:gd name="T8" fmla="*/ 3 w 11"/>
                      <a:gd name="T9" fmla="*/ 6 h 6"/>
                    </a:gdLst>
                    <a:ahLst/>
                    <a:cxnLst>
                      <a:cxn ang="0">
                        <a:pos x="T0" y="T1"/>
                      </a:cxn>
                      <a:cxn ang="0">
                        <a:pos x="T2" y="T3"/>
                      </a:cxn>
                      <a:cxn ang="0">
                        <a:pos x="T4" y="T5"/>
                      </a:cxn>
                      <a:cxn ang="0">
                        <a:pos x="T6" y="T7"/>
                      </a:cxn>
                      <a:cxn ang="0">
                        <a:pos x="T8" y="T9"/>
                      </a:cxn>
                    </a:cxnLst>
                    <a:rect l="0" t="0" r="r" b="b"/>
                    <a:pathLst>
                      <a:path w="11" h="6">
                        <a:moveTo>
                          <a:pt x="3" y="6"/>
                        </a:moveTo>
                        <a:cubicBezTo>
                          <a:pt x="0" y="5"/>
                          <a:pt x="5" y="3"/>
                          <a:pt x="4" y="0"/>
                        </a:cubicBezTo>
                        <a:cubicBezTo>
                          <a:pt x="5" y="1"/>
                          <a:pt x="5" y="2"/>
                          <a:pt x="6" y="3"/>
                        </a:cubicBezTo>
                        <a:cubicBezTo>
                          <a:pt x="7" y="3"/>
                          <a:pt x="8" y="3"/>
                          <a:pt x="8" y="2"/>
                        </a:cubicBezTo>
                        <a:cubicBezTo>
                          <a:pt x="11" y="5"/>
                          <a:pt x="4"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41"/>
                  <p:cNvSpPr>
                    <a:spLocks/>
                  </p:cNvSpPr>
                  <p:nvPr/>
                </p:nvSpPr>
                <p:spPr bwMode="auto">
                  <a:xfrm>
                    <a:off x="1080" y="3122"/>
                    <a:ext cx="21" cy="14"/>
                  </a:xfrm>
                  <a:custGeom>
                    <a:avLst/>
                    <a:gdLst>
                      <a:gd name="T0" fmla="*/ 0 w 9"/>
                      <a:gd name="T1" fmla="*/ 5 h 6"/>
                      <a:gd name="T2" fmla="*/ 5 w 9"/>
                      <a:gd name="T3" fmla="*/ 1 h 6"/>
                      <a:gd name="T4" fmla="*/ 9 w 9"/>
                      <a:gd name="T5" fmla="*/ 3 h 6"/>
                      <a:gd name="T6" fmla="*/ 0 w 9"/>
                      <a:gd name="T7" fmla="*/ 5 h 6"/>
                    </a:gdLst>
                    <a:ahLst/>
                    <a:cxnLst>
                      <a:cxn ang="0">
                        <a:pos x="T0" y="T1"/>
                      </a:cxn>
                      <a:cxn ang="0">
                        <a:pos x="T2" y="T3"/>
                      </a:cxn>
                      <a:cxn ang="0">
                        <a:pos x="T4" y="T5"/>
                      </a:cxn>
                      <a:cxn ang="0">
                        <a:pos x="T6" y="T7"/>
                      </a:cxn>
                    </a:cxnLst>
                    <a:rect l="0" t="0" r="r" b="b"/>
                    <a:pathLst>
                      <a:path w="9" h="6">
                        <a:moveTo>
                          <a:pt x="0" y="5"/>
                        </a:moveTo>
                        <a:cubicBezTo>
                          <a:pt x="1" y="3"/>
                          <a:pt x="4" y="3"/>
                          <a:pt x="5" y="1"/>
                        </a:cubicBezTo>
                        <a:cubicBezTo>
                          <a:pt x="8" y="0"/>
                          <a:pt x="6" y="4"/>
                          <a:pt x="9" y="3"/>
                        </a:cubicBezTo>
                        <a:cubicBezTo>
                          <a:pt x="8" y="6"/>
                          <a:pt x="2"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42"/>
                  <p:cNvSpPr>
                    <a:spLocks/>
                  </p:cNvSpPr>
                  <p:nvPr/>
                </p:nvSpPr>
                <p:spPr bwMode="auto">
                  <a:xfrm>
                    <a:off x="538" y="3129"/>
                    <a:ext cx="21" cy="7"/>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1"/>
                          <a:pt x="0" y="2"/>
                        </a:cubicBezTo>
                        <a:cubicBezTo>
                          <a:pt x="1" y="0"/>
                          <a:pt x="7"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43"/>
                  <p:cNvSpPr>
                    <a:spLocks/>
                  </p:cNvSpPr>
                  <p:nvPr/>
                </p:nvSpPr>
                <p:spPr bwMode="auto">
                  <a:xfrm>
                    <a:off x="562" y="3126"/>
                    <a:ext cx="35" cy="10"/>
                  </a:xfrm>
                  <a:custGeom>
                    <a:avLst/>
                    <a:gdLst>
                      <a:gd name="T0" fmla="*/ 15 w 15"/>
                      <a:gd name="T1" fmla="*/ 0 h 4"/>
                      <a:gd name="T2" fmla="*/ 15 w 15"/>
                      <a:gd name="T3" fmla="*/ 0 h 4"/>
                    </a:gdLst>
                    <a:ahLst/>
                    <a:cxnLst>
                      <a:cxn ang="0">
                        <a:pos x="T0" y="T1"/>
                      </a:cxn>
                      <a:cxn ang="0">
                        <a:pos x="T2" y="T3"/>
                      </a:cxn>
                    </a:cxnLst>
                    <a:rect l="0" t="0" r="r" b="b"/>
                    <a:pathLst>
                      <a:path w="15" h="4">
                        <a:moveTo>
                          <a:pt x="15" y="0"/>
                        </a:moveTo>
                        <a:cubicBezTo>
                          <a:pt x="3" y="4"/>
                          <a:pt x="0"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44"/>
                  <p:cNvSpPr>
                    <a:spLocks/>
                  </p:cNvSpPr>
                  <p:nvPr/>
                </p:nvSpPr>
                <p:spPr bwMode="auto">
                  <a:xfrm>
                    <a:off x="84" y="3117"/>
                    <a:ext cx="35" cy="14"/>
                  </a:xfrm>
                  <a:custGeom>
                    <a:avLst/>
                    <a:gdLst>
                      <a:gd name="T0" fmla="*/ 0 w 15"/>
                      <a:gd name="T1" fmla="*/ 5 h 6"/>
                      <a:gd name="T2" fmla="*/ 15 w 15"/>
                      <a:gd name="T3" fmla="*/ 2 h 6"/>
                      <a:gd name="T4" fmla="*/ 0 w 15"/>
                      <a:gd name="T5" fmla="*/ 5 h 6"/>
                    </a:gdLst>
                    <a:ahLst/>
                    <a:cxnLst>
                      <a:cxn ang="0">
                        <a:pos x="T0" y="T1"/>
                      </a:cxn>
                      <a:cxn ang="0">
                        <a:pos x="T2" y="T3"/>
                      </a:cxn>
                      <a:cxn ang="0">
                        <a:pos x="T4" y="T5"/>
                      </a:cxn>
                    </a:cxnLst>
                    <a:rect l="0" t="0" r="r" b="b"/>
                    <a:pathLst>
                      <a:path w="15" h="6">
                        <a:moveTo>
                          <a:pt x="0" y="5"/>
                        </a:moveTo>
                        <a:cubicBezTo>
                          <a:pt x="2" y="0"/>
                          <a:pt x="10" y="4"/>
                          <a:pt x="15" y="2"/>
                        </a:cubicBezTo>
                        <a:cubicBezTo>
                          <a:pt x="13" y="6"/>
                          <a:pt x="4"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45"/>
                  <p:cNvSpPr>
                    <a:spLocks/>
                  </p:cNvSpPr>
                  <p:nvPr/>
                </p:nvSpPr>
                <p:spPr bwMode="auto">
                  <a:xfrm>
                    <a:off x="543" y="3112"/>
                    <a:ext cx="87" cy="17"/>
                  </a:xfrm>
                  <a:custGeom>
                    <a:avLst/>
                    <a:gdLst>
                      <a:gd name="T0" fmla="*/ 0 w 37"/>
                      <a:gd name="T1" fmla="*/ 5 h 7"/>
                      <a:gd name="T2" fmla="*/ 37 w 37"/>
                      <a:gd name="T3" fmla="*/ 0 h 7"/>
                      <a:gd name="T4" fmla="*/ 0 w 37"/>
                      <a:gd name="T5" fmla="*/ 5 h 7"/>
                    </a:gdLst>
                    <a:ahLst/>
                    <a:cxnLst>
                      <a:cxn ang="0">
                        <a:pos x="T0" y="T1"/>
                      </a:cxn>
                      <a:cxn ang="0">
                        <a:pos x="T2" y="T3"/>
                      </a:cxn>
                      <a:cxn ang="0">
                        <a:pos x="T4" y="T5"/>
                      </a:cxn>
                    </a:cxnLst>
                    <a:rect l="0" t="0" r="r" b="b"/>
                    <a:pathLst>
                      <a:path w="37" h="7">
                        <a:moveTo>
                          <a:pt x="0" y="5"/>
                        </a:moveTo>
                        <a:cubicBezTo>
                          <a:pt x="10" y="0"/>
                          <a:pt x="25" y="4"/>
                          <a:pt x="37" y="0"/>
                        </a:cubicBezTo>
                        <a:cubicBezTo>
                          <a:pt x="30" y="7"/>
                          <a:pt x="1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6"/>
                  <p:cNvSpPr>
                    <a:spLocks/>
                  </p:cNvSpPr>
                  <p:nvPr/>
                </p:nvSpPr>
                <p:spPr bwMode="auto">
                  <a:xfrm>
                    <a:off x="484" y="3122"/>
                    <a:ext cx="38" cy="7"/>
                  </a:xfrm>
                  <a:custGeom>
                    <a:avLst/>
                    <a:gdLst>
                      <a:gd name="T0" fmla="*/ 16 w 16"/>
                      <a:gd name="T1" fmla="*/ 1 h 3"/>
                      <a:gd name="T2" fmla="*/ 0 w 16"/>
                      <a:gd name="T3" fmla="*/ 1 h 3"/>
                      <a:gd name="T4" fmla="*/ 16 w 16"/>
                      <a:gd name="T5" fmla="*/ 1 h 3"/>
                    </a:gdLst>
                    <a:ahLst/>
                    <a:cxnLst>
                      <a:cxn ang="0">
                        <a:pos x="T0" y="T1"/>
                      </a:cxn>
                      <a:cxn ang="0">
                        <a:pos x="T2" y="T3"/>
                      </a:cxn>
                      <a:cxn ang="0">
                        <a:pos x="T4" y="T5"/>
                      </a:cxn>
                    </a:cxnLst>
                    <a:rect l="0" t="0" r="r" b="b"/>
                    <a:pathLst>
                      <a:path w="16" h="3">
                        <a:moveTo>
                          <a:pt x="16" y="1"/>
                        </a:moveTo>
                        <a:cubicBezTo>
                          <a:pt x="12" y="3"/>
                          <a:pt x="3" y="2"/>
                          <a:pt x="0" y="1"/>
                        </a:cubicBezTo>
                        <a:cubicBezTo>
                          <a:pt x="3" y="0"/>
                          <a:pt x="12"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7"/>
                  <p:cNvSpPr>
                    <a:spLocks/>
                  </p:cNvSpPr>
                  <p:nvPr/>
                </p:nvSpPr>
                <p:spPr bwMode="auto">
                  <a:xfrm>
                    <a:off x="380" y="3117"/>
                    <a:ext cx="54" cy="9"/>
                  </a:xfrm>
                  <a:custGeom>
                    <a:avLst/>
                    <a:gdLst>
                      <a:gd name="T0" fmla="*/ 21 w 23"/>
                      <a:gd name="T1" fmla="*/ 2 h 4"/>
                      <a:gd name="T2" fmla="*/ 14 w 23"/>
                      <a:gd name="T3" fmla="*/ 2 h 4"/>
                      <a:gd name="T4" fmla="*/ 21 w 23"/>
                      <a:gd name="T5" fmla="*/ 2 h 4"/>
                    </a:gdLst>
                    <a:ahLst/>
                    <a:cxnLst>
                      <a:cxn ang="0">
                        <a:pos x="T0" y="T1"/>
                      </a:cxn>
                      <a:cxn ang="0">
                        <a:pos x="T2" y="T3"/>
                      </a:cxn>
                      <a:cxn ang="0">
                        <a:pos x="T4" y="T5"/>
                      </a:cxn>
                    </a:cxnLst>
                    <a:rect l="0" t="0" r="r" b="b"/>
                    <a:pathLst>
                      <a:path w="23" h="4">
                        <a:moveTo>
                          <a:pt x="21" y="2"/>
                        </a:moveTo>
                        <a:cubicBezTo>
                          <a:pt x="23" y="4"/>
                          <a:pt x="14" y="2"/>
                          <a:pt x="14" y="2"/>
                        </a:cubicBezTo>
                        <a:cubicBezTo>
                          <a:pt x="0" y="0"/>
                          <a:pt x="20"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8"/>
                  <p:cNvSpPr>
                    <a:spLocks/>
                  </p:cNvSpPr>
                  <p:nvPr/>
                </p:nvSpPr>
                <p:spPr bwMode="auto">
                  <a:xfrm>
                    <a:off x="306" y="3110"/>
                    <a:ext cx="38" cy="9"/>
                  </a:xfrm>
                  <a:custGeom>
                    <a:avLst/>
                    <a:gdLst>
                      <a:gd name="T0" fmla="*/ 0 w 16"/>
                      <a:gd name="T1" fmla="*/ 2 h 4"/>
                      <a:gd name="T2" fmla="*/ 16 w 16"/>
                      <a:gd name="T3" fmla="*/ 2 h 4"/>
                      <a:gd name="T4" fmla="*/ 0 w 16"/>
                      <a:gd name="T5" fmla="*/ 2 h 4"/>
                    </a:gdLst>
                    <a:ahLst/>
                    <a:cxnLst>
                      <a:cxn ang="0">
                        <a:pos x="T0" y="T1"/>
                      </a:cxn>
                      <a:cxn ang="0">
                        <a:pos x="T2" y="T3"/>
                      </a:cxn>
                      <a:cxn ang="0">
                        <a:pos x="T4" y="T5"/>
                      </a:cxn>
                    </a:cxnLst>
                    <a:rect l="0" t="0" r="r" b="b"/>
                    <a:pathLst>
                      <a:path w="16" h="4">
                        <a:moveTo>
                          <a:pt x="0" y="2"/>
                        </a:moveTo>
                        <a:cubicBezTo>
                          <a:pt x="4" y="0"/>
                          <a:pt x="10" y="3"/>
                          <a:pt x="16" y="2"/>
                        </a:cubicBezTo>
                        <a:cubicBezTo>
                          <a:pt x="16" y="4"/>
                          <a:pt x="3"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9"/>
                  <p:cNvSpPr>
                    <a:spLocks/>
                  </p:cNvSpPr>
                  <p:nvPr/>
                </p:nvSpPr>
                <p:spPr bwMode="auto">
                  <a:xfrm>
                    <a:off x="214" y="3110"/>
                    <a:ext cx="57" cy="9"/>
                  </a:xfrm>
                  <a:custGeom>
                    <a:avLst/>
                    <a:gdLst>
                      <a:gd name="T0" fmla="*/ 24 w 24"/>
                      <a:gd name="T1" fmla="*/ 1 h 4"/>
                      <a:gd name="T2" fmla="*/ 16 w 24"/>
                      <a:gd name="T3" fmla="*/ 0 h 4"/>
                      <a:gd name="T4" fmla="*/ 24 w 24"/>
                      <a:gd name="T5" fmla="*/ 1 h 4"/>
                    </a:gdLst>
                    <a:ahLst/>
                    <a:cxnLst>
                      <a:cxn ang="0">
                        <a:pos x="T0" y="T1"/>
                      </a:cxn>
                      <a:cxn ang="0">
                        <a:pos x="T2" y="T3"/>
                      </a:cxn>
                      <a:cxn ang="0">
                        <a:pos x="T4" y="T5"/>
                      </a:cxn>
                    </a:cxnLst>
                    <a:rect l="0" t="0" r="r" b="b"/>
                    <a:pathLst>
                      <a:path w="24" h="4">
                        <a:moveTo>
                          <a:pt x="24" y="1"/>
                        </a:moveTo>
                        <a:cubicBezTo>
                          <a:pt x="13" y="4"/>
                          <a:pt x="0" y="0"/>
                          <a:pt x="16" y="0"/>
                        </a:cubicBezTo>
                        <a:cubicBezTo>
                          <a:pt x="19" y="0"/>
                          <a:pt x="19"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50"/>
                  <p:cNvSpPr>
                    <a:spLocks/>
                  </p:cNvSpPr>
                  <p:nvPr/>
                </p:nvSpPr>
                <p:spPr bwMode="auto">
                  <a:xfrm>
                    <a:off x="51" y="3100"/>
                    <a:ext cx="40" cy="12"/>
                  </a:xfrm>
                  <a:custGeom>
                    <a:avLst/>
                    <a:gdLst>
                      <a:gd name="T0" fmla="*/ 17 w 17"/>
                      <a:gd name="T1" fmla="*/ 1 h 5"/>
                      <a:gd name="T2" fmla="*/ 17 w 17"/>
                      <a:gd name="T3" fmla="*/ 1 h 5"/>
                    </a:gdLst>
                    <a:ahLst/>
                    <a:cxnLst>
                      <a:cxn ang="0">
                        <a:pos x="T0" y="T1"/>
                      </a:cxn>
                      <a:cxn ang="0">
                        <a:pos x="T2" y="T3"/>
                      </a:cxn>
                    </a:cxnLst>
                    <a:rect l="0" t="0" r="r" b="b"/>
                    <a:pathLst>
                      <a:path w="17" h="5">
                        <a:moveTo>
                          <a:pt x="17" y="1"/>
                        </a:moveTo>
                        <a:cubicBezTo>
                          <a:pt x="10" y="5"/>
                          <a:pt x="0" y="0"/>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51"/>
                  <p:cNvSpPr>
                    <a:spLocks/>
                  </p:cNvSpPr>
                  <p:nvPr/>
                </p:nvSpPr>
                <p:spPr bwMode="auto">
                  <a:xfrm>
                    <a:off x="4219" y="3093"/>
                    <a:ext cx="17" cy="12"/>
                  </a:xfrm>
                  <a:custGeom>
                    <a:avLst/>
                    <a:gdLst>
                      <a:gd name="T0" fmla="*/ 5 w 7"/>
                      <a:gd name="T1" fmla="*/ 5 h 5"/>
                      <a:gd name="T2" fmla="*/ 0 w 7"/>
                      <a:gd name="T3" fmla="*/ 2 h 5"/>
                      <a:gd name="T4" fmla="*/ 5 w 7"/>
                      <a:gd name="T5" fmla="*/ 0 h 5"/>
                      <a:gd name="T6" fmla="*/ 5 w 7"/>
                      <a:gd name="T7" fmla="*/ 5 h 5"/>
                    </a:gdLst>
                    <a:ahLst/>
                    <a:cxnLst>
                      <a:cxn ang="0">
                        <a:pos x="T0" y="T1"/>
                      </a:cxn>
                      <a:cxn ang="0">
                        <a:pos x="T2" y="T3"/>
                      </a:cxn>
                      <a:cxn ang="0">
                        <a:pos x="T4" y="T5"/>
                      </a:cxn>
                      <a:cxn ang="0">
                        <a:pos x="T6" y="T7"/>
                      </a:cxn>
                    </a:cxnLst>
                    <a:rect l="0" t="0" r="r" b="b"/>
                    <a:pathLst>
                      <a:path w="7" h="5">
                        <a:moveTo>
                          <a:pt x="5" y="5"/>
                        </a:moveTo>
                        <a:cubicBezTo>
                          <a:pt x="2" y="5"/>
                          <a:pt x="3" y="2"/>
                          <a:pt x="0" y="2"/>
                        </a:cubicBezTo>
                        <a:cubicBezTo>
                          <a:pt x="0" y="0"/>
                          <a:pt x="5" y="3"/>
                          <a:pt x="5" y="0"/>
                        </a:cubicBezTo>
                        <a:cubicBezTo>
                          <a:pt x="7" y="1"/>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52"/>
                  <p:cNvSpPr>
                    <a:spLocks/>
                  </p:cNvSpPr>
                  <p:nvPr/>
                </p:nvSpPr>
                <p:spPr bwMode="auto">
                  <a:xfrm>
                    <a:off x="96" y="3098"/>
                    <a:ext cx="21" cy="7"/>
                  </a:xfrm>
                  <a:custGeom>
                    <a:avLst/>
                    <a:gdLst>
                      <a:gd name="T0" fmla="*/ 9 w 9"/>
                      <a:gd name="T1" fmla="*/ 2 h 3"/>
                      <a:gd name="T2" fmla="*/ 0 w 9"/>
                      <a:gd name="T3" fmla="*/ 3 h 3"/>
                      <a:gd name="T4" fmla="*/ 9 w 9"/>
                      <a:gd name="T5" fmla="*/ 2 h 3"/>
                    </a:gdLst>
                    <a:ahLst/>
                    <a:cxnLst>
                      <a:cxn ang="0">
                        <a:pos x="T0" y="T1"/>
                      </a:cxn>
                      <a:cxn ang="0">
                        <a:pos x="T2" y="T3"/>
                      </a:cxn>
                      <a:cxn ang="0">
                        <a:pos x="T4" y="T5"/>
                      </a:cxn>
                    </a:cxnLst>
                    <a:rect l="0" t="0" r="r" b="b"/>
                    <a:pathLst>
                      <a:path w="9" h="3">
                        <a:moveTo>
                          <a:pt x="9" y="2"/>
                        </a:moveTo>
                        <a:cubicBezTo>
                          <a:pt x="7" y="3"/>
                          <a:pt x="4" y="2"/>
                          <a:pt x="0" y="3"/>
                        </a:cubicBezTo>
                        <a:cubicBezTo>
                          <a:pt x="2" y="1"/>
                          <a:pt x="6" y="0"/>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53"/>
                  <p:cNvSpPr>
                    <a:spLocks/>
                  </p:cNvSpPr>
                  <p:nvPr/>
                </p:nvSpPr>
                <p:spPr bwMode="auto">
                  <a:xfrm>
                    <a:off x="779" y="3074"/>
                    <a:ext cx="26" cy="9"/>
                  </a:xfrm>
                  <a:custGeom>
                    <a:avLst/>
                    <a:gdLst>
                      <a:gd name="T0" fmla="*/ 11 w 11"/>
                      <a:gd name="T1" fmla="*/ 2 h 4"/>
                      <a:gd name="T2" fmla="*/ 0 w 11"/>
                      <a:gd name="T3" fmla="*/ 3 h 4"/>
                      <a:gd name="T4" fmla="*/ 11 w 11"/>
                      <a:gd name="T5" fmla="*/ 2 h 4"/>
                    </a:gdLst>
                    <a:ahLst/>
                    <a:cxnLst>
                      <a:cxn ang="0">
                        <a:pos x="T0" y="T1"/>
                      </a:cxn>
                      <a:cxn ang="0">
                        <a:pos x="T2" y="T3"/>
                      </a:cxn>
                      <a:cxn ang="0">
                        <a:pos x="T4" y="T5"/>
                      </a:cxn>
                    </a:cxnLst>
                    <a:rect l="0" t="0" r="r" b="b"/>
                    <a:pathLst>
                      <a:path w="11" h="4">
                        <a:moveTo>
                          <a:pt x="11" y="2"/>
                        </a:moveTo>
                        <a:cubicBezTo>
                          <a:pt x="9" y="4"/>
                          <a:pt x="3" y="2"/>
                          <a:pt x="0" y="3"/>
                        </a:cubicBezTo>
                        <a:cubicBezTo>
                          <a:pt x="2" y="0"/>
                          <a:pt x="8"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54"/>
                  <p:cNvSpPr>
                    <a:spLocks/>
                  </p:cNvSpPr>
                  <p:nvPr/>
                </p:nvSpPr>
                <p:spPr bwMode="auto">
                  <a:xfrm>
                    <a:off x="1127" y="3041"/>
                    <a:ext cx="29" cy="9"/>
                  </a:xfrm>
                  <a:custGeom>
                    <a:avLst/>
                    <a:gdLst>
                      <a:gd name="T0" fmla="*/ 0 w 12"/>
                      <a:gd name="T1" fmla="*/ 3 h 4"/>
                      <a:gd name="T2" fmla="*/ 12 w 12"/>
                      <a:gd name="T3" fmla="*/ 1 h 4"/>
                      <a:gd name="T4" fmla="*/ 0 w 12"/>
                      <a:gd name="T5" fmla="*/ 3 h 4"/>
                    </a:gdLst>
                    <a:ahLst/>
                    <a:cxnLst>
                      <a:cxn ang="0">
                        <a:pos x="T0" y="T1"/>
                      </a:cxn>
                      <a:cxn ang="0">
                        <a:pos x="T2" y="T3"/>
                      </a:cxn>
                      <a:cxn ang="0">
                        <a:pos x="T4" y="T5"/>
                      </a:cxn>
                    </a:cxnLst>
                    <a:rect l="0" t="0" r="r" b="b"/>
                    <a:pathLst>
                      <a:path w="12" h="4">
                        <a:moveTo>
                          <a:pt x="0" y="3"/>
                        </a:moveTo>
                        <a:cubicBezTo>
                          <a:pt x="1" y="0"/>
                          <a:pt x="8" y="2"/>
                          <a:pt x="12" y="1"/>
                        </a:cubicBezTo>
                        <a:cubicBezTo>
                          <a:pt x="9"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55"/>
                  <p:cNvSpPr>
                    <a:spLocks/>
                  </p:cNvSpPr>
                  <p:nvPr/>
                </p:nvSpPr>
                <p:spPr bwMode="auto">
                  <a:xfrm>
                    <a:off x="77" y="3043"/>
                    <a:ext cx="23" cy="5"/>
                  </a:xfrm>
                  <a:custGeom>
                    <a:avLst/>
                    <a:gdLst>
                      <a:gd name="T0" fmla="*/ 0 w 10"/>
                      <a:gd name="T1" fmla="*/ 2 h 2"/>
                      <a:gd name="T2" fmla="*/ 10 w 10"/>
                      <a:gd name="T3" fmla="*/ 0 h 2"/>
                      <a:gd name="T4" fmla="*/ 0 w 10"/>
                      <a:gd name="T5" fmla="*/ 2 h 2"/>
                    </a:gdLst>
                    <a:ahLst/>
                    <a:cxnLst>
                      <a:cxn ang="0">
                        <a:pos x="T0" y="T1"/>
                      </a:cxn>
                      <a:cxn ang="0">
                        <a:pos x="T2" y="T3"/>
                      </a:cxn>
                      <a:cxn ang="0">
                        <a:pos x="T4" y="T5"/>
                      </a:cxn>
                    </a:cxnLst>
                    <a:rect l="0" t="0" r="r" b="b"/>
                    <a:pathLst>
                      <a:path w="10" h="2">
                        <a:moveTo>
                          <a:pt x="0" y="2"/>
                        </a:moveTo>
                        <a:cubicBezTo>
                          <a:pt x="2" y="0"/>
                          <a:pt x="6" y="0"/>
                          <a:pt x="10" y="0"/>
                        </a:cubicBezTo>
                        <a:cubicBezTo>
                          <a:pt x="7" y="2"/>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56"/>
                  <p:cNvSpPr>
                    <a:spLocks/>
                  </p:cNvSpPr>
                  <p:nvPr/>
                </p:nvSpPr>
                <p:spPr bwMode="auto">
                  <a:xfrm>
                    <a:off x="247" y="3036"/>
                    <a:ext cx="24" cy="12"/>
                  </a:xfrm>
                  <a:custGeom>
                    <a:avLst/>
                    <a:gdLst>
                      <a:gd name="T0" fmla="*/ 2 w 10"/>
                      <a:gd name="T1" fmla="*/ 4 h 5"/>
                      <a:gd name="T2" fmla="*/ 7 w 10"/>
                      <a:gd name="T3" fmla="*/ 3 h 5"/>
                      <a:gd name="T4" fmla="*/ 4 w 10"/>
                      <a:gd name="T5" fmla="*/ 2 h 5"/>
                      <a:gd name="T6" fmla="*/ 9 w 10"/>
                      <a:gd name="T7" fmla="*/ 0 h 5"/>
                      <a:gd name="T8" fmla="*/ 10 w 10"/>
                      <a:gd name="T9" fmla="*/ 3 h 5"/>
                      <a:gd name="T10" fmla="*/ 2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2" y="4"/>
                        </a:moveTo>
                        <a:cubicBezTo>
                          <a:pt x="0" y="3"/>
                          <a:pt x="6" y="3"/>
                          <a:pt x="7" y="3"/>
                        </a:cubicBezTo>
                        <a:cubicBezTo>
                          <a:pt x="7" y="2"/>
                          <a:pt x="5" y="2"/>
                          <a:pt x="4" y="2"/>
                        </a:cubicBezTo>
                        <a:cubicBezTo>
                          <a:pt x="5" y="1"/>
                          <a:pt x="7" y="1"/>
                          <a:pt x="9" y="0"/>
                        </a:cubicBezTo>
                        <a:cubicBezTo>
                          <a:pt x="10" y="1"/>
                          <a:pt x="10" y="2"/>
                          <a:pt x="10" y="3"/>
                        </a:cubicBezTo>
                        <a:cubicBezTo>
                          <a:pt x="9" y="5"/>
                          <a:pt x="5"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57"/>
                  <p:cNvSpPr>
                    <a:spLocks/>
                  </p:cNvSpPr>
                  <p:nvPr/>
                </p:nvSpPr>
                <p:spPr bwMode="auto">
                  <a:xfrm>
                    <a:off x="919" y="3033"/>
                    <a:ext cx="33" cy="10"/>
                  </a:xfrm>
                  <a:custGeom>
                    <a:avLst/>
                    <a:gdLst>
                      <a:gd name="T0" fmla="*/ 0 w 14"/>
                      <a:gd name="T1" fmla="*/ 3 h 4"/>
                      <a:gd name="T2" fmla="*/ 14 w 14"/>
                      <a:gd name="T3" fmla="*/ 1 h 4"/>
                      <a:gd name="T4" fmla="*/ 0 w 14"/>
                      <a:gd name="T5" fmla="*/ 3 h 4"/>
                    </a:gdLst>
                    <a:ahLst/>
                    <a:cxnLst>
                      <a:cxn ang="0">
                        <a:pos x="T0" y="T1"/>
                      </a:cxn>
                      <a:cxn ang="0">
                        <a:pos x="T2" y="T3"/>
                      </a:cxn>
                      <a:cxn ang="0">
                        <a:pos x="T4" y="T5"/>
                      </a:cxn>
                    </a:cxnLst>
                    <a:rect l="0" t="0" r="r" b="b"/>
                    <a:pathLst>
                      <a:path w="14" h="4">
                        <a:moveTo>
                          <a:pt x="0" y="3"/>
                        </a:moveTo>
                        <a:cubicBezTo>
                          <a:pt x="2" y="0"/>
                          <a:pt x="11" y="0"/>
                          <a:pt x="14" y="1"/>
                        </a:cubicBezTo>
                        <a:cubicBezTo>
                          <a:pt x="7" y="4"/>
                          <a:pt x="5"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58"/>
                  <p:cNvSpPr>
                    <a:spLocks/>
                  </p:cNvSpPr>
                  <p:nvPr/>
                </p:nvSpPr>
                <p:spPr bwMode="auto">
                  <a:xfrm>
                    <a:off x="1262" y="3026"/>
                    <a:ext cx="92" cy="12"/>
                  </a:xfrm>
                  <a:custGeom>
                    <a:avLst/>
                    <a:gdLst>
                      <a:gd name="T0" fmla="*/ 0 w 39"/>
                      <a:gd name="T1" fmla="*/ 2 h 5"/>
                      <a:gd name="T2" fmla="*/ 39 w 39"/>
                      <a:gd name="T3" fmla="*/ 2 h 5"/>
                      <a:gd name="T4" fmla="*/ 0 w 39"/>
                      <a:gd name="T5" fmla="*/ 2 h 5"/>
                    </a:gdLst>
                    <a:ahLst/>
                    <a:cxnLst>
                      <a:cxn ang="0">
                        <a:pos x="T0" y="T1"/>
                      </a:cxn>
                      <a:cxn ang="0">
                        <a:pos x="T2" y="T3"/>
                      </a:cxn>
                      <a:cxn ang="0">
                        <a:pos x="T4" y="T5"/>
                      </a:cxn>
                    </a:cxnLst>
                    <a:rect l="0" t="0" r="r" b="b"/>
                    <a:pathLst>
                      <a:path w="39" h="5">
                        <a:moveTo>
                          <a:pt x="0" y="2"/>
                        </a:moveTo>
                        <a:cubicBezTo>
                          <a:pt x="12" y="0"/>
                          <a:pt x="27" y="0"/>
                          <a:pt x="39" y="2"/>
                        </a:cubicBezTo>
                        <a:cubicBezTo>
                          <a:pt x="27" y="5"/>
                          <a:pt x="12"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59"/>
                  <p:cNvSpPr>
                    <a:spLocks/>
                  </p:cNvSpPr>
                  <p:nvPr/>
                </p:nvSpPr>
                <p:spPr bwMode="auto">
                  <a:xfrm>
                    <a:off x="1049" y="3026"/>
                    <a:ext cx="21" cy="12"/>
                  </a:xfrm>
                  <a:custGeom>
                    <a:avLst/>
                    <a:gdLst>
                      <a:gd name="T0" fmla="*/ 3 w 9"/>
                      <a:gd name="T1" fmla="*/ 4 h 5"/>
                      <a:gd name="T2" fmla="*/ 8 w 9"/>
                      <a:gd name="T3" fmla="*/ 2 h 5"/>
                      <a:gd name="T4" fmla="*/ 3 w 9"/>
                      <a:gd name="T5" fmla="*/ 4 h 5"/>
                    </a:gdLst>
                    <a:ahLst/>
                    <a:cxnLst>
                      <a:cxn ang="0">
                        <a:pos x="T0" y="T1"/>
                      </a:cxn>
                      <a:cxn ang="0">
                        <a:pos x="T2" y="T3"/>
                      </a:cxn>
                      <a:cxn ang="0">
                        <a:pos x="T4" y="T5"/>
                      </a:cxn>
                    </a:cxnLst>
                    <a:rect l="0" t="0" r="r" b="b"/>
                    <a:pathLst>
                      <a:path w="9" h="5">
                        <a:moveTo>
                          <a:pt x="3" y="4"/>
                        </a:moveTo>
                        <a:cubicBezTo>
                          <a:pt x="0" y="0"/>
                          <a:pt x="7" y="0"/>
                          <a:pt x="8" y="2"/>
                        </a:cubicBezTo>
                        <a:cubicBezTo>
                          <a:pt x="9" y="5"/>
                          <a:pt x="3"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60"/>
                  <p:cNvSpPr>
                    <a:spLocks/>
                  </p:cNvSpPr>
                  <p:nvPr/>
                </p:nvSpPr>
                <p:spPr bwMode="auto">
                  <a:xfrm>
                    <a:off x="1101" y="3024"/>
                    <a:ext cx="64" cy="17"/>
                  </a:xfrm>
                  <a:custGeom>
                    <a:avLst/>
                    <a:gdLst>
                      <a:gd name="T0" fmla="*/ 0 w 27"/>
                      <a:gd name="T1" fmla="*/ 3 h 7"/>
                      <a:gd name="T2" fmla="*/ 27 w 27"/>
                      <a:gd name="T3" fmla="*/ 2 h 7"/>
                      <a:gd name="T4" fmla="*/ 0 w 27"/>
                      <a:gd name="T5" fmla="*/ 3 h 7"/>
                    </a:gdLst>
                    <a:ahLst/>
                    <a:cxnLst>
                      <a:cxn ang="0">
                        <a:pos x="T0" y="T1"/>
                      </a:cxn>
                      <a:cxn ang="0">
                        <a:pos x="T2" y="T3"/>
                      </a:cxn>
                      <a:cxn ang="0">
                        <a:pos x="T4" y="T5"/>
                      </a:cxn>
                    </a:cxnLst>
                    <a:rect l="0" t="0" r="r" b="b"/>
                    <a:pathLst>
                      <a:path w="27" h="7">
                        <a:moveTo>
                          <a:pt x="0" y="3"/>
                        </a:moveTo>
                        <a:cubicBezTo>
                          <a:pt x="10" y="0"/>
                          <a:pt x="19" y="3"/>
                          <a:pt x="27" y="2"/>
                        </a:cubicBezTo>
                        <a:cubicBezTo>
                          <a:pt x="20" y="7"/>
                          <a:pt x="1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61"/>
                  <p:cNvSpPr>
                    <a:spLocks/>
                  </p:cNvSpPr>
                  <p:nvPr/>
                </p:nvSpPr>
                <p:spPr bwMode="auto">
                  <a:xfrm>
                    <a:off x="1236" y="3022"/>
                    <a:ext cx="9" cy="11"/>
                  </a:xfrm>
                  <a:custGeom>
                    <a:avLst/>
                    <a:gdLst>
                      <a:gd name="T0" fmla="*/ 0 w 4"/>
                      <a:gd name="T1" fmla="*/ 1 h 5"/>
                      <a:gd name="T2" fmla="*/ 4 w 4"/>
                      <a:gd name="T3" fmla="*/ 3 h 5"/>
                      <a:gd name="T4" fmla="*/ 0 w 4"/>
                      <a:gd name="T5" fmla="*/ 1 h 5"/>
                    </a:gdLst>
                    <a:ahLst/>
                    <a:cxnLst>
                      <a:cxn ang="0">
                        <a:pos x="T0" y="T1"/>
                      </a:cxn>
                      <a:cxn ang="0">
                        <a:pos x="T2" y="T3"/>
                      </a:cxn>
                      <a:cxn ang="0">
                        <a:pos x="T4" y="T5"/>
                      </a:cxn>
                    </a:cxnLst>
                    <a:rect l="0" t="0" r="r" b="b"/>
                    <a:pathLst>
                      <a:path w="4" h="5">
                        <a:moveTo>
                          <a:pt x="0" y="1"/>
                        </a:moveTo>
                        <a:cubicBezTo>
                          <a:pt x="3" y="2"/>
                          <a:pt x="2" y="0"/>
                          <a:pt x="4" y="3"/>
                        </a:cubicBezTo>
                        <a:cubicBezTo>
                          <a:pt x="3" y="5"/>
                          <a:pt x="0"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62"/>
                  <p:cNvSpPr>
                    <a:spLocks/>
                  </p:cNvSpPr>
                  <p:nvPr/>
                </p:nvSpPr>
                <p:spPr bwMode="auto">
                  <a:xfrm>
                    <a:off x="1328" y="3007"/>
                    <a:ext cx="100" cy="10"/>
                  </a:xfrm>
                  <a:custGeom>
                    <a:avLst/>
                    <a:gdLst>
                      <a:gd name="T0" fmla="*/ 41 w 42"/>
                      <a:gd name="T1" fmla="*/ 2 h 4"/>
                      <a:gd name="T2" fmla="*/ 7 w 42"/>
                      <a:gd name="T3" fmla="*/ 2 h 4"/>
                      <a:gd name="T4" fmla="*/ 4 w 42"/>
                      <a:gd name="T5" fmla="*/ 1 h 4"/>
                      <a:gd name="T6" fmla="*/ 12 w 42"/>
                      <a:gd name="T7" fmla="*/ 1 h 4"/>
                      <a:gd name="T8" fmla="*/ 40 w 42"/>
                      <a:gd name="T9" fmla="*/ 1 h 4"/>
                      <a:gd name="T10" fmla="*/ 41 w 42"/>
                      <a:gd name="T11" fmla="*/ 2 h 4"/>
                    </a:gdLst>
                    <a:ahLst/>
                    <a:cxnLst>
                      <a:cxn ang="0">
                        <a:pos x="T0" y="T1"/>
                      </a:cxn>
                      <a:cxn ang="0">
                        <a:pos x="T2" y="T3"/>
                      </a:cxn>
                      <a:cxn ang="0">
                        <a:pos x="T4" y="T5"/>
                      </a:cxn>
                      <a:cxn ang="0">
                        <a:pos x="T6" y="T7"/>
                      </a:cxn>
                      <a:cxn ang="0">
                        <a:pos x="T8" y="T9"/>
                      </a:cxn>
                      <a:cxn ang="0">
                        <a:pos x="T10" y="T11"/>
                      </a:cxn>
                    </a:cxnLst>
                    <a:rect l="0" t="0" r="r" b="b"/>
                    <a:pathLst>
                      <a:path w="42" h="4">
                        <a:moveTo>
                          <a:pt x="41" y="2"/>
                        </a:moveTo>
                        <a:cubicBezTo>
                          <a:pt x="30" y="4"/>
                          <a:pt x="22" y="1"/>
                          <a:pt x="7" y="2"/>
                        </a:cubicBezTo>
                        <a:cubicBezTo>
                          <a:pt x="5" y="2"/>
                          <a:pt x="0" y="1"/>
                          <a:pt x="4" y="1"/>
                        </a:cubicBezTo>
                        <a:cubicBezTo>
                          <a:pt x="12" y="1"/>
                          <a:pt x="12" y="1"/>
                          <a:pt x="12" y="1"/>
                        </a:cubicBezTo>
                        <a:cubicBezTo>
                          <a:pt x="21" y="0"/>
                          <a:pt x="33" y="1"/>
                          <a:pt x="40" y="1"/>
                        </a:cubicBezTo>
                        <a:cubicBezTo>
                          <a:pt x="42" y="1"/>
                          <a:pt x="42"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63"/>
                  <p:cNvSpPr>
                    <a:spLocks/>
                  </p:cNvSpPr>
                  <p:nvPr/>
                </p:nvSpPr>
                <p:spPr bwMode="auto">
                  <a:xfrm>
                    <a:off x="926" y="3007"/>
                    <a:ext cx="38" cy="12"/>
                  </a:xfrm>
                  <a:custGeom>
                    <a:avLst/>
                    <a:gdLst>
                      <a:gd name="T0" fmla="*/ 0 w 16"/>
                      <a:gd name="T1" fmla="*/ 4 h 5"/>
                      <a:gd name="T2" fmla="*/ 1 w 16"/>
                      <a:gd name="T3" fmla="*/ 0 h 5"/>
                      <a:gd name="T4" fmla="*/ 15 w 16"/>
                      <a:gd name="T5" fmla="*/ 1 h 5"/>
                      <a:gd name="T6" fmla="*/ 0 w 16"/>
                      <a:gd name="T7" fmla="*/ 4 h 5"/>
                    </a:gdLst>
                    <a:ahLst/>
                    <a:cxnLst>
                      <a:cxn ang="0">
                        <a:pos x="T0" y="T1"/>
                      </a:cxn>
                      <a:cxn ang="0">
                        <a:pos x="T2" y="T3"/>
                      </a:cxn>
                      <a:cxn ang="0">
                        <a:pos x="T4" y="T5"/>
                      </a:cxn>
                      <a:cxn ang="0">
                        <a:pos x="T6" y="T7"/>
                      </a:cxn>
                    </a:cxnLst>
                    <a:rect l="0" t="0" r="r" b="b"/>
                    <a:pathLst>
                      <a:path w="16" h="5">
                        <a:moveTo>
                          <a:pt x="0" y="4"/>
                        </a:moveTo>
                        <a:cubicBezTo>
                          <a:pt x="0" y="3"/>
                          <a:pt x="1" y="2"/>
                          <a:pt x="1" y="0"/>
                        </a:cubicBezTo>
                        <a:cubicBezTo>
                          <a:pt x="3" y="4"/>
                          <a:pt x="14" y="1"/>
                          <a:pt x="15" y="1"/>
                        </a:cubicBezTo>
                        <a:cubicBezTo>
                          <a:pt x="16" y="5"/>
                          <a:pt x="4"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64"/>
                  <p:cNvSpPr>
                    <a:spLocks/>
                  </p:cNvSpPr>
                  <p:nvPr/>
                </p:nvSpPr>
                <p:spPr bwMode="auto">
                  <a:xfrm>
                    <a:off x="1260" y="2995"/>
                    <a:ext cx="35" cy="12"/>
                  </a:xfrm>
                  <a:custGeom>
                    <a:avLst/>
                    <a:gdLst>
                      <a:gd name="T0" fmla="*/ 0 w 15"/>
                      <a:gd name="T1" fmla="*/ 1 h 5"/>
                      <a:gd name="T2" fmla="*/ 15 w 15"/>
                      <a:gd name="T3" fmla="*/ 1 h 5"/>
                      <a:gd name="T4" fmla="*/ 0 w 15"/>
                      <a:gd name="T5" fmla="*/ 1 h 5"/>
                    </a:gdLst>
                    <a:ahLst/>
                    <a:cxnLst>
                      <a:cxn ang="0">
                        <a:pos x="T0" y="T1"/>
                      </a:cxn>
                      <a:cxn ang="0">
                        <a:pos x="T2" y="T3"/>
                      </a:cxn>
                      <a:cxn ang="0">
                        <a:pos x="T4" y="T5"/>
                      </a:cxn>
                    </a:cxnLst>
                    <a:rect l="0" t="0" r="r" b="b"/>
                    <a:pathLst>
                      <a:path w="15" h="5">
                        <a:moveTo>
                          <a:pt x="0" y="1"/>
                        </a:moveTo>
                        <a:cubicBezTo>
                          <a:pt x="3" y="1"/>
                          <a:pt x="9" y="0"/>
                          <a:pt x="15" y="1"/>
                        </a:cubicBezTo>
                        <a:cubicBezTo>
                          <a:pt x="13" y="2"/>
                          <a:pt x="3" y="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65"/>
                  <p:cNvSpPr>
                    <a:spLocks/>
                  </p:cNvSpPr>
                  <p:nvPr/>
                </p:nvSpPr>
                <p:spPr bwMode="auto">
                  <a:xfrm>
                    <a:off x="1399" y="2981"/>
                    <a:ext cx="24" cy="12"/>
                  </a:xfrm>
                  <a:custGeom>
                    <a:avLst/>
                    <a:gdLst>
                      <a:gd name="T0" fmla="*/ 0 w 10"/>
                      <a:gd name="T1" fmla="*/ 2 h 5"/>
                      <a:gd name="T2" fmla="*/ 10 w 10"/>
                      <a:gd name="T3" fmla="*/ 1 h 5"/>
                      <a:gd name="T4" fmla="*/ 0 w 10"/>
                      <a:gd name="T5" fmla="*/ 2 h 5"/>
                    </a:gdLst>
                    <a:ahLst/>
                    <a:cxnLst>
                      <a:cxn ang="0">
                        <a:pos x="T0" y="T1"/>
                      </a:cxn>
                      <a:cxn ang="0">
                        <a:pos x="T2" y="T3"/>
                      </a:cxn>
                      <a:cxn ang="0">
                        <a:pos x="T4" y="T5"/>
                      </a:cxn>
                    </a:cxnLst>
                    <a:rect l="0" t="0" r="r" b="b"/>
                    <a:pathLst>
                      <a:path w="10" h="5">
                        <a:moveTo>
                          <a:pt x="0" y="2"/>
                        </a:moveTo>
                        <a:cubicBezTo>
                          <a:pt x="1" y="0"/>
                          <a:pt x="7" y="2"/>
                          <a:pt x="10" y="1"/>
                        </a:cubicBezTo>
                        <a:cubicBezTo>
                          <a:pt x="6" y="5"/>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6"/>
                  <p:cNvSpPr>
                    <a:spLocks/>
                  </p:cNvSpPr>
                  <p:nvPr/>
                </p:nvSpPr>
                <p:spPr bwMode="auto">
                  <a:xfrm>
                    <a:off x="1205" y="2983"/>
                    <a:ext cx="22" cy="8"/>
                  </a:xfrm>
                  <a:custGeom>
                    <a:avLst/>
                    <a:gdLst>
                      <a:gd name="T0" fmla="*/ 0 w 9"/>
                      <a:gd name="T1" fmla="*/ 2 h 3"/>
                      <a:gd name="T2" fmla="*/ 9 w 9"/>
                      <a:gd name="T3" fmla="*/ 0 h 3"/>
                      <a:gd name="T4" fmla="*/ 0 w 9"/>
                      <a:gd name="T5" fmla="*/ 2 h 3"/>
                    </a:gdLst>
                    <a:ahLst/>
                    <a:cxnLst>
                      <a:cxn ang="0">
                        <a:pos x="T0" y="T1"/>
                      </a:cxn>
                      <a:cxn ang="0">
                        <a:pos x="T2" y="T3"/>
                      </a:cxn>
                      <a:cxn ang="0">
                        <a:pos x="T4" y="T5"/>
                      </a:cxn>
                    </a:cxnLst>
                    <a:rect l="0" t="0" r="r" b="b"/>
                    <a:pathLst>
                      <a:path w="9" h="3">
                        <a:moveTo>
                          <a:pt x="0" y="2"/>
                        </a:moveTo>
                        <a:cubicBezTo>
                          <a:pt x="1" y="0"/>
                          <a:pt x="5" y="0"/>
                          <a:pt x="9" y="0"/>
                        </a:cubicBezTo>
                        <a:cubicBezTo>
                          <a:pt x="8" y="3"/>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67"/>
                  <p:cNvSpPr>
                    <a:spLocks/>
                  </p:cNvSpPr>
                  <p:nvPr/>
                </p:nvSpPr>
                <p:spPr bwMode="auto">
                  <a:xfrm>
                    <a:off x="1338" y="2976"/>
                    <a:ext cx="47" cy="12"/>
                  </a:xfrm>
                  <a:custGeom>
                    <a:avLst/>
                    <a:gdLst>
                      <a:gd name="T0" fmla="*/ 20 w 20"/>
                      <a:gd name="T1" fmla="*/ 3 h 5"/>
                      <a:gd name="T2" fmla="*/ 0 w 20"/>
                      <a:gd name="T3" fmla="*/ 4 h 5"/>
                      <a:gd name="T4" fmla="*/ 20 w 20"/>
                      <a:gd name="T5" fmla="*/ 3 h 5"/>
                    </a:gdLst>
                    <a:ahLst/>
                    <a:cxnLst>
                      <a:cxn ang="0">
                        <a:pos x="T0" y="T1"/>
                      </a:cxn>
                      <a:cxn ang="0">
                        <a:pos x="T2" y="T3"/>
                      </a:cxn>
                      <a:cxn ang="0">
                        <a:pos x="T4" y="T5"/>
                      </a:cxn>
                    </a:cxnLst>
                    <a:rect l="0" t="0" r="r" b="b"/>
                    <a:pathLst>
                      <a:path w="20" h="5">
                        <a:moveTo>
                          <a:pt x="20" y="3"/>
                        </a:moveTo>
                        <a:cubicBezTo>
                          <a:pt x="12" y="5"/>
                          <a:pt x="7" y="2"/>
                          <a:pt x="0" y="4"/>
                        </a:cubicBezTo>
                        <a:cubicBezTo>
                          <a:pt x="1" y="0"/>
                          <a:pt x="13"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68"/>
                  <p:cNvSpPr>
                    <a:spLocks/>
                  </p:cNvSpPr>
                  <p:nvPr/>
                </p:nvSpPr>
                <p:spPr bwMode="auto">
                  <a:xfrm>
                    <a:off x="1283" y="2981"/>
                    <a:ext cx="24" cy="10"/>
                  </a:xfrm>
                  <a:custGeom>
                    <a:avLst/>
                    <a:gdLst>
                      <a:gd name="T0" fmla="*/ 10 w 10"/>
                      <a:gd name="T1" fmla="*/ 1 h 4"/>
                      <a:gd name="T2" fmla="*/ 0 w 10"/>
                      <a:gd name="T3" fmla="*/ 2 h 4"/>
                      <a:gd name="T4" fmla="*/ 10 w 10"/>
                      <a:gd name="T5" fmla="*/ 1 h 4"/>
                    </a:gdLst>
                    <a:ahLst/>
                    <a:cxnLst>
                      <a:cxn ang="0">
                        <a:pos x="T0" y="T1"/>
                      </a:cxn>
                      <a:cxn ang="0">
                        <a:pos x="T2" y="T3"/>
                      </a:cxn>
                      <a:cxn ang="0">
                        <a:pos x="T4" y="T5"/>
                      </a:cxn>
                    </a:cxnLst>
                    <a:rect l="0" t="0" r="r" b="b"/>
                    <a:pathLst>
                      <a:path w="10" h="4">
                        <a:moveTo>
                          <a:pt x="10" y="1"/>
                        </a:moveTo>
                        <a:cubicBezTo>
                          <a:pt x="9" y="4"/>
                          <a:pt x="3" y="2"/>
                          <a:pt x="0" y="2"/>
                        </a:cubicBezTo>
                        <a:cubicBezTo>
                          <a:pt x="4"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69"/>
                  <p:cNvSpPr>
                    <a:spLocks/>
                  </p:cNvSpPr>
                  <p:nvPr/>
                </p:nvSpPr>
                <p:spPr bwMode="auto">
                  <a:xfrm>
                    <a:off x="1257" y="2981"/>
                    <a:ext cx="24" cy="12"/>
                  </a:xfrm>
                  <a:custGeom>
                    <a:avLst/>
                    <a:gdLst>
                      <a:gd name="T0" fmla="*/ 10 w 10"/>
                      <a:gd name="T1" fmla="*/ 0 h 5"/>
                      <a:gd name="T2" fmla="*/ 10 w 10"/>
                      <a:gd name="T3" fmla="*/ 0 h 5"/>
                    </a:gdLst>
                    <a:ahLst/>
                    <a:cxnLst>
                      <a:cxn ang="0">
                        <a:pos x="T0" y="T1"/>
                      </a:cxn>
                      <a:cxn ang="0">
                        <a:pos x="T2" y="T3"/>
                      </a:cxn>
                    </a:cxnLst>
                    <a:rect l="0" t="0" r="r" b="b"/>
                    <a:pathLst>
                      <a:path w="10" h="5">
                        <a:moveTo>
                          <a:pt x="10" y="0"/>
                        </a:moveTo>
                        <a:cubicBezTo>
                          <a:pt x="1" y="5"/>
                          <a:pt x="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0"/>
                  <p:cNvSpPr>
                    <a:spLocks/>
                  </p:cNvSpPr>
                  <p:nvPr/>
                </p:nvSpPr>
                <p:spPr bwMode="auto">
                  <a:xfrm>
                    <a:off x="1463" y="2960"/>
                    <a:ext cx="28" cy="14"/>
                  </a:xfrm>
                  <a:custGeom>
                    <a:avLst/>
                    <a:gdLst>
                      <a:gd name="T0" fmla="*/ 12 w 12"/>
                      <a:gd name="T1" fmla="*/ 6 h 6"/>
                      <a:gd name="T2" fmla="*/ 0 w 12"/>
                      <a:gd name="T3" fmla="*/ 5 h 6"/>
                      <a:gd name="T4" fmla="*/ 12 w 12"/>
                      <a:gd name="T5" fmla="*/ 6 h 6"/>
                    </a:gdLst>
                    <a:ahLst/>
                    <a:cxnLst>
                      <a:cxn ang="0">
                        <a:pos x="T0" y="T1"/>
                      </a:cxn>
                      <a:cxn ang="0">
                        <a:pos x="T2" y="T3"/>
                      </a:cxn>
                      <a:cxn ang="0">
                        <a:pos x="T4" y="T5"/>
                      </a:cxn>
                    </a:cxnLst>
                    <a:rect l="0" t="0" r="r" b="b"/>
                    <a:pathLst>
                      <a:path w="12" h="6">
                        <a:moveTo>
                          <a:pt x="12" y="6"/>
                        </a:moveTo>
                        <a:cubicBezTo>
                          <a:pt x="9" y="4"/>
                          <a:pt x="4" y="6"/>
                          <a:pt x="0" y="5"/>
                        </a:cubicBezTo>
                        <a:cubicBezTo>
                          <a:pt x="1" y="5"/>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71"/>
                  <p:cNvSpPr>
                    <a:spLocks/>
                  </p:cNvSpPr>
                  <p:nvPr/>
                </p:nvSpPr>
                <p:spPr bwMode="auto">
                  <a:xfrm>
                    <a:off x="1205" y="2967"/>
                    <a:ext cx="26" cy="5"/>
                  </a:xfrm>
                  <a:custGeom>
                    <a:avLst/>
                    <a:gdLst>
                      <a:gd name="T0" fmla="*/ 1 w 11"/>
                      <a:gd name="T1" fmla="*/ 2 h 2"/>
                      <a:gd name="T2" fmla="*/ 11 w 11"/>
                      <a:gd name="T3" fmla="*/ 0 h 2"/>
                      <a:gd name="T4" fmla="*/ 1 w 11"/>
                      <a:gd name="T5" fmla="*/ 2 h 2"/>
                    </a:gdLst>
                    <a:ahLst/>
                    <a:cxnLst>
                      <a:cxn ang="0">
                        <a:pos x="T0" y="T1"/>
                      </a:cxn>
                      <a:cxn ang="0">
                        <a:pos x="T2" y="T3"/>
                      </a:cxn>
                      <a:cxn ang="0">
                        <a:pos x="T4" y="T5"/>
                      </a:cxn>
                    </a:cxnLst>
                    <a:rect l="0" t="0" r="r" b="b"/>
                    <a:pathLst>
                      <a:path w="11" h="2">
                        <a:moveTo>
                          <a:pt x="1" y="2"/>
                        </a:moveTo>
                        <a:cubicBezTo>
                          <a:pt x="0" y="0"/>
                          <a:pt x="8" y="0"/>
                          <a:pt x="11" y="0"/>
                        </a:cubicBezTo>
                        <a:cubicBezTo>
                          <a:pt x="9" y="2"/>
                          <a:pt x="5"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72"/>
                  <p:cNvSpPr>
                    <a:spLocks/>
                  </p:cNvSpPr>
                  <p:nvPr/>
                </p:nvSpPr>
                <p:spPr bwMode="auto">
                  <a:xfrm>
                    <a:off x="1669" y="3834"/>
                    <a:ext cx="24" cy="9"/>
                  </a:xfrm>
                  <a:custGeom>
                    <a:avLst/>
                    <a:gdLst>
                      <a:gd name="T0" fmla="*/ 0 w 10"/>
                      <a:gd name="T1" fmla="*/ 4 h 4"/>
                      <a:gd name="T2" fmla="*/ 0 w 10"/>
                      <a:gd name="T3" fmla="*/ 4 h 4"/>
                    </a:gdLst>
                    <a:ahLst/>
                    <a:cxnLst>
                      <a:cxn ang="0">
                        <a:pos x="T0" y="T1"/>
                      </a:cxn>
                      <a:cxn ang="0">
                        <a:pos x="T2" y="T3"/>
                      </a:cxn>
                    </a:cxnLst>
                    <a:rect l="0" t="0" r="r" b="b"/>
                    <a:pathLst>
                      <a:path w="10" h="4">
                        <a:moveTo>
                          <a:pt x="0" y="4"/>
                        </a:moveTo>
                        <a:cubicBezTo>
                          <a:pt x="6" y="0"/>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73"/>
                  <p:cNvSpPr>
                    <a:spLocks/>
                  </p:cNvSpPr>
                  <p:nvPr/>
                </p:nvSpPr>
                <p:spPr bwMode="auto">
                  <a:xfrm>
                    <a:off x="1037" y="3836"/>
                    <a:ext cx="81" cy="7"/>
                  </a:xfrm>
                  <a:custGeom>
                    <a:avLst/>
                    <a:gdLst>
                      <a:gd name="T0" fmla="*/ 33 w 34"/>
                      <a:gd name="T1" fmla="*/ 3 h 3"/>
                      <a:gd name="T2" fmla="*/ 18 w 34"/>
                      <a:gd name="T3" fmla="*/ 2 h 3"/>
                      <a:gd name="T4" fmla="*/ 33 w 34"/>
                      <a:gd name="T5" fmla="*/ 3 h 3"/>
                    </a:gdLst>
                    <a:ahLst/>
                    <a:cxnLst>
                      <a:cxn ang="0">
                        <a:pos x="T0" y="T1"/>
                      </a:cxn>
                      <a:cxn ang="0">
                        <a:pos x="T2" y="T3"/>
                      </a:cxn>
                      <a:cxn ang="0">
                        <a:pos x="T4" y="T5"/>
                      </a:cxn>
                    </a:cxnLst>
                    <a:rect l="0" t="0" r="r" b="b"/>
                    <a:pathLst>
                      <a:path w="34" h="3">
                        <a:moveTo>
                          <a:pt x="33" y="3"/>
                        </a:moveTo>
                        <a:cubicBezTo>
                          <a:pt x="31" y="3"/>
                          <a:pt x="0" y="3"/>
                          <a:pt x="18" y="2"/>
                        </a:cubicBezTo>
                        <a:cubicBezTo>
                          <a:pt x="22" y="1"/>
                          <a:pt x="34" y="0"/>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74"/>
                  <p:cNvSpPr>
                    <a:spLocks/>
                  </p:cNvSpPr>
                  <p:nvPr/>
                </p:nvSpPr>
                <p:spPr bwMode="auto">
                  <a:xfrm>
                    <a:off x="1756" y="3831"/>
                    <a:ext cx="90" cy="10"/>
                  </a:xfrm>
                  <a:custGeom>
                    <a:avLst/>
                    <a:gdLst>
                      <a:gd name="T0" fmla="*/ 0 w 38"/>
                      <a:gd name="T1" fmla="*/ 4 h 4"/>
                      <a:gd name="T2" fmla="*/ 38 w 38"/>
                      <a:gd name="T3" fmla="*/ 1 h 4"/>
                      <a:gd name="T4" fmla="*/ 0 w 38"/>
                      <a:gd name="T5" fmla="*/ 4 h 4"/>
                    </a:gdLst>
                    <a:ahLst/>
                    <a:cxnLst>
                      <a:cxn ang="0">
                        <a:pos x="T0" y="T1"/>
                      </a:cxn>
                      <a:cxn ang="0">
                        <a:pos x="T2" y="T3"/>
                      </a:cxn>
                      <a:cxn ang="0">
                        <a:pos x="T4" y="T5"/>
                      </a:cxn>
                    </a:cxnLst>
                    <a:rect l="0" t="0" r="r" b="b"/>
                    <a:pathLst>
                      <a:path w="38" h="4">
                        <a:moveTo>
                          <a:pt x="0" y="4"/>
                        </a:moveTo>
                        <a:cubicBezTo>
                          <a:pt x="10" y="0"/>
                          <a:pt x="29" y="1"/>
                          <a:pt x="38" y="1"/>
                        </a:cubicBezTo>
                        <a:cubicBezTo>
                          <a:pt x="36" y="3"/>
                          <a:pt x="1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75"/>
                  <p:cNvSpPr>
                    <a:spLocks/>
                  </p:cNvSpPr>
                  <p:nvPr/>
                </p:nvSpPr>
                <p:spPr bwMode="auto">
                  <a:xfrm>
                    <a:off x="2100" y="3822"/>
                    <a:ext cx="106" cy="19"/>
                  </a:xfrm>
                  <a:custGeom>
                    <a:avLst/>
                    <a:gdLst>
                      <a:gd name="T0" fmla="*/ 1 w 45"/>
                      <a:gd name="T1" fmla="*/ 6 h 8"/>
                      <a:gd name="T2" fmla="*/ 0 w 45"/>
                      <a:gd name="T3" fmla="*/ 2 h 8"/>
                      <a:gd name="T4" fmla="*/ 45 w 45"/>
                      <a:gd name="T5" fmla="*/ 0 h 8"/>
                      <a:gd name="T6" fmla="*/ 1 w 45"/>
                      <a:gd name="T7" fmla="*/ 6 h 8"/>
                    </a:gdLst>
                    <a:ahLst/>
                    <a:cxnLst>
                      <a:cxn ang="0">
                        <a:pos x="T0" y="T1"/>
                      </a:cxn>
                      <a:cxn ang="0">
                        <a:pos x="T2" y="T3"/>
                      </a:cxn>
                      <a:cxn ang="0">
                        <a:pos x="T4" y="T5"/>
                      </a:cxn>
                      <a:cxn ang="0">
                        <a:pos x="T6" y="T7"/>
                      </a:cxn>
                    </a:cxnLst>
                    <a:rect l="0" t="0" r="r" b="b"/>
                    <a:pathLst>
                      <a:path w="45" h="8">
                        <a:moveTo>
                          <a:pt x="1" y="6"/>
                        </a:moveTo>
                        <a:cubicBezTo>
                          <a:pt x="4" y="3"/>
                          <a:pt x="1" y="5"/>
                          <a:pt x="0" y="2"/>
                        </a:cubicBezTo>
                        <a:cubicBezTo>
                          <a:pt x="16" y="0"/>
                          <a:pt x="31" y="2"/>
                          <a:pt x="45" y="0"/>
                        </a:cubicBezTo>
                        <a:cubicBezTo>
                          <a:pt x="31" y="8"/>
                          <a:pt x="17"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76"/>
                  <p:cNvSpPr>
                    <a:spLocks/>
                  </p:cNvSpPr>
                  <p:nvPr/>
                </p:nvSpPr>
                <p:spPr bwMode="auto">
                  <a:xfrm>
                    <a:off x="1700" y="3819"/>
                    <a:ext cx="26" cy="7"/>
                  </a:xfrm>
                  <a:custGeom>
                    <a:avLst/>
                    <a:gdLst>
                      <a:gd name="T0" fmla="*/ 0 w 11"/>
                      <a:gd name="T1" fmla="*/ 3 h 3"/>
                      <a:gd name="T2" fmla="*/ 9 w 11"/>
                      <a:gd name="T3" fmla="*/ 0 h 3"/>
                      <a:gd name="T4" fmla="*/ 0 w 11"/>
                      <a:gd name="T5" fmla="*/ 3 h 3"/>
                    </a:gdLst>
                    <a:ahLst/>
                    <a:cxnLst>
                      <a:cxn ang="0">
                        <a:pos x="T0" y="T1"/>
                      </a:cxn>
                      <a:cxn ang="0">
                        <a:pos x="T2" y="T3"/>
                      </a:cxn>
                      <a:cxn ang="0">
                        <a:pos x="T4" y="T5"/>
                      </a:cxn>
                    </a:cxnLst>
                    <a:rect l="0" t="0" r="r" b="b"/>
                    <a:pathLst>
                      <a:path w="11" h="3">
                        <a:moveTo>
                          <a:pt x="0" y="3"/>
                        </a:moveTo>
                        <a:cubicBezTo>
                          <a:pt x="0" y="0"/>
                          <a:pt x="6" y="1"/>
                          <a:pt x="9" y="0"/>
                        </a:cubicBezTo>
                        <a:cubicBezTo>
                          <a:pt x="11" y="3"/>
                          <a:pt x="4"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77"/>
                  <p:cNvSpPr>
                    <a:spLocks/>
                  </p:cNvSpPr>
                  <p:nvPr/>
                </p:nvSpPr>
                <p:spPr bwMode="auto">
                  <a:xfrm>
                    <a:off x="2615" y="3795"/>
                    <a:ext cx="64" cy="29"/>
                  </a:xfrm>
                  <a:custGeom>
                    <a:avLst/>
                    <a:gdLst>
                      <a:gd name="T0" fmla="*/ 27 w 27"/>
                      <a:gd name="T1" fmla="*/ 4 h 12"/>
                      <a:gd name="T2" fmla="*/ 0 w 27"/>
                      <a:gd name="T3" fmla="*/ 11 h 12"/>
                      <a:gd name="T4" fmla="*/ 27 w 27"/>
                      <a:gd name="T5" fmla="*/ 4 h 12"/>
                    </a:gdLst>
                    <a:ahLst/>
                    <a:cxnLst>
                      <a:cxn ang="0">
                        <a:pos x="T0" y="T1"/>
                      </a:cxn>
                      <a:cxn ang="0">
                        <a:pos x="T2" y="T3"/>
                      </a:cxn>
                      <a:cxn ang="0">
                        <a:pos x="T4" y="T5"/>
                      </a:cxn>
                    </a:cxnLst>
                    <a:rect l="0" t="0" r="r" b="b"/>
                    <a:pathLst>
                      <a:path w="27" h="12">
                        <a:moveTo>
                          <a:pt x="27" y="4"/>
                        </a:moveTo>
                        <a:cubicBezTo>
                          <a:pt x="26" y="11"/>
                          <a:pt x="11" y="9"/>
                          <a:pt x="0" y="11"/>
                        </a:cubicBezTo>
                        <a:cubicBezTo>
                          <a:pt x="6" y="0"/>
                          <a:pt x="22" y="12"/>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78"/>
                  <p:cNvSpPr>
                    <a:spLocks noEditPoints="1"/>
                  </p:cNvSpPr>
                  <p:nvPr/>
                </p:nvSpPr>
                <p:spPr bwMode="auto">
                  <a:xfrm>
                    <a:off x="-75" y="2876"/>
                    <a:ext cx="4323" cy="955"/>
                  </a:xfrm>
                  <a:custGeom>
                    <a:avLst/>
                    <a:gdLst>
                      <a:gd name="T0" fmla="*/ 1200 w 1827"/>
                      <a:gd name="T1" fmla="*/ 381 h 401"/>
                      <a:gd name="T2" fmla="*/ 1207 w 1827"/>
                      <a:gd name="T3" fmla="*/ 382 h 401"/>
                      <a:gd name="T4" fmla="*/ 1413 w 1827"/>
                      <a:gd name="T5" fmla="*/ 362 h 401"/>
                      <a:gd name="T6" fmla="*/ 1807 w 1827"/>
                      <a:gd name="T7" fmla="*/ 347 h 401"/>
                      <a:gd name="T8" fmla="*/ 1797 w 1827"/>
                      <a:gd name="T9" fmla="*/ 288 h 401"/>
                      <a:gd name="T10" fmla="*/ 1812 w 1827"/>
                      <a:gd name="T11" fmla="*/ 202 h 401"/>
                      <a:gd name="T12" fmla="*/ 1812 w 1827"/>
                      <a:gd name="T13" fmla="*/ 104 h 401"/>
                      <a:gd name="T14" fmla="*/ 1276 w 1827"/>
                      <a:gd name="T15" fmla="*/ 33 h 401"/>
                      <a:gd name="T16" fmla="*/ 929 w 1827"/>
                      <a:gd name="T17" fmla="*/ 39 h 401"/>
                      <a:gd name="T18" fmla="*/ 600 w 1827"/>
                      <a:gd name="T19" fmla="*/ 51 h 401"/>
                      <a:gd name="T20" fmla="*/ 436 w 1827"/>
                      <a:gd name="T21" fmla="*/ 85 h 401"/>
                      <a:gd name="T22" fmla="*/ 360 w 1827"/>
                      <a:gd name="T23" fmla="*/ 111 h 401"/>
                      <a:gd name="T24" fmla="*/ 245 w 1827"/>
                      <a:gd name="T25" fmla="*/ 154 h 401"/>
                      <a:gd name="T26" fmla="*/ 273 w 1827"/>
                      <a:gd name="T27" fmla="*/ 175 h 401"/>
                      <a:gd name="T28" fmla="*/ 320 w 1827"/>
                      <a:gd name="T29" fmla="*/ 176 h 401"/>
                      <a:gd name="T30" fmla="*/ 380 w 1827"/>
                      <a:gd name="T31" fmla="*/ 179 h 401"/>
                      <a:gd name="T32" fmla="*/ 395 w 1827"/>
                      <a:gd name="T33" fmla="*/ 181 h 401"/>
                      <a:gd name="T34" fmla="*/ 541 w 1827"/>
                      <a:gd name="T35" fmla="*/ 191 h 401"/>
                      <a:gd name="T36" fmla="*/ 509 w 1827"/>
                      <a:gd name="T37" fmla="*/ 204 h 401"/>
                      <a:gd name="T38" fmla="*/ 370 w 1827"/>
                      <a:gd name="T39" fmla="*/ 237 h 401"/>
                      <a:gd name="T40" fmla="*/ 173 w 1827"/>
                      <a:gd name="T41" fmla="*/ 254 h 401"/>
                      <a:gd name="T42" fmla="*/ 660 w 1827"/>
                      <a:gd name="T43" fmla="*/ 251 h 401"/>
                      <a:gd name="T44" fmla="*/ 597 w 1827"/>
                      <a:gd name="T45" fmla="*/ 250 h 401"/>
                      <a:gd name="T46" fmla="*/ 556 w 1827"/>
                      <a:gd name="T47" fmla="*/ 287 h 401"/>
                      <a:gd name="T48" fmla="*/ 742 w 1827"/>
                      <a:gd name="T49" fmla="*/ 290 h 401"/>
                      <a:gd name="T50" fmla="*/ 569 w 1827"/>
                      <a:gd name="T51" fmla="*/ 309 h 401"/>
                      <a:gd name="T52" fmla="*/ 369 w 1827"/>
                      <a:gd name="T53" fmla="*/ 314 h 401"/>
                      <a:gd name="T54" fmla="*/ 953 w 1827"/>
                      <a:gd name="T55" fmla="*/ 315 h 401"/>
                      <a:gd name="T56" fmla="*/ 1029 w 1827"/>
                      <a:gd name="T57" fmla="*/ 325 h 401"/>
                      <a:gd name="T58" fmla="*/ 786 w 1827"/>
                      <a:gd name="T59" fmla="*/ 334 h 401"/>
                      <a:gd name="T60" fmla="*/ 752 w 1827"/>
                      <a:gd name="T61" fmla="*/ 351 h 401"/>
                      <a:gd name="T62" fmla="*/ 858 w 1827"/>
                      <a:gd name="T63" fmla="*/ 371 h 401"/>
                      <a:gd name="T64" fmla="*/ 997 w 1827"/>
                      <a:gd name="T65" fmla="*/ 367 h 401"/>
                      <a:gd name="T66" fmla="*/ 961 w 1827"/>
                      <a:gd name="T67" fmla="*/ 391 h 401"/>
                      <a:gd name="T68" fmla="*/ 945 w 1827"/>
                      <a:gd name="T69" fmla="*/ 376 h 401"/>
                      <a:gd name="T70" fmla="*/ 1296 w 1827"/>
                      <a:gd name="T71" fmla="*/ 353 h 401"/>
                      <a:gd name="T72" fmla="*/ 1164 w 1827"/>
                      <a:gd name="T73" fmla="*/ 377 h 401"/>
                      <a:gd name="T74" fmla="*/ 1233 w 1827"/>
                      <a:gd name="T75" fmla="*/ 367 h 401"/>
                      <a:gd name="T76" fmla="*/ 1312 w 1827"/>
                      <a:gd name="T77" fmla="*/ 358 h 401"/>
                      <a:gd name="T78" fmla="*/ 1003 w 1827"/>
                      <a:gd name="T79" fmla="*/ 352 h 401"/>
                      <a:gd name="T80" fmla="*/ 1255 w 1827"/>
                      <a:gd name="T81" fmla="*/ 328 h 401"/>
                      <a:gd name="T82" fmla="*/ 1379 w 1827"/>
                      <a:gd name="T83" fmla="*/ 302 h 401"/>
                      <a:gd name="T84" fmla="*/ 1239 w 1827"/>
                      <a:gd name="T85" fmla="*/ 307 h 401"/>
                      <a:gd name="T86" fmla="*/ 1249 w 1827"/>
                      <a:gd name="T87" fmla="*/ 309 h 401"/>
                      <a:gd name="T88" fmla="*/ 1037 w 1827"/>
                      <a:gd name="T89" fmla="*/ 298 h 401"/>
                      <a:gd name="T90" fmla="*/ 967 w 1827"/>
                      <a:gd name="T91" fmla="*/ 288 h 401"/>
                      <a:gd name="T92" fmla="*/ 711 w 1827"/>
                      <a:gd name="T93" fmla="*/ 281 h 401"/>
                      <a:gd name="T94" fmla="*/ 849 w 1827"/>
                      <a:gd name="T95" fmla="*/ 264 h 401"/>
                      <a:gd name="T96" fmla="*/ 685 w 1827"/>
                      <a:gd name="T97" fmla="*/ 256 h 401"/>
                      <a:gd name="T98" fmla="*/ 1108 w 1827"/>
                      <a:gd name="T99" fmla="*/ 250 h 401"/>
                      <a:gd name="T100" fmla="*/ 412 w 1827"/>
                      <a:gd name="T101" fmla="*/ 234 h 401"/>
                      <a:gd name="T102" fmla="*/ 642 w 1827"/>
                      <a:gd name="T103" fmla="*/ 218 h 401"/>
                      <a:gd name="T104" fmla="*/ 375 w 1827"/>
                      <a:gd name="T105" fmla="*/ 187 h 401"/>
                      <a:gd name="T106" fmla="*/ 420 w 1827"/>
                      <a:gd name="T107" fmla="*/ 170 h 401"/>
                      <a:gd name="T108" fmla="*/ 574 w 1827"/>
                      <a:gd name="T109" fmla="*/ 105 h 401"/>
                      <a:gd name="T110" fmla="*/ 595 w 1827"/>
                      <a:gd name="T111" fmla="*/ 100 h 401"/>
                      <a:gd name="T112" fmla="*/ 1009 w 1827"/>
                      <a:gd name="T113" fmla="*/ 73 h 401"/>
                      <a:gd name="T114" fmla="*/ 758 w 1827"/>
                      <a:gd name="T115" fmla="*/ 53 h 401"/>
                      <a:gd name="T116" fmla="*/ 1069 w 1827"/>
                      <a:gd name="T117" fmla="*/ 48 h 401"/>
                      <a:gd name="T118" fmla="*/ 819 w 1827"/>
                      <a:gd name="T119" fmla="*/ 4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7" h="401">
                        <a:moveTo>
                          <a:pt x="860" y="388"/>
                        </a:moveTo>
                        <a:cubicBezTo>
                          <a:pt x="857" y="393"/>
                          <a:pt x="836" y="394"/>
                          <a:pt x="831" y="393"/>
                        </a:cubicBezTo>
                        <a:cubicBezTo>
                          <a:pt x="874" y="401"/>
                          <a:pt x="920" y="390"/>
                          <a:pt x="969" y="392"/>
                        </a:cubicBezTo>
                        <a:cubicBezTo>
                          <a:pt x="968" y="389"/>
                          <a:pt x="968" y="391"/>
                          <a:pt x="967" y="386"/>
                        </a:cubicBezTo>
                        <a:cubicBezTo>
                          <a:pt x="985" y="386"/>
                          <a:pt x="1007" y="383"/>
                          <a:pt x="1023" y="386"/>
                        </a:cubicBezTo>
                        <a:cubicBezTo>
                          <a:pt x="1011" y="390"/>
                          <a:pt x="988" y="386"/>
                          <a:pt x="978" y="392"/>
                        </a:cubicBezTo>
                        <a:cubicBezTo>
                          <a:pt x="1002" y="390"/>
                          <a:pt x="1035" y="395"/>
                          <a:pt x="1064" y="388"/>
                        </a:cubicBezTo>
                        <a:cubicBezTo>
                          <a:pt x="1060" y="385"/>
                          <a:pt x="1057" y="387"/>
                          <a:pt x="1051" y="387"/>
                        </a:cubicBezTo>
                        <a:cubicBezTo>
                          <a:pt x="1054" y="383"/>
                          <a:pt x="1050" y="385"/>
                          <a:pt x="1049" y="383"/>
                        </a:cubicBezTo>
                        <a:cubicBezTo>
                          <a:pt x="1059" y="374"/>
                          <a:pt x="1086" y="378"/>
                          <a:pt x="1096" y="383"/>
                        </a:cubicBezTo>
                        <a:cubicBezTo>
                          <a:pt x="1118" y="385"/>
                          <a:pt x="1139" y="367"/>
                          <a:pt x="1160" y="377"/>
                        </a:cubicBezTo>
                        <a:cubicBezTo>
                          <a:pt x="1141" y="387"/>
                          <a:pt x="1130" y="381"/>
                          <a:pt x="1113" y="388"/>
                        </a:cubicBezTo>
                        <a:cubicBezTo>
                          <a:pt x="1142" y="387"/>
                          <a:pt x="1174" y="387"/>
                          <a:pt x="1200" y="381"/>
                        </a:cubicBezTo>
                        <a:cubicBezTo>
                          <a:pt x="1197" y="381"/>
                          <a:pt x="1194" y="381"/>
                          <a:pt x="1197" y="379"/>
                        </a:cubicBezTo>
                        <a:cubicBezTo>
                          <a:pt x="1196" y="377"/>
                          <a:pt x="1192" y="382"/>
                          <a:pt x="1190" y="378"/>
                        </a:cubicBezTo>
                        <a:cubicBezTo>
                          <a:pt x="1204" y="375"/>
                          <a:pt x="1218" y="378"/>
                          <a:pt x="1231" y="377"/>
                        </a:cubicBezTo>
                        <a:cubicBezTo>
                          <a:pt x="1232" y="373"/>
                          <a:pt x="1227" y="375"/>
                          <a:pt x="1228" y="372"/>
                        </a:cubicBezTo>
                        <a:cubicBezTo>
                          <a:pt x="1235" y="369"/>
                          <a:pt x="1237" y="372"/>
                          <a:pt x="1240" y="370"/>
                        </a:cubicBezTo>
                        <a:cubicBezTo>
                          <a:pt x="1244" y="368"/>
                          <a:pt x="1236" y="370"/>
                          <a:pt x="1236" y="368"/>
                        </a:cubicBezTo>
                        <a:cubicBezTo>
                          <a:pt x="1240" y="367"/>
                          <a:pt x="1242" y="362"/>
                          <a:pt x="1250" y="367"/>
                        </a:cubicBezTo>
                        <a:cubicBezTo>
                          <a:pt x="1246" y="367"/>
                          <a:pt x="1244" y="368"/>
                          <a:pt x="1243" y="371"/>
                        </a:cubicBezTo>
                        <a:cubicBezTo>
                          <a:pt x="1249" y="374"/>
                          <a:pt x="1270" y="363"/>
                          <a:pt x="1267" y="372"/>
                        </a:cubicBezTo>
                        <a:cubicBezTo>
                          <a:pt x="1282" y="372"/>
                          <a:pt x="1299" y="368"/>
                          <a:pt x="1313" y="371"/>
                        </a:cubicBezTo>
                        <a:cubicBezTo>
                          <a:pt x="1298" y="374"/>
                          <a:pt x="1279" y="375"/>
                          <a:pt x="1263" y="377"/>
                        </a:cubicBezTo>
                        <a:cubicBezTo>
                          <a:pt x="1263" y="375"/>
                          <a:pt x="1264" y="376"/>
                          <a:pt x="1265" y="375"/>
                        </a:cubicBezTo>
                        <a:cubicBezTo>
                          <a:pt x="1247" y="377"/>
                          <a:pt x="1226" y="378"/>
                          <a:pt x="1207" y="382"/>
                        </a:cubicBezTo>
                        <a:cubicBezTo>
                          <a:pt x="1256" y="384"/>
                          <a:pt x="1298" y="370"/>
                          <a:pt x="1347" y="377"/>
                        </a:cubicBezTo>
                        <a:cubicBezTo>
                          <a:pt x="1331" y="380"/>
                          <a:pt x="1313" y="377"/>
                          <a:pt x="1300" y="382"/>
                        </a:cubicBezTo>
                        <a:cubicBezTo>
                          <a:pt x="1317" y="380"/>
                          <a:pt x="1337" y="380"/>
                          <a:pt x="1351" y="385"/>
                        </a:cubicBezTo>
                        <a:cubicBezTo>
                          <a:pt x="1351" y="387"/>
                          <a:pt x="1345" y="385"/>
                          <a:pt x="1345" y="387"/>
                        </a:cubicBezTo>
                        <a:cubicBezTo>
                          <a:pt x="1361" y="386"/>
                          <a:pt x="1386" y="389"/>
                          <a:pt x="1400" y="385"/>
                        </a:cubicBezTo>
                        <a:cubicBezTo>
                          <a:pt x="1398" y="385"/>
                          <a:pt x="1395" y="385"/>
                          <a:pt x="1395" y="383"/>
                        </a:cubicBezTo>
                        <a:cubicBezTo>
                          <a:pt x="1404" y="384"/>
                          <a:pt x="1398" y="373"/>
                          <a:pt x="1401" y="372"/>
                        </a:cubicBezTo>
                        <a:cubicBezTo>
                          <a:pt x="1398" y="371"/>
                          <a:pt x="1395" y="370"/>
                          <a:pt x="1393" y="369"/>
                        </a:cubicBezTo>
                        <a:cubicBezTo>
                          <a:pt x="1393" y="367"/>
                          <a:pt x="1396" y="368"/>
                          <a:pt x="1395" y="366"/>
                        </a:cubicBezTo>
                        <a:cubicBezTo>
                          <a:pt x="1391" y="366"/>
                          <a:pt x="1386" y="367"/>
                          <a:pt x="1385" y="363"/>
                        </a:cubicBezTo>
                        <a:cubicBezTo>
                          <a:pt x="1394" y="362"/>
                          <a:pt x="1389" y="356"/>
                          <a:pt x="1394" y="353"/>
                        </a:cubicBezTo>
                        <a:cubicBezTo>
                          <a:pt x="1403" y="352"/>
                          <a:pt x="1412" y="356"/>
                          <a:pt x="1416" y="357"/>
                        </a:cubicBezTo>
                        <a:cubicBezTo>
                          <a:pt x="1416" y="360"/>
                          <a:pt x="1412" y="358"/>
                          <a:pt x="1413" y="362"/>
                        </a:cubicBezTo>
                        <a:cubicBezTo>
                          <a:pt x="1417" y="361"/>
                          <a:pt x="1418" y="363"/>
                          <a:pt x="1422" y="364"/>
                        </a:cubicBezTo>
                        <a:cubicBezTo>
                          <a:pt x="1415" y="363"/>
                          <a:pt x="1414" y="370"/>
                          <a:pt x="1409" y="368"/>
                        </a:cubicBezTo>
                        <a:cubicBezTo>
                          <a:pt x="1409" y="372"/>
                          <a:pt x="1417" y="368"/>
                          <a:pt x="1413" y="373"/>
                        </a:cubicBezTo>
                        <a:cubicBezTo>
                          <a:pt x="1417" y="373"/>
                          <a:pt x="1422" y="372"/>
                          <a:pt x="1422" y="376"/>
                        </a:cubicBezTo>
                        <a:cubicBezTo>
                          <a:pt x="1420" y="376"/>
                          <a:pt x="1416" y="375"/>
                          <a:pt x="1414" y="377"/>
                        </a:cubicBezTo>
                        <a:cubicBezTo>
                          <a:pt x="1413" y="382"/>
                          <a:pt x="1420" y="381"/>
                          <a:pt x="1422" y="383"/>
                        </a:cubicBezTo>
                        <a:cubicBezTo>
                          <a:pt x="1420" y="384"/>
                          <a:pt x="1413" y="384"/>
                          <a:pt x="1416" y="386"/>
                        </a:cubicBezTo>
                        <a:cubicBezTo>
                          <a:pt x="1456" y="382"/>
                          <a:pt x="1489" y="383"/>
                          <a:pt x="1535" y="381"/>
                        </a:cubicBezTo>
                        <a:cubicBezTo>
                          <a:pt x="1605" y="378"/>
                          <a:pt x="1675" y="379"/>
                          <a:pt x="1751" y="371"/>
                        </a:cubicBezTo>
                        <a:cubicBezTo>
                          <a:pt x="1733" y="369"/>
                          <a:pt x="1709" y="376"/>
                          <a:pt x="1692" y="368"/>
                        </a:cubicBezTo>
                        <a:cubicBezTo>
                          <a:pt x="1720" y="364"/>
                          <a:pt x="1751" y="364"/>
                          <a:pt x="1776" y="356"/>
                        </a:cubicBezTo>
                        <a:cubicBezTo>
                          <a:pt x="1778" y="354"/>
                          <a:pt x="1779" y="350"/>
                          <a:pt x="1781" y="347"/>
                        </a:cubicBezTo>
                        <a:cubicBezTo>
                          <a:pt x="1788" y="342"/>
                          <a:pt x="1797" y="347"/>
                          <a:pt x="1807" y="347"/>
                        </a:cubicBezTo>
                        <a:cubicBezTo>
                          <a:pt x="1807" y="345"/>
                          <a:pt x="1807" y="341"/>
                          <a:pt x="1810" y="341"/>
                        </a:cubicBezTo>
                        <a:cubicBezTo>
                          <a:pt x="1805" y="338"/>
                          <a:pt x="1783" y="337"/>
                          <a:pt x="1786" y="341"/>
                        </a:cubicBezTo>
                        <a:cubicBezTo>
                          <a:pt x="1778" y="340"/>
                          <a:pt x="1768" y="342"/>
                          <a:pt x="1764" y="339"/>
                        </a:cubicBezTo>
                        <a:cubicBezTo>
                          <a:pt x="1768" y="339"/>
                          <a:pt x="1761" y="338"/>
                          <a:pt x="1765" y="336"/>
                        </a:cubicBezTo>
                        <a:cubicBezTo>
                          <a:pt x="1758" y="335"/>
                          <a:pt x="1746" y="337"/>
                          <a:pt x="1740" y="333"/>
                        </a:cubicBezTo>
                        <a:cubicBezTo>
                          <a:pt x="1742" y="332"/>
                          <a:pt x="1741" y="330"/>
                          <a:pt x="1742" y="329"/>
                        </a:cubicBezTo>
                        <a:cubicBezTo>
                          <a:pt x="1749" y="332"/>
                          <a:pt x="1754" y="331"/>
                          <a:pt x="1760" y="328"/>
                        </a:cubicBezTo>
                        <a:cubicBezTo>
                          <a:pt x="1739" y="329"/>
                          <a:pt x="1722" y="336"/>
                          <a:pt x="1701" y="328"/>
                        </a:cubicBezTo>
                        <a:cubicBezTo>
                          <a:pt x="1711" y="321"/>
                          <a:pt x="1729" y="327"/>
                          <a:pt x="1736" y="317"/>
                        </a:cubicBezTo>
                        <a:cubicBezTo>
                          <a:pt x="1732" y="308"/>
                          <a:pt x="1720" y="320"/>
                          <a:pt x="1714" y="314"/>
                        </a:cubicBezTo>
                        <a:cubicBezTo>
                          <a:pt x="1732" y="309"/>
                          <a:pt x="1758" y="312"/>
                          <a:pt x="1775" y="305"/>
                        </a:cubicBezTo>
                        <a:cubicBezTo>
                          <a:pt x="1772" y="300"/>
                          <a:pt x="1767" y="296"/>
                          <a:pt x="1764" y="292"/>
                        </a:cubicBezTo>
                        <a:cubicBezTo>
                          <a:pt x="1774" y="289"/>
                          <a:pt x="1787" y="293"/>
                          <a:pt x="1797" y="288"/>
                        </a:cubicBezTo>
                        <a:cubicBezTo>
                          <a:pt x="1791" y="288"/>
                          <a:pt x="1782" y="287"/>
                          <a:pt x="1784" y="281"/>
                        </a:cubicBezTo>
                        <a:cubicBezTo>
                          <a:pt x="1774" y="278"/>
                          <a:pt x="1767" y="277"/>
                          <a:pt x="1759" y="273"/>
                        </a:cubicBezTo>
                        <a:cubicBezTo>
                          <a:pt x="1785" y="269"/>
                          <a:pt x="1796" y="266"/>
                          <a:pt x="1820" y="267"/>
                        </a:cubicBezTo>
                        <a:cubicBezTo>
                          <a:pt x="1822" y="263"/>
                          <a:pt x="1827" y="258"/>
                          <a:pt x="1824" y="252"/>
                        </a:cubicBezTo>
                        <a:cubicBezTo>
                          <a:pt x="1822" y="252"/>
                          <a:pt x="1820" y="253"/>
                          <a:pt x="1818" y="254"/>
                        </a:cubicBezTo>
                        <a:cubicBezTo>
                          <a:pt x="1814" y="246"/>
                          <a:pt x="1815" y="240"/>
                          <a:pt x="1816" y="234"/>
                        </a:cubicBezTo>
                        <a:cubicBezTo>
                          <a:pt x="1813" y="234"/>
                          <a:pt x="1809" y="234"/>
                          <a:pt x="1807" y="233"/>
                        </a:cubicBezTo>
                        <a:cubicBezTo>
                          <a:pt x="1811" y="230"/>
                          <a:pt x="1816" y="229"/>
                          <a:pt x="1823" y="230"/>
                        </a:cubicBezTo>
                        <a:cubicBezTo>
                          <a:pt x="1823" y="225"/>
                          <a:pt x="1824" y="224"/>
                          <a:pt x="1825" y="224"/>
                        </a:cubicBezTo>
                        <a:cubicBezTo>
                          <a:pt x="1822" y="222"/>
                          <a:pt x="1822" y="221"/>
                          <a:pt x="1817" y="219"/>
                        </a:cubicBezTo>
                        <a:cubicBezTo>
                          <a:pt x="1818" y="219"/>
                          <a:pt x="1820" y="219"/>
                          <a:pt x="1820" y="217"/>
                        </a:cubicBezTo>
                        <a:cubicBezTo>
                          <a:pt x="1817" y="214"/>
                          <a:pt x="1812" y="214"/>
                          <a:pt x="1809" y="211"/>
                        </a:cubicBezTo>
                        <a:cubicBezTo>
                          <a:pt x="1809" y="207"/>
                          <a:pt x="1810" y="204"/>
                          <a:pt x="1812" y="202"/>
                        </a:cubicBezTo>
                        <a:cubicBezTo>
                          <a:pt x="1814" y="204"/>
                          <a:pt x="1818" y="202"/>
                          <a:pt x="1820" y="200"/>
                        </a:cubicBezTo>
                        <a:cubicBezTo>
                          <a:pt x="1813" y="200"/>
                          <a:pt x="1818" y="194"/>
                          <a:pt x="1812" y="193"/>
                        </a:cubicBezTo>
                        <a:cubicBezTo>
                          <a:pt x="1814" y="191"/>
                          <a:pt x="1816" y="189"/>
                          <a:pt x="1816" y="185"/>
                        </a:cubicBezTo>
                        <a:cubicBezTo>
                          <a:pt x="1808" y="186"/>
                          <a:pt x="1807" y="179"/>
                          <a:pt x="1803" y="176"/>
                        </a:cubicBezTo>
                        <a:cubicBezTo>
                          <a:pt x="1805" y="172"/>
                          <a:pt x="1806" y="169"/>
                          <a:pt x="1805" y="163"/>
                        </a:cubicBezTo>
                        <a:cubicBezTo>
                          <a:pt x="1808" y="162"/>
                          <a:pt x="1811" y="167"/>
                          <a:pt x="1812" y="164"/>
                        </a:cubicBezTo>
                        <a:cubicBezTo>
                          <a:pt x="1809" y="162"/>
                          <a:pt x="1804" y="162"/>
                          <a:pt x="1803" y="157"/>
                        </a:cubicBezTo>
                        <a:cubicBezTo>
                          <a:pt x="1810" y="157"/>
                          <a:pt x="1810" y="157"/>
                          <a:pt x="1810" y="157"/>
                        </a:cubicBezTo>
                        <a:cubicBezTo>
                          <a:pt x="1810" y="151"/>
                          <a:pt x="1815" y="151"/>
                          <a:pt x="1816" y="147"/>
                        </a:cubicBezTo>
                        <a:cubicBezTo>
                          <a:pt x="1813" y="147"/>
                          <a:pt x="1810" y="148"/>
                          <a:pt x="1810" y="145"/>
                        </a:cubicBezTo>
                        <a:cubicBezTo>
                          <a:pt x="1816" y="144"/>
                          <a:pt x="1809" y="140"/>
                          <a:pt x="1809" y="137"/>
                        </a:cubicBezTo>
                        <a:cubicBezTo>
                          <a:pt x="1811" y="136"/>
                          <a:pt x="1813" y="135"/>
                          <a:pt x="1814" y="133"/>
                        </a:cubicBezTo>
                        <a:cubicBezTo>
                          <a:pt x="1808" y="125"/>
                          <a:pt x="1801" y="111"/>
                          <a:pt x="1812" y="104"/>
                        </a:cubicBezTo>
                        <a:cubicBezTo>
                          <a:pt x="1813" y="100"/>
                          <a:pt x="1806" y="101"/>
                          <a:pt x="1808" y="98"/>
                        </a:cubicBezTo>
                        <a:cubicBezTo>
                          <a:pt x="1811" y="96"/>
                          <a:pt x="1814" y="99"/>
                          <a:pt x="1816" y="95"/>
                        </a:cubicBezTo>
                        <a:cubicBezTo>
                          <a:pt x="1814" y="96"/>
                          <a:pt x="1812" y="95"/>
                          <a:pt x="1812" y="93"/>
                        </a:cubicBezTo>
                        <a:cubicBezTo>
                          <a:pt x="1818" y="91"/>
                          <a:pt x="1817" y="90"/>
                          <a:pt x="1818" y="84"/>
                        </a:cubicBezTo>
                        <a:cubicBezTo>
                          <a:pt x="1814" y="82"/>
                          <a:pt x="1809" y="83"/>
                          <a:pt x="1805" y="84"/>
                        </a:cubicBezTo>
                        <a:cubicBezTo>
                          <a:pt x="1805" y="78"/>
                          <a:pt x="1807" y="74"/>
                          <a:pt x="1810" y="67"/>
                        </a:cubicBezTo>
                        <a:cubicBezTo>
                          <a:pt x="1807" y="64"/>
                          <a:pt x="1806" y="58"/>
                          <a:pt x="1803" y="55"/>
                        </a:cubicBezTo>
                        <a:cubicBezTo>
                          <a:pt x="1808" y="52"/>
                          <a:pt x="1810" y="47"/>
                          <a:pt x="1807" y="42"/>
                        </a:cubicBezTo>
                        <a:cubicBezTo>
                          <a:pt x="1805" y="43"/>
                          <a:pt x="1802" y="44"/>
                          <a:pt x="1799" y="43"/>
                        </a:cubicBezTo>
                        <a:cubicBezTo>
                          <a:pt x="1777" y="0"/>
                          <a:pt x="1716" y="20"/>
                          <a:pt x="1669" y="22"/>
                        </a:cubicBezTo>
                        <a:cubicBezTo>
                          <a:pt x="1642" y="24"/>
                          <a:pt x="1612" y="22"/>
                          <a:pt x="1586" y="21"/>
                        </a:cubicBezTo>
                        <a:cubicBezTo>
                          <a:pt x="1528" y="20"/>
                          <a:pt x="1466" y="29"/>
                          <a:pt x="1409" y="26"/>
                        </a:cubicBezTo>
                        <a:cubicBezTo>
                          <a:pt x="1361" y="24"/>
                          <a:pt x="1320" y="25"/>
                          <a:pt x="1276" y="33"/>
                        </a:cubicBezTo>
                        <a:cubicBezTo>
                          <a:pt x="1276" y="26"/>
                          <a:pt x="1276" y="26"/>
                          <a:pt x="1276" y="26"/>
                        </a:cubicBezTo>
                        <a:cubicBezTo>
                          <a:pt x="1243" y="25"/>
                          <a:pt x="1211" y="36"/>
                          <a:pt x="1180" y="34"/>
                        </a:cubicBezTo>
                        <a:cubicBezTo>
                          <a:pt x="1183" y="33"/>
                          <a:pt x="1186" y="33"/>
                          <a:pt x="1187" y="32"/>
                        </a:cubicBezTo>
                        <a:cubicBezTo>
                          <a:pt x="1175" y="34"/>
                          <a:pt x="1168" y="29"/>
                          <a:pt x="1163" y="37"/>
                        </a:cubicBezTo>
                        <a:cubicBezTo>
                          <a:pt x="1158" y="32"/>
                          <a:pt x="1147" y="37"/>
                          <a:pt x="1140" y="38"/>
                        </a:cubicBezTo>
                        <a:cubicBezTo>
                          <a:pt x="1138" y="36"/>
                          <a:pt x="1141" y="36"/>
                          <a:pt x="1141" y="34"/>
                        </a:cubicBezTo>
                        <a:cubicBezTo>
                          <a:pt x="1134" y="35"/>
                          <a:pt x="1116" y="31"/>
                          <a:pt x="1106" y="38"/>
                        </a:cubicBezTo>
                        <a:cubicBezTo>
                          <a:pt x="1091" y="37"/>
                          <a:pt x="1065" y="43"/>
                          <a:pt x="1051" y="39"/>
                        </a:cubicBezTo>
                        <a:cubicBezTo>
                          <a:pt x="1051" y="37"/>
                          <a:pt x="1053" y="40"/>
                          <a:pt x="1053" y="37"/>
                        </a:cubicBezTo>
                        <a:cubicBezTo>
                          <a:pt x="1034" y="37"/>
                          <a:pt x="1012" y="43"/>
                          <a:pt x="994" y="40"/>
                        </a:cubicBezTo>
                        <a:cubicBezTo>
                          <a:pt x="995" y="38"/>
                          <a:pt x="995" y="37"/>
                          <a:pt x="994" y="36"/>
                        </a:cubicBezTo>
                        <a:cubicBezTo>
                          <a:pt x="966" y="32"/>
                          <a:pt x="942" y="43"/>
                          <a:pt x="923" y="41"/>
                        </a:cubicBezTo>
                        <a:cubicBezTo>
                          <a:pt x="926" y="41"/>
                          <a:pt x="928" y="40"/>
                          <a:pt x="929" y="39"/>
                        </a:cubicBezTo>
                        <a:cubicBezTo>
                          <a:pt x="919" y="40"/>
                          <a:pt x="908" y="38"/>
                          <a:pt x="898" y="40"/>
                        </a:cubicBezTo>
                        <a:cubicBezTo>
                          <a:pt x="898" y="38"/>
                          <a:pt x="899" y="38"/>
                          <a:pt x="899" y="37"/>
                        </a:cubicBezTo>
                        <a:cubicBezTo>
                          <a:pt x="854" y="37"/>
                          <a:pt x="823" y="33"/>
                          <a:pt x="780" y="40"/>
                        </a:cubicBezTo>
                        <a:cubicBezTo>
                          <a:pt x="751" y="35"/>
                          <a:pt x="710" y="38"/>
                          <a:pt x="682" y="41"/>
                        </a:cubicBezTo>
                        <a:cubicBezTo>
                          <a:pt x="683" y="36"/>
                          <a:pt x="677" y="40"/>
                          <a:pt x="669" y="39"/>
                        </a:cubicBezTo>
                        <a:cubicBezTo>
                          <a:pt x="669" y="37"/>
                          <a:pt x="671" y="38"/>
                          <a:pt x="671" y="37"/>
                        </a:cubicBezTo>
                        <a:cubicBezTo>
                          <a:pt x="668" y="37"/>
                          <a:pt x="666" y="38"/>
                          <a:pt x="664" y="40"/>
                        </a:cubicBezTo>
                        <a:cubicBezTo>
                          <a:pt x="667" y="43"/>
                          <a:pt x="675" y="38"/>
                          <a:pt x="676" y="45"/>
                        </a:cubicBezTo>
                        <a:cubicBezTo>
                          <a:pt x="674" y="45"/>
                          <a:pt x="660" y="45"/>
                          <a:pt x="661" y="42"/>
                        </a:cubicBezTo>
                        <a:cubicBezTo>
                          <a:pt x="652" y="48"/>
                          <a:pt x="643" y="42"/>
                          <a:pt x="637" y="46"/>
                        </a:cubicBezTo>
                        <a:cubicBezTo>
                          <a:pt x="650" y="47"/>
                          <a:pt x="668" y="45"/>
                          <a:pt x="676" y="48"/>
                        </a:cubicBezTo>
                        <a:cubicBezTo>
                          <a:pt x="673" y="49"/>
                          <a:pt x="667" y="52"/>
                          <a:pt x="667" y="49"/>
                        </a:cubicBezTo>
                        <a:cubicBezTo>
                          <a:pt x="649" y="53"/>
                          <a:pt x="624" y="50"/>
                          <a:pt x="600" y="51"/>
                        </a:cubicBezTo>
                        <a:cubicBezTo>
                          <a:pt x="596" y="52"/>
                          <a:pt x="590" y="50"/>
                          <a:pt x="588" y="52"/>
                        </a:cubicBezTo>
                        <a:cubicBezTo>
                          <a:pt x="630" y="53"/>
                          <a:pt x="659" y="51"/>
                          <a:pt x="695" y="54"/>
                        </a:cubicBezTo>
                        <a:cubicBezTo>
                          <a:pt x="675" y="57"/>
                          <a:pt x="651" y="53"/>
                          <a:pt x="637" y="58"/>
                        </a:cubicBezTo>
                        <a:cubicBezTo>
                          <a:pt x="651" y="61"/>
                          <a:pt x="667" y="57"/>
                          <a:pt x="675" y="63"/>
                        </a:cubicBezTo>
                        <a:cubicBezTo>
                          <a:pt x="657" y="64"/>
                          <a:pt x="636" y="61"/>
                          <a:pt x="624" y="65"/>
                        </a:cubicBezTo>
                        <a:cubicBezTo>
                          <a:pt x="621" y="67"/>
                          <a:pt x="628" y="65"/>
                          <a:pt x="627" y="67"/>
                        </a:cubicBezTo>
                        <a:cubicBezTo>
                          <a:pt x="624" y="73"/>
                          <a:pt x="618" y="68"/>
                          <a:pt x="616" y="71"/>
                        </a:cubicBezTo>
                        <a:cubicBezTo>
                          <a:pt x="618" y="71"/>
                          <a:pt x="620" y="72"/>
                          <a:pt x="622" y="73"/>
                        </a:cubicBezTo>
                        <a:cubicBezTo>
                          <a:pt x="605" y="78"/>
                          <a:pt x="587" y="74"/>
                          <a:pt x="569" y="78"/>
                        </a:cubicBezTo>
                        <a:cubicBezTo>
                          <a:pt x="575" y="79"/>
                          <a:pt x="579" y="77"/>
                          <a:pt x="582" y="81"/>
                        </a:cubicBezTo>
                        <a:cubicBezTo>
                          <a:pt x="555" y="81"/>
                          <a:pt x="524" y="84"/>
                          <a:pt x="494" y="84"/>
                        </a:cubicBezTo>
                        <a:cubicBezTo>
                          <a:pt x="482" y="84"/>
                          <a:pt x="452" y="93"/>
                          <a:pt x="442" y="87"/>
                        </a:cubicBezTo>
                        <a:cubicBezTo>
                          <a:pt x="445" y="88"/>
                          <a:pt x="438" y="85"/>
                          <a:pt x="436" y="85"/>
                        </a:cubicBezTo>
                        <a:cubicBezTo>
                          <a:pt x="400" y="88"/>
                          <a:pt x="353" y="96"/>
                          <a:pt x="316" y="100"/>
                        </a:cubicBezTo>
                        <a:cubicBezTo>
                          <a:pt x="363" y="98"/>
                          <a:pt x="404" y="88"/>
                          <a:pt x="445" y="96"/>
                        </a:cubicBezTo>
                        <a:cubicBezTo>
                          <a:pt x="444" y="98"/>
                          <a:pt x="441" y="96"/>
                          <a:pt x="441" y="98"/>
                        </a:cubicBezTo>
                        <a:cubicBezTo>
                          <a:pt x="447" y="99"/>
                          <a:pt x="450" y="93"/>
                          <a:pt x="454" y="96"/>
                        </a:cubicBezTo>
                        <a:cubicBezTo>
                          <a:pt x="452" y="99"/>
                          <a:pt x="448" y="96"/>
                          <a:pt x="446" y="101"/>
                        </a:cubicBezTo>
                        <a:cubicBezTo>
                          <a:pt x="453" y="101"/>
                          <a:pt x="458" y="98"/>
                          <a:pt x="463" y="102"/>
                        </a:cubicBezTo>
                        <a:cubicBezTo>
                          <a:pt x="436" y="111"/>
                          <a:pt x="413" y="109"/>
                          <a:pt x="389" y="117"/>
                        </a:cubicBezTo>
                        <a:cubicBezTo>
                          <a:pt x="391" y="115"/>
                          <a:pt x="390" y="115"/>
                          <a:pt x="388" y="113"/>
                        </a:cubicBezTo>
                        <a:cubicBezTo>
                          <a:pt x="391" y="113"/>
                          <a:pt x="393" y="111"/>
                          <a:pt x="393" y="108"/>
                        </a:cubicBezTo>
                        <a:cubicBezTo>
                          <a:pt x="389" y="114"/>
                          <a:pt x="383" y="108"/>
                          <a:pt x="379" y="114"/>
                        </a:cubicBezTo>
                        <a:cubicBezTo>
                          <a:pt x="378" y="111"/>
                          <a:pt x="376" y="108"/>
                          <a:pt x="371" y="109"/>
                        </a:cubicBezTo>
                        <a:cubicBezTo>
                          <a:pt x="370" y="117"/>
                          <a:pt x="366" y="113"/>
                          <a:pt x="360" y="114"/>
                        </a:cubicBezTo>
                        <a:cubicBezTo>
                          <a:pt x="361" y="112"/>
                          <a:pt x="362" y="112"/>
                          <a:pt x="360" y="111"/>
                        </a:cubicBezTo>
                        <a:cubicBezTo>
                          <a:pt x="356" y="111"/>
                          <a:pt x="356" y="116"/>
                          <a:pt x="358" y="115"/>
                        </a:cubicBezTo>
                        <a:cubicBezTo>
                          <a:pt x="356" y="116"/>
                          <a:pt x="350" y="117"/>
                          <a:pt x="352" y="119"/>
                        </a:cubicBezTo>
                        <a:cubicBezTo>
                          <a:pt x="356" y="117"/>
                          <a:pt x="366" y="113"/>
                          <a:pt x="369" y="117"/>
                        </a:cubicBezTo>
                        <a:cubicBezTo>
                          <a:pt x="369" y="115"/>
                          <a:pt x="370" y="114"/>
                          <a:pt x="372" y="114"/>
                        </a:cubicBezTo>
                        <a:cubicBezTo>
                          <a:pt x="369" y="116"/>
                          <a:pt x="372" y="117"/>
                          <a:pt x="374" y="119"/>
                        </a:cubicBezTo>
                        <a:cubicBezTo>
                          <a:pt x="371" y="119"/>
                          <a:pt x="371" y="119"/>
                          <a:pt x="371" y="119"/>
                        </a:cubicBezTo>
                        <a:cubicBezTo>
                          <a:pt x="383" y="122"/>
                          <a:pt x="414" y="115"/>
                          <a:pt x="425" y="122"/>
                        </a:cubicBezTo>
                        <a:cubicBezTo>
                          <a:pt x="406" y="126"/>
                          <a:pt x="373" y="122"/>
                          <a:pt x="355" y="133"/>
                        </a:cubicBezTo>
                        <a:cubicBezTo>
                          <a:pt x="392" y="132"/>
                          <a:pt x="428" y="124"/>
                          <a:pt x="461" y="129"/>
                        </a:cubicBezTo>
                        <a:cubicBezTo>
                          <a:pt x="419" y="132"/>
                          <a:pt x="380" y="135"/>
                          <a:pt x="350" y="146"/>
                        </a:cubicBezTo>
                        <a:cubicBezTo>
                          <a:pt x="355" y="148"/>
                          <a:pt x="357" y="143"/>
                          <a:pt x="361" y="148"/>
                        </a:cubicBezTo>
                        <a:cubicBezTo>
                          <a:pt x="348" y="148"/>
                          <a:pt x="328" y="153"/>
                          <a:pt x="320" y="149"/>
                        </a:cubicBezTo>
                        <a:cubicBezTo>
                          <a:pt x="299" y="159"/>
                          <a:pt x="270" y="155"/>
                          <a:pt x="245" y="154"/>
                        </a:cubicBezTo>
                        <a:cubicBezTo>
                          <a:pt x="246" y="154"/>
                          <a:pt x="247" y="154"/>
                          <a:pt x="247" y="153"/>
                        </a:cubicBezTo>
                        <a:cubicBezTo>
                          <a:pt x="223" y="155"/>
                          <a:pt x="202" y="152"/>
                          <a:pt x="186" y="152"/>
                        </a:cubicBezTo>
                        <a:cubicBezTo>
                          <a:pt x="277" y="167"/>
                          <a:pt x="356" y="146"/>
                          <a:pt x="459" y="147"/>
                        </a:cubicBezTo>
                        <a:cubicBezTo>
                          <a:pt x="412" y="152"/>
                          <a:pt x="375" y="152"/>
                          <a:pt x="328" y="162"/>
                        </a:cubicBezTo>
                        <a:cubicBezTo>
                          <a:pt x="328" y="161"/>
                          <a:pt x="329" y="161"/>
                          <a:pt x="330" y="160"/>
                        </a:cubicBezTo>
                        <a:cubicBezTo>
                          <a:pt x="325" y="159"/>
                          <a:pt x="325" y="163"/>
                          <a:pt x="323" y="164"/>
                        </a:cubicBezTo>
                        <a:cubicBezTo>
                          <a:pt x="297" y="165"/>
                          <a:pt x="262" y="169"/>
                          <a:pt x="234" y="167"/>
                        </a:cubicBezTo>
                        <a:cubicBezTo>
                          <a:pt x="234" y="169"/>
                          <a:pt x="230" y="169"/>
                          <a:pt x="226" y="171"/>
                        </a:cubicBezTo>
                        <a:cubicBezTo>
                          <a:pt x="215" y="167"/>
                          <a:pt x="205" y="169"/>
                          <a:pt x="189" y="169"/>
                        </a:cubicBezTo>
                        <a:cubicBezTo>
                          <a:pt x="217" y="171"/>
                          <a:pt x="241" y="174"/>
                          <a:pt x="267" y="174"/>
                        </a:cubicBezTo>
                        <a:cubicBezTo>
                          <a:pt x="265" y="174"/>
                          <a:pt x="264" y="174"/>
                          <a:pt x="265" y="172"/>
                        </a:cubicBezTo>
                        <a:cubicBezTo>
                          <a:pt x="268" y="172"/>
                          <a:pt x="271" y="172"/>
                          <a:pt x="273" y="171"/>
                        </a:cubicBezTo>
                        <a:cubicBezTo>
                          <a:pt x="273" y="172"/>
                          <a:pt x="269" y="175"/>
                          <a:pt x="273" y="175"/>
                        </a:cubicBezTo>
                        <a:cubicBezTo>
                          <a:pt x="275" y="172"/>
                          <a:pt x="279" y="171"/>
                          <a:pt x="283" y="170"/>
                        </a:cubicBezTo>
                        <a:cubicBezTo>
                          <a:pt x="284" y="173"/>
                          <a:pt x="288" y="173"/>
                          <a:pt x="284" y="175"/>
                        </a:cubicBezTo>
                        <a:cubicBezTo>
                          <a:pt x="290" y="175"/>
                          <a:pt x="290" y="175"/>
                          <a:pt x="290" y="175"/>
                        </a:cubicBezTo>
                        <a:cubicBezTo>
                          <a:pt x="287" y="172"/>
                          <a:pt x="289" y="170"/>
                          <a:pt x="293" y="169"/>
                        </a:cubicBezTo>
                        <a:cubicBezTo>
                          <a:pt x="293" y="172"/>
                          <a:pt x="298" y="170"/>
                          <a:pt x="298" y="173"/>
                        </a:cubicBezTo>
                        <a:cubicBezTo>
                          <a:pt x="296" y="173"/>
                          <a:pt x="294" y="173"/>
                          <a:pt x="294" y="175"/>
                        </a:cubicBezTo>
                        <a:cubicBezTo>
                          <a:pt x="296" y="175"/>
                          <a:pt x="299" y="172"/>
                          <a:pt x="300" y="174"/>
                        </a:cubicBezTo>
                        <a:cubicBezTo>
                          <a:pt x="292" y="178"/>
                          <a:pt x="280" y="176"/>
                          <a:pt x="274" y="180"/>
                        </a:cubicBezTo>
                        <a:cubicBezTo>
                          <a:pt x="278" y="180"/>
                          <a:pt x="279" y="178"/>
                          <a:pt x="281" y="181"/>
                        </a:cubicBezTo>
                        <a:cubicBezTo>
                          <a:pt x="279" y="180"/>
                          <a:pt x="277" y="181"/>
                          <a:pt x="276" y="183"/>
                        </a:cubicBezTo>
                        <a:cubicBezTo>
                          <a:pt x="281" y="183"/>
                          <a:pt x="284" y="181"/>
                          <a:pt x="289" y="183"/>
                        </a:cubicBezTo>
                        <a:cubicBezTo>
                          <a:pt x="288" y="178"/>
                          <a:pt x="291" y="177"/>
                          <a:pt x="295" y="178"/>
                        </a:cubicBezTo>
                        <a:cubicBezTo>
                          <a:pt x="300" y="185"/>
                          <a:pt x="310" y="177"/>
                          <a:pt x="320" y="176"/>
                        </a:cubicBezTo>
                        <a:cubicBezTo>
                          <a:pt x="320" y="179"/>
                          <a:pt x="315" y="177"/>
                          <a:pt x="314" y="180"/>
                        </a:cubicBezTo>
                        <a:cubicBezTo>
                          <a:pt x="317" y="178"/>
                          <a:pt x="329" y="180"/>
                          <a:pt x="328" y="178"/>
                        </a:cubicBezTo>
                        <a:cubicBezTo>
                          <a:pt x="324" y="178"/>
                          <a:pt x="323" y="178"/>
                          <a:pt x="321" y="177"/>
                        </a:cubicBezTo>
                        <a:cubicBezTo>
                          <a:pt x="322" y="174"/>
                          <a:pt x="321" y="172"/>
                          <a:pt x="323" y="170"/>
                        </a:cubicBezTo>
                        <a:cubicBezTo>
                          <a:pt x="326" y="169"/>
                          <a:pt x="330" y="168"/>
                          <a:pt x="334" y="167"/>
                        </a:cubicBezTo>
                        <a:cubicBezTo>
                          <a:pt x="337" y="168"/>
                          <a:pt x="333" y="171"/>
                          <a:pt x="337" y="171"/>
                        </a:cubicBezTo>
                        <a:cubicBezTo>
                          <a:pt x="340" y="172"/>
                          <a:pt x="337" y="167"/>
                          <a:pt x="340" y="167"/>
                        </a:cubicBezTo>
                        <a:cubicBezTo>
                          <a:pt x="343" y="167"/>
                          <a:pt x="342" y="170"/>
                          <a:pt x="345" y="170"/>
                        </a:cubicBezTo>
                        <a:cubicBezTo>
                          <a:pt x="344" y="167"/>
                          <a:pt x="352" y="168"/>
                          <a:pt x="352" y="169"/>
                        </a:cubicBezTo>
                        <a:cubicBezTo>
                          <a:pt x="351" y="172"/>
                          <a:pt x="344" y="173"/>
                          <a:pt x="342" y="174"/>
                        </a:cubicBezTo>
                        <a:cubicBezTo>
                          <a:pt x="345" y="175"/>
                          <a:pt x="351" y="173"/>
                          <a:pt x="352" y="175"/>
                        </a:cubicBezTo>
                        <a:cubicBezTo>
                          <a:pt x="351" y="177"/>
                          <a:pt x="346" y="173"/>
                          <a:pt x="345" y="178"/>
                        </a:cubicBezTo>
                        <a:cubicBezTo>
                          <a:pt x="357" y="179"/>
                          <a:pt x="370" y="173"/>
                          <a:pt x="380" y="179"/>
                        </a:cubicBezTo>
                        <a:cubicBezTo>
                          <a:pt x="440" y="164"/>
                          <a:pt x="514" y="172"/>
                          <a:pt x="566" y="168"/>
                        </a:cubicBezTo>
                        <a:cubicBezTo>
                          <a:pt x="564" y="168"/>
                          <a:pt x="561" y="169"/>
                          <a:pt x="561" y="166"/>
                        </a:cubicBezTo>
                        <a:cubicBezTo>
                          <a:pt x="591" y="169"/>
                          <a:pt x="629" y="165"/>
                          <a:pt x="661" y="172"/>
                        </a:cubicBezTo>
                        <a:cubicBezTo>
                          <a:pt x="640" y="173"/>
                          <a:pt x="609" y="174"/>
                          <a:pt x="591" y="175"/>
                        </a:cubicBezTo>
                        <a:cubicBezTo>
                          <a:pt x="591" y="179"/>
                          <a:pt x="591" y="179"/>
                          <a:pt x="588" y="178"/>
                        </a:cubicBezTo>
                        <a:cubicBezTo>
                          <a:pt x="588" y="180"/>
                          <a:pt x="589" y="180"/>
                          <a:pt x="590" y="181"/>
                        </a:cubicBezTo>
                        <a:cubicBezTo>
                          <a:pt x="584" y="180"/>
                          <a:pt x="574" y="184"/>
                          <a:pt x="568" y="180"/>
                        </a:cubicBezTo>
                        <a:cubicBezTo>
                          <a:pt x="573" y="179"/>
                          <a:pt x="576" y="180"/>
                          <a:pt x="582" y="178"/>
                        </a:cubicBezTo>
                        <a:cubicBezTo>
                          <a:pt x="551" y="175"/>
                          <a:pt x="501" y="174"/>
                          <a:pt x="465" y="181"/>
                        </a:cubicBezTo>
                        <a:cubicBezTo>
                          <a:pt x="455" y="175"/>
                          <a:pt x="427" y="180"/>
                          <a:pt x="415" y="184"/>
                        </a:cubicBezTo>
                        <a:cubicBezTo>
                          <a:pt x="410" y="180"/>
                          <a:pt x="395" y="181"/>
                          <a:pt x="398" y="185"/>
                        </a:cubicBezTo>
                        <a:cubicBezTo>
                          <a:pt x="396" y="185"/>
                          <a:pt x="391" y="187"/>
                          <a:pt x="390" y="185"/>
                        </a:cubicBezTo>
                        <a:cubicBezTo>
                          <a:pt x="392" y="183"/>
                          <a:pt x="395" y="186"/>
                          <a:pt x="395" y="181"/>
                        </a:cubicBezTo>
                        <a:cubicBezTo>
                          <a:pt x="371" y="183"/>
                          <a:pt x="351" y="181"/>
                          <a:pt x="326" y="188"/>
                        </a:cubicBezTo>
                        <a:cubicBezTo>
                          <a:pt x="335" y="188"/>
                          <a:pt x="351" y="186"/>
                          <a:pt x="362" y="188"/>
                        </a:cubicBezTo>
                        <a:cubicBezTo>
                          <a:pt x="344" y="189"/>
                          <a:pt x="322" y="191"/>
                          <a:pt x="308" y="188"/>
                        </a:cubicBezTo>
                        <a:cubicBezTo>
                          <a:pt x="311" y="186"/>
                          <a:pt x="315" y="190"/>
                          <a:pt x="315" y="186"/>
                        </a:cubicBezTo>
                        <a:cubicBezTo>
                          <a:pt x="305" y="188"/>
                          <a:pt x="299" y="187"/>
                          <a:pt x="293" y="191"/>
                        </a:cubicBezTo>
                        <a:cubicBezTo>
                          <a:pt x="385" y="191"/>
                          <a:pt x="451" y="185"/>
                          <a:pt x="516" y="184"/>
                        </a:cubicBezTo>
                        <a:cubicBezTo>
                          <a:pt x="516" y="185"/>
                          <a:pt x="517" y="185"/>
                          <a:pt x="516" y="186"/>
                        </a:cubicBezTo>
                        <a:cubicBezTo>
                          <a:pt x="534" y="183"/>
                          <a:pt x="556" y="190"/>
                          <a:pt x="571" y="188"/>
                        </a:cubicBezTo>
                        <a:cubicBezTo>
                          <a:pt x="570" y="188"/>
                          <a:pt x="566" y="189"/>
                          <a:pt x="566" y="187"/>
                        </a:cubicBezTo>
                        <a:cubicBezTo>
                          <a:pt x="571" y="181"/>
                          <a:pt x="582" y="185"/>
                          <a:pt x="588" y="187"/>
                        </a:cubicBezTo>
                        <a:cubicBezTo>
                          <a:pt x="583" y="188"/>
                          <a:pt x="579" y="189"/>
                          <a:pt x="575" y="187"/>
                        </a:cubicBezTo>
                        <a:cubicBezTo>
                          <a:pt x="575" y="192"/>
                          <a:pt x="585" y="187"/>
                          <a:pt x="586" y="190"/>
                        </a:cubicBezTo>
                        <a:cubicBezTo>
                          <a:pt x="571" y="192"/>
                          <a:pt x="557" y="190"/>
                          <a:pt x="541" y="191"/>
                        </a:cubicBezTo>
                        <a:cubicBezTo>
                          <a:pt x="540" y="191"/>
                          <a:pt x="542" y="196"/>
                          <a:pt x="538" y="195"/>
                        </a:cubicBezTo>
                        <a:cubicBezTo>
                          <a:pt x="535" y="186"/>
                          <a:pt x="513" y="194"/>
                          <a:pt x="505" y="192"/>
                        </a:cubicBezTo>
                        <a:cubicBezTo>
                          <a:pt x="504" y="194"/>
                          <a:pt x="506" y="195"/>
                          <a:pt x="505" y="195"/>
                        </a:cubicBezTo>
                        <a:cubicBezTo>
                          <a:pt x="495" y="193"/>
                          <a:pt x="480" y="195"/>
                          <a:pt x="475" y="196"/>
                        </a:cubicBezTo>
                        <a:cubicBezTo>
                          <a:pt x="474" y="194"/>
                          <a:pt x="470" y="194"/>
                          <a:pt x="469" y="196"/>
                        </a:cubicBezTo>
                        <a:cubicBezTo>
                          <a:pt x="471" y="196"/>
                          <a:pt x="473" y="196"/>
                          <a:pt x="473" y="197"/>
                        </a:cubicBezTo>
                        <a:cubicBezTo>
                          <a:pt x="471" y="197"/>
                          <a:pt x="468" y="202"/>
                          <a:pt x="471" y="201"/>
                        </a:cubicBezTo>
                        <a:cubicBezTo>
                          <a:pt x="473" y="200"/>
                          <a:pt x="473" y="198"/>
                          <a:pt x="476" y="198"/>
                        </a:cubicBezTo>
                        <a:cubicBezTo>
                          <a:pt x="476" y="200"/>
                          <a:pt x="473" y="201"/>
                          <a:pt x="477" y="201"/>
                        </a:cubicBezTo>
                        <a:cubicBezTo>
                          <a:pt x="481" y="194"/>
                          <a:pt x="487" y="203"/>
                          <a:pt x="492" y="197"/>
                        </a:cubicBezTo>
                        <a:cubicBezTo>
                          <a:pt x="491" y="204"/>
                          <a:pt x="499" y="194"/>
                          <a:pt x="496" y="200"/>
                        </a:cubicBezTo>
                        <a:cubicBezTo>
                          <a:pt x="500" y="199"/>
                          <a:pt x="502" y="196"/>
                          <a:pt x="506" y="198"/>
                        </a:cubicBezTo>
                        <a:cubicBezTo>
                          <a:pt x="502" y="202"/>
                          <a:pt x="510" y="200"/>
                          <a:pt x="509" y="204"/>
                        </a:cubicBezTo>
                        <a:cubicBezTo>
                          <a:pt x="504" y="203"/>
                          <a:pt x="495" y="206"/>
                          <a:pt x="494" y="204"/>
                        </a:cubicBezTo>
                        <a:cubicBezTo>
                          <a:pt x="517" y="209"/>
                          <a:pt x="564" y="204"/>
                          <a:pt x="598" y="209"/>
                        </a:cubicBezTo>
                        <a:cubicBezTo>
                          <a:pt x="590" y="211"/>
                          <a:pt x="577" y="217"/>
                          <a:pt x="571" y="210"/>
                        </a:cubicBezTo>
                        <a:cubicBezTo>
                          <a:pt x="561" y="215"/>
                          <a:pt x="546" y="209"/>
                          <a:pt x="537" y="215"/>
                        </a:cubicBezTo>
                        <a:cubicBezTo>
                          <a:pt x="538" y="213"/>
                          <a:pt x="529" y="210"/>
                          <a:pt x="523" y="213"/>
                        </a:cubicBezTo>
                        <a:cubicBezTo>
                          <a:pt x="529" y="212"/>
                          <a:pt x="527" y="216"/>
                          <a:pt x="528" y="218"/>
                        </a:cubicBezTo>
                        <a:cubicBezTo>
                          <a:pt x="537" y="217"/>
                          <a:pt x="552" y="218"/>
                          <a:pt x="561" y="219"/>
                        </a:cubicBezTo>
                        <a:cubicBezTo>
                          <a:pt x="523" y="229"/>
                          <a:pt x="479" y="223"/>
                          <a:pt x="452" y="230"/>
                        </a:cubicBezTo>
                        <a:cubicBezTo>
                          <a:pt x="435" y="226"/>
                          <a:pt x="402" y="233"/>
                          <a:pt x="379" y="233"/>
                        </a:cubicBezTo>
                        <a:cubicBezTo>
                          <a:pt x="380" y="232"/>
                          <a:pt x="382" y="233"/>
                          <a:pt x="382" y="232"/>
                        </a:cubicBezTo>
                        <a:cubicBezTo>
                          <a:pt x="371" y="231"/>
                          <a:pt x="362" y="232"/>
                          <a:pt x="355" y="235"/>
                        </a:cubicBezTo>
                        <a:cubicBezTo>
                          <a:pt x="364" y="236"/>
                          <a:pt x="366" y="232"/>
                          <a:pt x="373" y="235"/>
                        </a:cubicBezTo>
                        <a:cubicBezTo>
                          <a:pt x="371" y="235"/>
                          <a:pt x="367" y="236"/>
                          <a:pt x="370" y="237"/>
                        </a:cubicBezTo>
                        <a:cubicBezTo>
                          <a:pt x="370" y="236"/>
                          <a:pt x="373" y="236"/>
                          <a:pt x="374" y="236"/>
                        </a:cubicBezTo>
                        <a:cubicBezTo>
                          <a:pt x="375" y="234"/>
                          <a:pt x="372" y="233"/>
                          <a:pt x="374" y="233"/>
                        </a:cubicBezTo>
                        <a:cubicBezTo>
                          <a:pt x="376" y="236"/>
                          <a:pt x="385" y="235"/>
                          <a:pt x="388" y="235"/>
                        </a:cubicBezTo>
                        <a:cubicBezTo>
                          <a:pt x="379" y="240"/>
                          <a:pt x="352" y="244"/>
                          <a:pt x="340" y="242"/>
                        </a:cubicBezTo>
                        <a:cubicBezTo>
                          <a:pt x="335" y="245"/>
                          <a:pt x="316" y="246"/>
                          <a:pt x="310" y="245"/>
                        </a:cubicBezTo>
                        <a:cubicBezTo>
                          <a:pt x="309" y="250"/>
                          <a:pt x="301" y="248"/>
                          <a:pt x="307" y="246"/>
                        </a:cubicBezTo>
                        <a:cubicBezTo>
                          <a:pt x="292" y="250"/>
                          <a:pt x="277" y="251"/>
                          <a:pt x="262" y="249"/>
                        </a:cubicBezTo>
                        <a:cubicBezTo>
                          <a:pt x="263" y="248"/>
                          <a:pt x="267" y="250"/>
                          <a:pt x="267" y="248"/>
                        </a:cubicBezTo>
                        <a:cubicBezTo>
                          <a:pt x="221" y="253"/>
                          <a:pt x="170" y="245"/>
                          <a:pt x="113" y="248"/>
                        </a:cubicBezTo>
                        <a:cubicBezTo>
                          <a:pt x="114" y="246"/>
                          <a:pt x="118" y="248"/>
                          <a:pt x="118" y="246"/>
                        </a:cubicBezTo>
                        <a:cubicBezTo>
                          <a:pt x="73" y="244"/>
                          <a:pt x="41" y="243"/>
                          <a:pt x="0" y="250"/>
                        </a:cubicBezTo>
                        <a:cubicBezTo>
                          <a:pt x="61" y="251"/>
                          <a:pt x="117" y="250"/>
                          <a:pt x="176" y="253"/>
                        </a:cubicBezTo>
                        <a:cubicBezTo>
                          <a:pt x="175" y="253"/>
                          <a:pt x="173" y="253"/>
                          <a:pt x="173" y="254"/>
                        </a:cubicBezTo>
                        <a:cubicBezTo>
                          <a:pt x="177" y="256"/>
                          <a:pt x="181" y="252"/>
                          <a:pt x="184" y="252"/>
                        </a:cubicBezTo>
                        <a:cubicBezTo>
                          <a:pt x="245" y="265"/>
                          <a:pt x="302" y="252"/>
                          <a:pt x="367" y="253"/>
                        </a:cubicBezTo>
                        <a:cubicBezTo>
                          <a:pt x="455" y="243"/>
                          <a:pt x="571" y="239"/>
                          <a:pt x="676" y="245"/>
                        </a:cubicBezTo>
                        <a:cubicBezTo>
                          <a:pt x="705" y="247"/>
                          <a:pt x="737" y="238"/>
                          <a:pt x="763" y="248"/>
                        </a:cubicBezTo>
                        <a:cubicBezTo>
                          <a:pt x="766" y="247"/>
                          <a:pt x="771" y="247"/>
                          <a:pt x="774" y="249"/>
                        </a:cubicBezTo>
                        <a:cubicBezTo>
                          <a:pt x="760" y="249"/>
                          <a:pt x="738" y="252"/>
                          <a:pt x="725" y="251"/>
                        </a:cubicBezTo>
                        <a:cubicBezTo>
                          <a:pt x="725" y="254"/>
                          <a:pt x="726" y="254"/>
                          <a:pt x="726" y="257"/>
                        </a:cubicBezTo>
                        <a:cubicBezTo>
                          <a:pt x="734" y="258"/>
                          <a:pt x="741" y="250"/>
                          <a:pt x="747" y="257"/>
                        </a:cubicBezTo>
                        <a:cubicBezTo>
                          <a:pt x="737" y="257"/>
                          <a:pt x="724" y="259"/>
                          <a:pt x="715" y="257"/>
                        </a:cubicBezTo>
                        <a:cubicBezTo>
                          <a:pt x="718" y="256"/>
                          <a:pt x="722" y="255"/>
                          <a:pt x="723" y="252"/>
                        </a:cubicBezTo>
                        <a:cubicBezTo>
                          <a:pt x="710" y="250"/>
                          <a:pt x="697" y="251"/>
                          <a:pt x="683" y="247"/>
                        </a:cubicBezTo>
                        <a:cubicBezTo>
                          <a:pt x="683" y="253"/>
                          <a:pt x="664" y="249"/>
                          <a:pt x="661" y="254"/>
                        </a:cubicBezTo>
                        <a:cubicBezTo>
                          <a:pt x="660" y="252"/>
                          <a:pt x="664" y="251"/>
                          <a:pt x="660" y="251"/>
                        </a:cubicBezTo>
                        <a:cubicBezTo>
                          <a:pt x="658" y="252"/>
                          <a:pt x="663" y="254"/>
                          <a:pt x="660" y="256"/>
                        </a:cubicBezTo>
                        <a:cubicBezTo>
                          <a:pt x="661" y="257"/>
                          <a:pt x="668" y="253"/>
                          <a:pt x="669" y="258"/>
                        </a:cubicBezTo>
                        <a:cubicBezTo>
                          <a:pt x="659" y="258"/>
                          <a:pt x="633" y="260"/>
                          <a:pt x="619" y="257"/>
                        </a:cubicBezTo>
                        <a:cubicBezTo>
                          <a:pt x="630" y="255"/>
                          <a:pt x="642" y="259"/>
                          <a:pt x="645" y="252"/>
                        </a:cubicBezTo>
                        <a:cubicBezTo>
                          <a:pt x="642" y="252"/>
                          <a:pt x="639" y="254"/>
                          <a:pt x="638" y="250"/>
                        </a:cubicBezTo>
                        <a:cubicBezTo>
                          <a:pt x="642" y="252"/>
                          <a:pt x="643" y="250"/>
                          <a:pt x="642" y="248"/>
                        </a:cubicBezTo>
                        <a:cubicBezTo>
                          <a:pt x="642" y="250"/>
                          <a:pt x="639" y="248"/>
                          <a:pt x="638" y="249"/>
                        </a:cubicBezTo>
                        <a:cubicBezTo>
                          <a:pt x="637" y="251"/>
                          <a:pt x="639" y="256"/>
                          <a:pt x="636" y="255"/>
                        </a:cubicBezTo>
                        <a:cubicBezTo>
                          <a:pt x="633" y="254"/>
                          <a:pt x="635" y="251"/>
                          <a:pt x="636" y="251"/>
                        </a:cubicBezTo>
                        <a:cubicBezTo>
                          <a:pt x="632" y="250"/>
                          <a:pt x="634" y="254"/>
                          <a:pt x="632" y="255"/>
                        </a:cubicBezTo>
                        <a:cubicBezTo>
                          <a:pt x="632" y="250"/>
                          <a:pt x="627" y="251"/>
                          <a:pt x="627" y="247"/>
                        </a:cubicBezTo>
                        <a:cubicBezTo>
                          <a:pt x="621" y="248"/>
                          <a:pt x="606" y="245"/>
                          <a:pt x="596" y="248"/>
                        </a:cubicBezTo>
                        <a:cubicBezTo>
                          <a:pt x="597" y="248"/>
                          <a:pt x="599" y="249"/>
                          <a:pt x="597" y="250"/>
                        </a:cubicBezTo>
                        <a:cubicBezTo>
                          <a:pt x="575" y="252"/>
                          <a:pt x="556" y="250"/>
                          <a:pt x="539" y="254"/>
                        </a:cubicBezTo>
                        <a:cubicBezTo>
                          <a:pt x="554" y="256"/>
                          <a:pt x="562" y="252"/>
                          <a:pt x="574" y="257"/>
                        </a:cubicBezTo>
                        <a:cubicBezTo>
                          <a:pt x="569" y="257"/>
                          <a:pt x="570" y="259"/>
                          <a:pt x="566" y="260"/>
                        </a:cubicBezTo>
                        <a:cubicBezTo>
                          <a:pt x="634" y="268"/>
                          <a:pt x="704" y="263"/>
                          <a:pt x="766" y="264"/>
                        </a:cubicBezTo>
                        <a:cubicBezTo>
                          <a:pt x="718" y="272"/>
                          <a:pt x="654" y="261"/>
                          <a:pt x="613" y="272"/>
                        </a:cubicBezTo>
                        <a:cubicBezTo>
                          <a:pt x="616" y="273"/>
                          <a:pt x="621" y="270"/>
                          <a:pt x="621" y="274"/>
                        </a:cubicBezTo>
                        <a:cubicBezTo>
                          <a:pt x="604" y="273"/>
                          <a:pt x="586" y="274"/>
                          <a:pt x="571" y="277"/>
                        </a:cubicBezTo>
                        <a:cubicBezTo>
                          <a:pt x="617" y="276"/>
                          <a:pt x="641" y="279"/>
                          <a:pt x="683" y="281"/>
                        </a:cubicBezTo>
                        <a:cubicBezTo>
                          <a:pt x="633" y="285"/>
                          <a:pt x="587" y="276"/>
                          <a:pt x="536" y="283"/>
                        </a:cubicBezTo>
                        <a:cubicBezTo>
                          <a:pt x="537" y="284"/>
                          <a:pt x="541" y="282"/>
                          <a:pt x="541" y="284"/>
                        </a:cubicBezTo>
                        <a:cubicBezTo>
                          <a:pt x="540" y="286"/>
                          <a:pt x="535" y="285"/>
                          <a:pt x="538" y="288"/>
                        </a:cubicBezTo>
                        <a:cubicBezTo>
                          <a:pt x="546" y="290"/>
                          <a:pt x="550" y="289"/>
                          <a:pt x="557" y="289"/>
                        </a:cubicBezTo>
                        <a:cubicBezTo>
                          <a:pt x="555" y="289"/>
                          <a:pt x="555" y="288"/>
                          <a:pt x="556" y="287"/>
                        </a:cubicBezTo>
                        <a:cubicBezTo>
                          <a:pt x="569" y="289"/>
                          <a:pt x="571" y="287"/>
                          <a:pt x="581" y="288"/>
                        </a:cubicBezTo>
                        <a:cubicBezTo>
                          <a:pt x="582" y="285"/>
                          <a:pt x="576" y="286"/>
                          <a:pt x="579" y="284"/>
                        </a:cubicBezTo>
                        <a:cubicBezTo>
                          <a:pt x="592" y="284"/>
                          <a:pt x="597" y="282"/>
                          <a:pt x="609" y="285"/>
                        </a:cubicBezTo>
                        <a:cubicBezTo>
                          <a:pt x="604" y="286"/>
                          <a:pt x="597" y="284"/>
                          <a:pt x="595" y="286"/>
                        </a:cubicBezTo>
                        <a:cubicBezTo>
                          <a:pt x="639" y="288"/>
                          <a:pt x="666" y="284"/>
                          <a:pt x="702" y="288"/>
                        </a:cubicBezTo>
                        <a:cubicBezTo>
                          <a:pt x="702" y="286"/>
                          <a:pt x="703" y="285"/>
                          <a:pt x="704" y="284"/>
                        </a:cubicBezTo>
                        <a:cubicBezTo>
                          <a:pt x="726" y="291"/>
                          <a:pt x="755" y="283"/>
                          <a:pt x="780" y="286"/>
                        </a:cubicBezTo>
                        <a:cubicBezTo>
                          <a:pt x="780" y="286"/>
                          <a:pt x="779" y="286"/>
                          <a:pt x="779" y="285"/>
                        </a:cubicBezTo>
                        <a:cubicBezTo>
                          <a:pt x="801" y="286"/>
                          <a:pt x="824" y="281"/>
                          <a:pt x="851" y="285"/>
                        </a:cubicBezTo>
                        <a:cubicBezTo>
                          <a:pt x="814" y="286"/>
                          <a:pt x="782" y="288"/>
                          <a:pt x="752" y="289"/>
                        </a:cubicBezTo>
                        <a:cubicBezTo>
                          <a:pt x="776" y="294"/>
                          <a:pt x="803" y="284"/>
                          <a:pt x="823" y="290"/>
                        </a:cubicBezTo>
                        <a:cubicBezTo>
                          <a:pt x="789" y="292"/>
                          <a:pt x="753" y="295"/>
                          <a:pt x="709" y="294"/>
                        </a:cubicBezTo>
                        <a:cubicBezTo>
                          <a:pt x="720" y="291"/>
                          <a:pt x="731" y="291"/>
                          <a:pt x="742" y="290"/>
                        </a:cubicBezTo>
                        <a:cubicBezTo>
                          <a:pt x="697" y="288"/>
                          <a:pt x="647" y="303"/>
                          <a:pt x="603" y="293"/>
                        </a:cubicBezTo>
                        <a:cubicBezTo>
                          <a:pt x="596" y="299"/>
                          <a:pt x="578" y="293"/>
                          <a:pt x="568" y="297"/>
                        </a:cubicBezTo>
                        <a:cubicBezTo>
                          <a:pt x="590" y="299"/>
                          <a:pt x="614" y="295"/>
                          <a:pt x="624" y="299"/>
                        </a:cubicBezTo>
                        <a:cubicBezTo>
                          <a:pt x="667" y="297"/>
                          <a:pt x="716" y="298"/>
                          <a:pt x="761" y="299"/>
                        </a:cubicBezTo>
                        <a:cubicBezTo>
                          <a:pt x="756" y="302"/>
                          <a:pt x="745" y="298"/>
                          <a:pt x="740" y="302"/>
                        </a:cubicBezTo>
                        <a:cubicBezTo>
                          <a:pt x="747" y="304"/>
                          <a:pt x="754" y="302"/>
                          <a:pt x="758" y="305"/>
                        </a:cubicBezTo>
                        <a:cubicBezTo>
                          <a:pt x="739" y="308"/>
                          <a:pt x="692" y="315"/>
                          <a:pt x="687" y="305"/>
                        </a:cubicBezTo>
                        <a:cubicBezTo>
                          <a:pt x="696" y="303"/>
                          <a:pt x="707" y="302"/>
                          <a:pt x="714" y="301"/>
                        </a:cubicBezTo>
                        <a:cubicBezTo>
                          <a:pt x="694" y="301"/>
                          <a:pt x="671" y="301"/>
                          <a:pt x="653" y="303"/>
                        </a:cubicBezTo>
                        <a:cubicBezTo>
                          <a:pt x="657" y="306"/>
                          <a:pt x="668" y="301"/>
                          <a:pt x="670" y="305"/>
                        </a:cubicBezTo>
                        <a:cubicBezTo>
                          <a:pt x="635" y="304"/>
                          <a:pt x="606" y="311"/>
                          <a:pt x="573" y="307"/>
                        </a:cubicBezTo>
                        <a:cubicBezTo>
                          <a:pt x="577" y="307"/>
                          <a:pt x="579" y="307"/>
                          <a:pt x="581" y="305"/>
                        </a:cubicBezTo>
                        <a:cubicBezTo>
                          <a:pt x="575" y="305"/>
                          <a:pt x="569" y="305"/>
                          <a:pt x="569" y="309"/>
                        </a:cubicBezTo>
                        <a:cubicBezTo>
                          <a:pt x="531" y="306"/>
                          <a:pt x="479" y="311"/>
                          <a:pt x="448" y="307"/>
                        </a:cubicBezTo>
                        <a:cubicBezTo>
                          <a:pt x="449" y="307"/>
                          <a:pt x="450" y="306"/>
                          <a:pt x="451" y="305"/>
                        </a:cubicBezTo>
                        <a:cubicBezTo>
                          <a:pt x="445" y="307"/>
                          <a:pt x="436" y="305"/>
                          <a:pt x="430" y="308"/>
                        </a:cubicBezTo>
                        <a:cubicBezTo>
                          <a:pt x="432" y="309"/>
                          <a:pt x="432" y="310"/>
                          <a:pt x="431" y="311"/>
                        </a:cubicBezTo>
                        <a:cubicBezTo>
                          <a:pt x="422" y="312"/>
                          <a:pt x="416" y="310"/>
                          <a:pt x="407" y="310"/>
                        </a:cubicBezTo>
                        <a:cubicBezTo>
                          <a:pt x="408" y="306"/>
                          <a:pt x="403" y="305"/>
                          <a:pt x="403" y="308"/>
                        </a:cubicBezTo>
                        <a:cubicBezTo>
                          <a:pt x="405" y="309"/>
                          <a:pt x="405" y="307"/>
                          <a:pt x="406" y="308"/>
                        </a:cubicBezTo>
                        <a:cubicBezTo>
                          <a:pt x="405" y="311"/>
                          <a:pt x="401" y="310"/>
                          <a:pt x="398" y="311"/>
                        </a:cubicBezTo>
                        <a:cubicBezTo>
                          <a:pt x="398" y="310"/>
                          <a:pt x="400" y="309"/>
                          <a:pt x="398" y="308"/>
                        </a:cubicBezTo>
                        <a:cubicBezTo>
                          <a:pt x="396" y="313"/>
                          <a:pt x="384" y="312"/>
                          <a:pt x="377" y="311"/>
                        </a:cubicBezTo>
                        <a:cubicBezTo>
                          <a:pt x="384" y="310"/>
                          <a:pt x="391" y="310"/>
                          <a:pt x="396" y="307"/>
                        </a:cubicBezTo>
                        <a:cubicBezTo>
                          <a:pt x="385" y="309"/>
                          <a:pt x="371" y="308"/>
                          <a:pt x="361" y="312"/>
                        </a:cubicBezTo>
                        <a:cubicBezTo>
                          <a:pt x="364" y="313"/>
                          <a:pt x="369" y="311"/>
                          <a:pt x="369" y="314"/>
                        </a:cubicBezTo>
                        <a:cubicBezTo>
                          <a:pt x="352" y="314"/>
                          <a:pt x="328" y="312"/>
                          <a:pt x="317" y="318"/>
                        </a:cubicBezTo>
                        <a:cubicBezTo>
                          <a:pt x="313" y="316"/>
                          <a:pt x="304" y="314"/>
                          <a:pt x="304" y="320"/>
                        </a:cubicBezTo>
                        <a:cubicBezTo>
                          <a:pt x="337" y="318"/>
                          <a:pt x="391" y="317"/>
                          <a:pt x="424" y="313"/>
                        </a:cubicBezTo>
                        <a:cubicBezTo>
                          <a:pt x="535" y="312"/>
                          <a:pt x="622" y="310"/>
                          <a:pt x="717" y="314"/>
                        </a:cubicBezTo>
                        <a:cubicBezTo>
                          <a:pt x="716" y="311"/>
                          <a:pt x="725" y="312"/>
                          <a:pt x="726" y="313"/>
                        </a:cubicBezTo>
                        <a:cubicBezTo>
                          <a:pt x="689" y="318"/>
                          <a:pt x="651" y="316"/>
                          <a:pt x="602" y="315"/>
                        </a:cubicBezTo>
                        <a:cubicBezTo>
                          <a:pt x="602" y="319"/>
                          <a:pt x="600" y="317"/>
                          <a:pt x="597" y="319"/>
                        </a:cubicBezTo>
                        <a:cubicBezTo>
                          <a:pt x="613" y="317"/>
                          <a:pt x="636" y="323"/>
                          <a:pt x="655" y="322"/>
                        </a:cubicBezTo>
                        <a:cubicBezTo>
                          <a:pt x="654" y="322"/>
                          <a:pt x="653" y="322"/>
                          <a:pt x="652" y="321"/>
                        </a:cubicBezTo>
                        <a:cubicBezTo>
                          <a:pt x="664" y="323"/>
                          <a:pt x="684" y="317"/>
                          <a:pt x="691" y="325"/>
                        </a:cubicBezTo>
                        <a:cubicBezTo>
                          <a:pt x="748" y="327"/>
                          <a:pt x="781" y="321"/>
                          <a:pt x="834" y="318"/>
                        </a:cubicBezTo>
                        <a:cubicBezTo>
                          <a:pt x="831" y="317"/>
                          <a:pt x="825" y="320"/>
                          <a:pt x="825" y="316"/>
                        </a:cubicBezTo>
                        <a:cubicBezTo>
                          <a:pt x="869" y="317"/>
                          <a:pt x="915" y="313"/>
                          <a:pt x="953" y="315"/>
                        </a:cubicBezTo>
                        <a:cubicBezTo>
                          <a:pt x="952" y="315"/>
                          <a:pt x="952" y="313"/>
                          <a:pt x="953" y="313"/>
                        </a:cubicBezTo>
                        <a:cubicBezTo>
                          <a:pt x="986" y="323"/>
                          <a:pt x="1026" y="303"/>
                          <a:pt x="1059" y="314"/>
                        </a:cubicBezTo>
                        <a:cubicBezTo>
                          <a:pt x="1058" y="314"/>
                          <a:pt x="1056" y="314"/>
                          <a:pt x="1056" y="315"/>
                        </a:cubicBezTo>
                        <a:cubicBezTo>
                          <a:pt x="1080" y="315"/>
                          <a:pt x="1105" y="313"/>
                          <a:pt x="1133" y="315"/>
                        </a:cubicBezTo>
                        <a:cubicBezTo>
                          <a:pt x="1131" y="317"/>
                          <a:pt x="1133" y="317"/>
                          <a:pt x="1133" y="320"/>
                        </a:cubicBezTo>
                        <a:cubicBezTo>
                          <a:pt x="1110" y="324"/>
                          <a:pt x="1082" y="319"/>
                          <a:pt x="1062" y="326"/>
                        </a:cubicBezTo>
                        <a:cubicBezTo>
                          <a:pt x="1074" y="329"/>
                          <a:pt x="1095" y="325"/>
                          <a:pt x="1108" y="329"/>
                        </a:cubicBezTo>
                        <a:cubicBezTo>
                          <a:pt x="1096" y="333"/>
                          <a:pt x="1077" y="329"/>
                          <a:pt x="1065" y="333"/>
                        </a:cubicBezTo>
                        <a:cubicBezTo>
                          <a:pt x="1074" y="335"/>
                          <a:pt x="1090" y="330"/>
                          <a:pt x="1094" y="336"/>
                        </a:cubicBezTo>
                        <a:cubicBezTo>
                          <a:pt x="1070" y="340"/>
                          <a:pt x="1043" y="341"/>
                          <a:pt x="1020" y="337"/>
                        </a:cubicBezTo>
                        <a:cubicBezTo>
                          <a:pt x="1021" y="336"/>
                          <a:pt x="1023" y="336"/>
                          <a:pt x="1024" y="334"/>
                        </a:cubicBezTo>
                        <a:cubicBezTo>
                          <a:pt x="1025" y="330"/>
                          <a:pt x="1022" y="331"/>
                          <a:pt x="1022" y="328"/>
                        </a:cubicBezTo>
                        <a:cubicBezTo>
                          <a:pt x="1024" y="327"/>
                          <a:pt x="1028" y="327"/>
                          <a:pt x="1029" y="325"/>
                        </a:cubicBezTo>
                        <a:cubicBezTo>
                          <a:pt x="1027" y="324"/>
                          <a:pt x="1023" y="326"/>
                          <a:pt x="1023" y="323"/>
                        </a:cubicBezTo>
                        <a:cubicBezTo>
                          <a:pt x="1025" y="323"/>
                          <a:pt x="1026" y="323"/>
                          <a:pt x="1026" y="322"/>
                        </a:cubicBezTo>
                        <a:cubicBezTo>
                          <a:pt x="996" y="329"/>
                          <a:pt x="967" y="322"/>
                          <a:pt x="935" y="328"/>
                        </a:cubicBezTo>
                        <a:cubicBezTo>
                          <a:pt x="933" y="332"/>
                          <a:pt x="940" y="328"/>
                          <a:pt x="939" y="330"/>
                        </a:cubicBezTo>
                        <a:cubicBezTo>
                          <a:pt x="906" y="339"/>
                          <a:pt x="870" y="334"/>
                          <a:pt x="831" y="339"/>
                        </a:cubicBezTo>
                        <a:cubicBezTo>
                          <a:pt x="871" y="343"/>
                          <a:pt x="919" y="335"/>
                          <a:pt x="969" y="340"/>
                        </a:cubicBezTo>
                        <a:cubicBezTo>
                          <a:pt x="966" y="339"/>
                          <a:pt x="968" y="342"/>
                          <a:pt x="968" y="343"/>
                        </a:cubicBezTo>
                        <a:cubicBezTo>
                          <a:pt x="959" y="346"/>
                          <a:pt x="945" y="348"/>
                          <a:pt x="932" y="346"/>
                        </a:cubicBezTo>
                        <a:cubicBezTo>
                          <a:pt x="940" y="346"/>
                          <a:pt x="945" y="344"/>
                          <a:pt x="952" y="345"/>
                        </a:cubicBezTo>
                        <a:cubicBezTo>
                          <a:pt x="901" y="340"/>
                          <a:pt x="837" y="345"/>
                          <a:pt x="783" y="343"/>
                        </a:cubicBezTo>
                        <a:cubicBezTo>
                          <a:pt x="793" y="341"/>
                          <a:pt x="804" y="343"/>
                          <a:pt x="813" y="339"/>
                        </a:cubicBezTo>
                        <a:cubicBezTo>
                          <a:pt x="808" y="340"/>
                          <a:pt x="810" y="337"/>
                          <a:pt x="812" y="336"/>
                        </a:cubicBezTo>
                        <a:cubicBezTo>
                          <a:pt x="806" y="333"/>
                          <a:pt x="793" y="337"/>
                          <a:pt x="786" y="334"/>
                        </a:cubicBezTo>
                        <a:cubicBezTo>
                          <a:pt x="792" y="334"/>
                          <a:pt x="789" y="331"/>
                          <a:pt x="792" y="329"/>
                        </a:cubicBezTo>
                        <a:cubicBezTo>
                          <a:pt x="787" y="328"/>
                          <a:pt x="786" y="334"/>
                          <a:pt x="783" y="332"/>
                        </a:cubicBezTo>
                        <a:cubicBezTo>
                          <a:pt x="782" y="335"/>
                          <a:pt x="787" y="335"/>
                          <a:pt x="784" y="336"/>
                        </a:cubicBezTo>
                        <a:cubicBezTo>
                          <a:pt x="783" y="332"/>
                          <a:pt x="777" y="340"/>
                          <a:pt x="775" y="335"/>
                        </a:cubicBezTo>
                        <a:cubicBezTo>
                          <a:pt x="780" y="336"/>
                          <a:pt x="777" y="333"/>
                          <a:pt x="779" y="331"/>
                        </a:cubicBezTo>
                        <a:cubicBezTo>
                          <a:pt x="770" y="335"/>
                          <a:pt x="758" y="331"/>
                          <a:pt x="753" y="336"/>
                        </a:cubicBezTo>
                        <a:cubicBezTo>
                          <a:pt x="757" y="334"/>
                          <a:pt x="763" y="336"/>
                          <a:pt x="766" y="337"/>
                        </a:cubicBezTo>
                        <a:cubicBezTo>
                          <a:pt x="753" y="337"/>
                          <a:pt x="747" y="340"/>
                          <a:pt x="731" y="341"/>
                        </a:cubicBezTo>
                        <a:cubicBezTo>
                          <a:pt x="745" y="347"/>
                          <a:pt x="761" y="342"/>
                          <a:pt x="780" y="343"/>
                        </a:cubicBezTo>
                        <a:cubicBezTo>
                          <a:pt x="780" y="346"/>
                          <a:pt x="775" y="343"/>
                          <a:pt x="776" y="347"/>
                        </a:cubicBezTo>
                        <a:cubicBezTo>
                          <a:pt x="782" y="349"/>
                          <a:pt x="790" y="349"/>
                          <a:pt x="794" y="352"/>
                        </a:cubicBezTo>
                        <a:cubicBezTo>
                          <a:pt x="779" y="353"/>
                          <a:pt x="763" y="356"/>
                          <a:pt x="750" y="353"/>
                        </a:cubicBezTo>
                        <a:cubicBezTo>
                          <a:pt x="751" y="352"/>
                          <a:pt x="753" y="353"/>
                          <a:pt x="752" y="351"/>
                        </a:cubicBezTo>
                        <a:cubicBezTo>
                          <a:pt x="748" y="352"/>
                          <a:pt x="740" y="348"/>
                          <a:pt x="739" y="352"/>
                        </a:cubicBezTo>
                        <a:cubicBezTo>
                          <a:pt x="741" y="353"/>
                          <a:pt x="746" y="351"/>
                          <a:pt x="746" y="354"/>
                        </a:cubicBezTo>
                        <a:cubicBezTo>
                          <a:pt x="742" y="355"/>
                          <a:pt x="735" y="353"/>
                          <a:pt x="732" y="355"/>
                        </a:cubicBezTo>
                        <a:cubicBezTo>
                          <a:pt x="761" y="356"/>
                          <a:pt x="788" y="357"/>
                          <a:pt x="805" y="358"/>
                        </a:cubicBezTo>
                        <a:cubicBezTo>
                          <a:pt x="731" y="367"/>
                          <a:pt x="644" y="358"/>
                          <a:pt x="568" y="364"/>
                        </a:cubicBezTo>
                        <a:cubicBezTo>
                          <a:pt x="566" y="365"/>
                          <a:pt x="568" y="366"/>
                          <a:pt x="566" y="367"/>
                        </a:cubicBezTo>
                        <a:cubicBezTo>
                          <a:pt x="564" y="364"/>
                          <a:pt x="562" y="365"/>
                          <a:pt x="560" y="362"/>
                        </a:cubicBezTo>
                        <a:cubicBezTo>
                          <a:pt x="557" y="365"/>
                          <a:pt x="555" y="365"/>
                          <a:pt x="552" y="369"/>
                        </a:cubicBezTo>
                        <a:cubicBezTo>
                          <a:pt x="620" y="368"/>
                          <a:pt x="668" y="370"/>
                          <a:pt x="740" y="369"/>
                        </a:cubicBezTo>
                        <a:cubicBezTo>
                          <a:pt x="741" y="371"/>
                          <a:pt x="738" y="371"/>
                          <a:pt x="738" y="373"/>
                        </a:cubicBezTo>
                        <a:cubicBezTo>
                          <a:pt x="740" y="372"/>
                          <a:pt x="745" y="374"/>
                          <a:pt x="745" y="372"/>
                        </a:cubicBezTo>
                        <a:cubicBezTo>
                          <a:pt x="743" y="372"/>
                          <a:pt x="741" y="371"/>
                          <a:pt x="741" y="369"/>
                        </a:cubicBezTo>
                        <a:cubicBezTo>
                          <a:pt x="787" y="370"/>
                          <a:pt x="818" y="369"/>
                          <a:pt x="858" y="371"/>
                        </a:cubicBezTo>
                        <a:cubicBezTo>
                          <a:pt x="855" y="373"/>
                          <a:pt x="845" y="370"/>
                          <a:pt x="842" y="373"/>
                        </a:cubicBezTo>
                        <a:cubicBezTo>
                          <a:pt x="858" y="374"/>
                          <a:pt x="871" y="369"/>
                          <a:pt x="881" y="375"/>
                        </a:cubicBezTo>
                        <a:cubicBezTo>
                          <a:pt x="885" y="375"/>
                          <a:pt x="891" y="373"/>
                          <a:pt x="894" y="376"/>
                        </a:cubicBezTo>
                        <a:cubicBezTo>
                          <a:pt x="887" y="377"/>
                          <a:pt x="877" y="375"/>
                          <a:pt x="874" y="378"/>
                        </a:cubicBezTo>
                        <a:cubicBezTo>
                          <a:pt x="884" y="376"/>
                          <a:pt x="906" y="380"/>
                          <a:pt x="917" y="376"/>
                        </a:cubicBezTo>
                        <a:cubicBezTo>
                          <a:pt x="916" y="374"/>
                          <a:pt x="913" y="375"/>
                          <a:pt x="913" y="374"/>
                        </a:cubicBezTo>
                        <a:cubicBezTo>
                          <a:pt x="919" y="371"/>
                          <a:pt x="931" y="374"/>
                          <a:pt x="933" y="371"/>
                        </a:cubicBezTo>
                        <a:cubicBezTo>
                          <a:pt x="928" y="363"/>
                          <a:pt x="914" y="370"/>
                          <a:pt x="906" y="366"/>
                        </a:cubicBezTo>
                        <a:cubicBezTo>
                          <a:pt x="939" y="362"/>
                          <a:pt x="969" y="360"/>
                          <a:pt x="1003" y="364"/>
                        </a:cubicBezTo>
                        <a:cubicBezTo>
                          <a:pt x="999" y="366"/>
                          <a:pt x="991" y="364"/>
                          <a:pt x="988" y="366"/>
                        </a:cubicBezTo>
                        <a:cubicBezTo>
                          <a:pt x="980" y="366"/>
                          <a:pt x="980" y="366"/>
                          <a:pt x="980" y="366"/>
                        </a:cubicBezTo>
                        <a:cubicBezTo>
                          <a:pt x="975" y="365"/>
                          <a:pt x="973" y="367"/>
                          <a:pt x="979" y="367"/>
                        </a:cubicBezTo>
                        <a:cubicBezTo>
                          <a:pt x="997" y="367"/>
                          <a:pt x="997" y="367"/>
                          <a:pt x="997" y="367"/>
                        </a:cubicBezTo>
                        <a:cubicBezTo>
                          <a:pt x="998" y="369"/>
                          <a:pt x="1001" y="369"/>
                          <a:pt x="1000" y="372"/>
                        </a:cubicBezTo>
                        <a:cubicBezTo>
                          <a:pt x="991" y="368"/>
                          <a:pt x="975" y="373"/>
                          <a:pt x="975" y="369"/>
                        </a:cubicBezTo>
                        <a:cubicBezTo>
                          <a:pt x="955" y="376"/>
                          <a:pt x="933" y="373"/>
                          <a:pt x="917" y="376"/>
                        </a:cubicBezTo>
                        <a:cubicBezTo>
                          <a:pt x="925" y="381"/>
                          <a:pt x="935" y="371"/>
                          <a:pt x="940" y="379"/>
                        </a:cubicBezTo>
                        <a:cubicBezTo>
                          <a:pt x="905" y="381"/>
                          <a:pt x="871" y="381"/>
                          <a:pt x="849" y="385"/>
                        </a:cubicBezTo>
                        <a:cubicBezTo>
                          <a:pt x="858" y="389"/>
                          <a:pt x="869" y="381"/>
                          <a:pt x="879" y="386"/>
                        </a:cubicBezTo>
                        <a:cubicBezTo>
                          <a:pt x="872" y="391"/>
                          <a:pt x="869" y="390"/>
                          <a:pt x="860" y="388"/>
                        </a:cubicBezTo>
                        <a:close/>
                        <a:moveTo>
                          <a:pt x="874" y="391"/>
                        </a:moveTo>
                        <a:cubicBezTo>
                          <a:pt x="875" y="388"/>
                          <a:pt x="883" y="388"/>
                          <a:pt x="888" y="389"/>
                        </a:cubicBezTo>
                        <a:cubicBezTo>
                          <a:pt x="884" y="394"/>
                          <a:pt x="877" y="392"/>
                          <a:pt x="872" y="392"/>
                        </a:cubicBezTo>
                        <a:cubicBezTo>
                          <a:pt x="872" y="391"/>
                          <a:pt x="874" y="389"/>
                          <a:pt x="874" y="391"/>
                        </a:cubicBezTo>
                        <a:close/>
                        <a:moveTo>
                          <a:pt x="967" y="388"/>
                        </a:moveTo>
                        <a:cubicBezTo>
                          <a:pt x="967" y="390"/>
                          <a:pt x="964" y="391"/>
                          <a:pt x="961" y="391"/>
                        </a:cubicBezTo>
                        <a:cubicBezTo>
                          <a:pt x="962" y="388"/>
                          <a:pt x="961" y="388"/>
                          <a:pt x="962" y="386"/>
                        </a:cubicBezTo>
                        <a:cubicBezTo>
                          <a:pt x="965" y="386"/>
                          <a:pt x="964" y="389"/>
                          <a:pt x="967" y="388"/>
                        </a:cubicBezTo>
                        <a:close/>
                        <a:moveTo>
                          <a:pt x="924" y="387"/>
                        </a:moveTo>
                        <a:cubicBezTo>
                          <a:pt x="935" y="388"/>
                          <a:pt x="938" y="385"/>
                          <a:pt x="950" y="387"/>
                        </a:cubicBezTo>
                        <a:cubicBezTo>
                          <a:pt x="944" y="390"/>
                          <a:pt x="929" y="392"/>
                          <a:pt x="924" y="387"/>
                        </a:cubicBezTo>
                        <a:close/>
                        <a:moveTo>
                          <a:pt x="899" y="390"/>
                        </a:moveTo>
                        <a:cubicBezTo>
                          <a:pt x="907" y="386"/>
                          <a:pt x="913" y="388"/>
                          <a:pt x="923" y="387"/>
                        </a:cubicBezTo>
                        <a:cubicBezTo>
                          <a:pt x="917" y="394"/>
                          <a:pt x="908" y="388"/>
                          <a:pt x="899" y="390"/>
                        </a:cubicBezTo>
                        <a:close/>
                        <a:moveTo>
                          <a:pt x="1175" y="382"/>
                        </a:moveTo>
                        <a:cubicBezTo>
                          <a:pt x="1176" y="379"/>
                          <a:pt x="1184" y="380"/>
                          <a:pt x="1187" y="381"/>
                        </a:cubicBezTo>
                        <a:cubicBezTo>
                          <a:pt x="1183" y="384"/>
                          <a:pt x="1180" y="382"/>
                          <a:pt x="1175" y="382"/>
                        </a:cubicBezTo>
                        <a:close/>
                        <a:moveTo>
                          <a:pt x="941" y="377"/>
                        </a:moveTo>
                        <a:cubicBezTo>
                          <a:pt x="943" y="377"/>
                          <a:pt x="946" y="378"/>
                          <a:pt x="945" y="376"/>
                        </a:cubicBezTo>
                        <a:cubicBezTo>
                          <a:pt x="951" y="377"/>
                          <a:pt x="941" y="382"/>
                          <a:pt x="941" y="377"/>
                        </a:cubicBezTo>
                        <a:close/>
                        <a:moveTo>
                          <a:pt x="948" y="378"/>
                        </a:moveTo>
                        <a:cubicBezTo>
                          <a:pt x="952" y="374"/>
                          <a:pt x="955" y="376"/>
                          <a:pt x="962" y="377"/>
                        </a:cubicBezTo>
                        <a:cubicBezTo>
                          <a:pt x="959" y="379"/>
                          <a:pt x="954" y="378"/>
                          <a:pt x="948" y="378"/>
                        </a:cubicBezTo>
                        <a:close/>
                        <a:moveTo>
                          <a:pt x="1063" y="376"/>
                        </a:moveTo>
                        <a:cubicBezTo>
                          <a:pt x="1066" y="373"/>
                          <a:pt x="1062" y="374"/>
                          <a:pt x="1063" y="370"/>
                        </a:cubicBezTo>
                        <a:cubicBezTo>
                          <a:pt x="1055" y="371"/>
                          <a:pt x="1050" y="369"/>
                          <a:pt x="1042" y="371"/>
                        </a:cubicBezTo>
                        <a:cubicBezTo>
                          <a:pt x="1046" y="366"/>
                          <a:pt x="1056" y="369"/>
                          <a:pt x="1065" y="368"/>
                        </a:cubicBezTo>
                        <a:cubicBezTo>
                          <a:pt x="1052" y="364"/>
                          <a:pt x="1038" y="367"/>
                          <a:pt x="1027" y="367"/>
                        </a:cubicBezTo>
                        <a:cubicBezTo>
                          <a:pt x="1029" y="365"/>
                          <a:pt x="1032" y="365"/>
                          <a:pt x="1036" y="365"/>
                        </a:cubicBezTo>
                        <a:cubicBezTo>
                          <a:pt x="1050" y="356"/>
                          <a:pt x="1082" y="360"/>
                          <a:pt x="1105" y="359"/>
                        </a:cubicBezTo>
                        <a:cubicBezTo>
                          <a:pt x="1163" y="357"/>
                          <a:pt x="1230" y="354"/>
                          <a:pt x="1275" y="350"/>
                        </a:cubicBezTo>
                        <a:cubicBezTo>
                          <a:pt x="1281" y="354"/>
                          <a:pt x="1293" y="347"/>
                          <a:pt x="1296" y="353"/>
                        </a:cubicBezTo>
                        <a:cubicBezTo>
                          <a:pt x="1272" y="358"/>
                          <a:pt x="1260" y="360"/>
                          <a:pt x="1227" y="362"/>
                        </a:cubicBezTo>
                        <a:cubicBezTo>
                          <a:pt x="1231" y="359"/>
                          <a:pt x="1239" y="359"/>
                          <a:pt x="1246" y="359"/>
                        </a:cubicBezTo>
                        <a:cubicBezTo>
                          <a:pt x="1232" y="353"/>
                          <a:pt x="1213" y="362"/>
                          <a:pt x="1195" y="361"/>
                        </a:cubicBezTo>
                        <a:cubicBezTo>
                          <a:pt x="1203" y="364"/>
                          <a:pt x="1214" y="359"/>
                          <a:pt x="1222" y="361"/>
                        </a:cubicBezTo>
                        <a:cubicBezTo>
                          <a:pt x="1198" y="366"/>
                          <a:pt x="1174" y="364"/>
                          <a:pt x="1148" y="367"/>
                        </a:cubicBezTo>
                        <a:cubicBezTo>
                          <a:pt x="1151" y="364"/>
                          <a:pt x="1158" y="365"/>
                          <a:pt x="1164" y="364"/>
                        </a:cubicBezTo>
                        <a:cubicBezTo>
                          <a:pt x="1138" y="356"/>
                          <a:pt x="1113" y="374"/>
                          <a:pt x="1080" y="370"/>
                        </a:cubicBezTo>
                        <a:cubicBezTo>
                          <a:pt x="1093" y="373"/>
                          <a:pt x="1101" y="370"/>
                          <a:pt x="1117" y="372"/>
                        </a:cubicBezTo>
                        <a:cubicBezTo>
                          <a:pt x="1105" y="378"/>
                          <a:pt x="1079" y="377"/>
                          <a:pt x="1063" y="376"/>
                        </a:cubicBezTo>
                        <a:close/>
                        <a:moveTo>
                          <a:pt x="1000" y="375"/>
                        </a:moveTo>
                        <a:cubicBezTo>
                          <a:pt x="1006" y="373"/>
                          <a:pt x="1014" y="374"/>
                          <a:pt x="1022" y="374"/>
                        </a:cubicBezTo>
                        <a:cubicBezTo>
                          <a:pt x="1017" y="377"/>
                          <a:pt x="1004" y="379"/>
                          <a:pt x="1000" y="375"/>
                        </a:cubicBezTo>
                        <a:close/>
                        <a:moveTo>
                          <a:pt x="1164" y="377"/>
                        </a:moveTo>
                        <a:cubicBezTo>
                          <a:pt x="1178" y="372"/>
                          <a:pt x="1204" y="370"/>
                          <a:pt x="1218" y="372"/>
                        </a:cubicBezTo>
                        <a:cubicBezTo>
                          <a:pt x="1206" y="377"/>
                          <a:pt x="1182" y="375"/>
                          <a:pt x="1164" y="377"/>
                        </a:cubicBezTo>
                        <a:close/>
                        <a:moveTo>
                          <a:pt x="1041" y="375"/>
                        </a:moveTo>
                        <a:cubicBezTo>
                          <a:pt x="1043" y="374"/>
                          <a:pt x="1048" y="369"/>
                          <a:pt x="1049" y="374"/>
                        </a:cubicBezTo>
                        <a:cubicBezTo>
                          <a:pt x="1046" y="374"/>
                          <a:pt x="1044" y="375"/>
                          <a:pt x="1041" y="375"/>
                        </a:cubicBezTo>
                        <a:close/>
                        <a:moveTo>
                          <a:pt x="1172" y="373"/>
                        </a:moveTo>
                        <a:cubicBezTo>
                          <a:pt x="1177" y="366"/>
                          <a:pt x="1191" y="367"/>
                          <a:pt x="1199" y="370"/>
                        </a:cubicBezTo>
                        <a:cubicBezTo>
                          <a:pt x="1189" y="372"/>
                          <a:pt x="1183" y="371"/>
                          <a:pt x="1172" y="373"/>
                        </a:cubicBezTo>
                        <a:close/>
                        <a:moveTo>
                          <a:pt x="1001" y="370"/>
                        </a:moveTo>
                        <a:cubicBezTo>
                          <a:pt x="1008" y="372"/>
                          <a:pt x="1015" y="369"/>
                          <a:pt x="1025" y="369"/>
                        </a:cubicBezTo>
                        <a:cubicBezTo>
                          <a:pt x="1020" y="371"/>
                          <a:pt x="1004" y="375"/>
                          <a:pt x="1001" y="370"/>
                        </a:cubicBezTo>
                        <a:close/>
                        <a:moveTo>
                          <a:pt x="1221" y="369"/>
                        </a:moveTo>
                        <a:cubicBezTo>
                          <a:pt x="1223" y="367"/>
                          <a:pt x="1230" y="365"/>
                          <a:pt x="1233" y="367"/>
                        </a:cubicBezTo>
                        <a:cubicBezTo>
                          <a:pt x="1230" y="368"/>
                          <a:pt x="1225" y="369"/>
                          <a:pt x="1221" y="369"/>
                        </a:cubicBezTo>
                        <a:close/>
                        <a:moveTo>
                          <a:pt x="1454" y="365"/>
                        </a:moveTo>
                        <a:cubicBezTo>
                          <a:pt x="1457" y="361"/>
                          <a:pt x="1465" y="365"/>
                          <a:pt x="1471" y="364"/>
                        </a:cubicBezTo>
                        <a:cubicBezTo>
                          <a:pt x="1470" y="368"/>
                          <a:pt x="1457" y="367"/>
                          <a:pt x="1454" y="365"/>
                        </a:cubicBezTo>
                        <a:close/>
                        <a:moveTo>
                          <a:pt x="1445" y="363"/>
                        </a:moveTo>
                        <a:cubicBezTo>
                          <a:pt x="1445" y="365"/>
                          <a:pt x="1441" y="364"/>
                          <a:pt x="1442" y="367"/>
                        </a:cubicBezTo>
                        <a:cubicBezTo>
                          <a:pt x="1438" y="365"/>
                          <a:pt x="1418" y="364"/>
                          <a:pt x="1430" y="362"/>
                        </a:cubicBezTo>
                        <a:cubicBezTo>
                          <a:pt x="1433" y="362"/>
                          <a:pt x="1440" y="362"/>
                          <a:pt x="1445" y="363"/>
                        </a:cubicBezTo>
                        <a:close/>
                        <a:moveTo>
                          <a:pt x="875" y="366"/>
                        </a:moveTo>
                        <a:cubicBezTo>
                          <a:pt x="879" y="364"/>
                          <a:pt x="887" y="365"/>
                          <a:pt x="891" y="365"/>
                        </a:cubicBezTo>
                        <a:cubicBezTo>
                          <a:pt x="886" y="368"/>
                          <a:pt x="879" y="366"/>
                          <a:pt x="875" y="366"/>
                        </a:cubicBezTo>
                        <a:close/>
                        <a:moveTo>
                          <a:pt x="1263" y="364"/>
                        </a:moveTo>
                        <a:cubicBezTo>
                          <a:pt x="1278" y="361"/>
                          <a:pt x="1294" y="360"/>
                          <a:pt x="1312" y="358"/>
                        </a:cubicBezTo>
                        <a:cubicBezTo>
                          <a:pt x="1300" y="363"/>
                          <a:pt x="1277" y="366"/>
                          <a:pt x="1263" y="364"/>
                        </a:cubicBezTo>
                        <a:close/>
                        <a:moveTo>
                          <a:pt x="1450" y="357"/>
                        </a:moveTo>
                        <a:cubicBezTo>
                          <a:pt x="1456" y="353"/>
                          <a:pt x="1469" y="351"/>
                          <a:pt x="1474" y="356"/>
                        </a:cubicBezTo>
                        <a:cubicBezTo>
                          <a:pt x="1467" y="357"/>
                          <a:pt x="1459" y="358"/>
                          <a:pt x="1450" y="357"/>
                        </a:cubicBezTo>
                        <a:close/>
                        <a:moveTo>
                          <a:pt x="914" y="354"/>
                        </a:moveTo>
                        <a:cubicBezTo>
                          <a:pt x="926" y="349"/>
                          <a:pt x="946" y="352"/>
                          <a:pt x="965" y="351"/>
                        </a:cubicBezTo>
                        <a:cubicBezTo>
                          <a:pt x="949" y="354"/>
                          <a:pt x="934" y="353"/>
                          <a:pt x="914" y="354"/>
                        </a:cubicBezTo>
                        <a:close/>
                        <a:moveTo>
                          <a:pt x="909" y="354"/>
                        </a:moveTo>
                        <a:cubicBezTo>
                          <a:pt x="904" y="353"/>
                          <a:pt x="903" y="354"/>
                          <a:pt x="896" y="354"/>
                        </a:cubicBezTo>
                        <a:cubicBezTo>
                          <a:pt x="896" y="351"/>
                          <a:pt x="908" y="351"/>
                          <a:pt x="909" y="354"/>
                        </a:cubicBezTo>
                        <a:close/>
                        <a:moveTo>
                          <a:pt x="1003" y="352"/>
                        </a:moveTo>
                        <a:cubicBezTo>
                          <a:pt x="1073" y="343"/>
                          <a:pt x="1159" y="344"/>
                          <a:pt x="1233" y="339"/>
                        </a:cubicBezTo>
                        <a:cubicBezTo>
                          <a:pt x="1160" y="350"/>
                          <a:pt x="1083" y="349"/>
                          <a:pt x="1003" y="352"/>
                        </a:cubicBezTo>
                        <a:close/>
                        <a:moveTo>
                          <a:pt x="1385" y="349"/>
                        </a:moveTo>
                        <a:cubicBezTo>
                          <a:pt x="1386" y="347"/>
                          <a:pt x="1389" y="347"/>
                          <a:pt x="1391" y="346"/>
                        </a:cubicBezTo>
                        <a:cubicBezTo>
                          <a:pt x="1390" y="344"/>
                          <a:pt x="1390" y="343"/>
                          <a:pt x="1391" y="342"/>
                        </a:cubicBezTo>
                        <a:cubicBezTo>
                          <a:pt x="1390" y="340"/>
                          <a:pt x="1387" y="342"/>
                          <a:pt x="1386" y="340"/>
                        </a:cubicBezTo>
                        <a:cubicBezTo>
                          <a:pt x="1390" y="334"/>
                          <a:pt x="1404" y="336"/>
                          <a:pt x="1407" y="341"/>
                        </a:cubicBezTo>
                        <a:cubicBezTo>
                          <a:pt x="1406" y="343"/>
                          <a:pt x="1403" y="343"/>
                          <a:pt x="1401" y="343"/>
                        </a:cubicBezTo>
                        <a:cubicBezTo>
                          <a:pt x="1405" y="349"/>
                          <a:pt x="1419" y="341"/>
                          <a:pt x="1423" y="349"/>
                        </a:cubicBezTo>
                        <a:cubicBezTo>
                          <a:pt x="1411" y="351"/>
                          <a:pt x="1397" y="353"/>
                          <a:pt x="1385" y="349"/>
                        </a:cubicBezTo>
                        <a:close/>
                        <a:moveTo>
                          <a:pt x="848" y="347"/>
                        </a:moveTo>
                        <a:cubicBezTo>
                          <a:pt x="860" y="347"/>
                          <a:pt x="895" y="346"/>
                          <a:pt x="902" y="347"/>
                        </a:cubicBezTo>
                        <a:cubicBezTo>
                          <a:pt x="885" y="350"/>
                          <a:pt x="862" y="355"/>
                          <a:pt x="848" y="347"/>
                        </a:cubicBezTo>
                        <a:close/>
                        <a:moveTo>
                          <a:pt x="1111" y="334"/>
                        </a:moveTo>
                        <a:cubicBezTo>
                          <a:pt x="1161" y="328"/>
                          <a:pt x="1201" y="328"/>
                          <a:pt x="1255" y="328"/>
                        </a:cubicBezTo>
                        <a:cubicBezTo>
                          <a:pt x="1208" y="335"/>
                          <a:pt x="1158" y="336"/>
                          <a:pt x="1111" y="334"/>
                        </a:cubicBezTo>
                        <a:close/>
                        <a:moveTo>
                          <a:pt x="1383" y="332"/>
                        </a:moveTo>
                        <a:cubicBezTo>
                          <a:pt x="1386" y="324"/>
                          <a:pt x="1396" y="330"/>
                          <a:pt x="1403" y="331"/>
                        </a:cubicBezTo>
                        <a:cubicBezTo>
                          <a:pt x="1401" y="337"/>
                          <a:pt x="1387" y="336"/>
                          <a:pt x="1383" y="332"/>
                        </a:cubicBezTo>
                        <a:close/>
                        <a:moveTo>
                          <a:pt x="936" y="334"/>
                        </a:moveTo>
                        <a:cubicBezTo>
                          <a:pt x="939" y="331"/>
                          <a:pt x="945" y="331"/>
                          <a:pt x="951" y="331"/>
                        </a:cubicBezTo>
                        <a:cubicBezTo>
                          <a:pt x="952" y="332"/>
                          <a:pt x="951" y="332"/>
                          <a:pt x="951" y="332"/>
                        </a:cubicBezTo>
                        <a:cubicBezTo>
                          <a:pt x="951" y="334"/>
                          <a:pt x="951" y="334"/>
                          <a:pt x="951" y="334"/>
                        </a:cubicBezTo>
                        <a:cubicBezTo>
                          <a:pt x="944" y="332"/>
                          <a:pt x="943" y="336"/>
                          <a:pt x="936" y="334"/>
                        </a:cubicBezTo>
                        <a:close/>
                        <a:moveTo>
                          <a:pt x="1388" y="308"/>
                        </a:moveTo>
                        <a:cubicBezTo>
                          <a:pt x="1387" y="305"/>
                          <a:pt x="1384" y="309"/>
                          <a:pt x="1383" y="309"/>
                        </a:cubicBezTo>
                        <a:cubicBezTo>
                          <a:pt x="1380" y="309"/>
                          <a:pt x="1378" y="307"/>
                          <a:pt x="1379" y="304"/>
                        </a:cubicBezTo>
                        <a:cubicBezTo>
                          <a:pt x="1379" y="304"/>
                          <a:pt x="1379" y="302"/>
                          <a:pt x="1379" y="302"/>
                        </a:cubicBezTo>
                        <a:cubicBezTo>
                          <a:pt x="1386" y="301"/>
                          <a:pt x="1391" y="302"/>
                          <a:pt x="1394" y="305"/>
                        </a:cubicBezTo>
                        <a:cubicBezTo>
                          <a:pt x="1394" y="306"/>
                          <a:pt x="1392" y="307"/>
                          <a:pt x="1390" y="307"/>
                        </a:cubicBezTo>
                        <a:cubicBezTo>
                          <a:pt x="1389" y="310"/>
                          <a:pt x="1391" y="311"/>
                          <a:pt x="1393" y="310"/>
                        </a:cubicBezTo>
                        <a:cubicBezTo>
                          <a:pt x="1393" y="307"/>
                          <a:pt x="1399" y="308"/>
                          <a:pt x="1398" y="313"/>
                        </a:cubicBezTo>
                        <a:cubicBezTo>
                          <a:pt x="1393" y="313"/>
                          <a:pt x="1388" y="314"/>
                          <a:pt x="1384" y="315"/>
                        </a:cubicBezTo>
                        <a:cubicBezTo>
                          <a:pt x="1390" y="314"/>
                          <a:pt x="1397" y="319"/>
                          <a:pt x="1404" y="321"/>
                        </a:cubicBezTo>
                        <a:cubicBezTo>
                          <a:pt x="1398" y="325"/>
                          <a:pt x="1390" y="325"/>
                          <a:pt x="1381" y="324"/>
                        </a:cubicBezTo>
                        <a:cubicBezTo>
                          <a:pt x="1384" y="322"/>
                          <a:pt x="1379" y="316"/>
                          <a:pt x="1383" y="315"/>
                        </a:cubicBezTo>
                        <a:cubicBezTo>
                          <a:pt x="1383" y="313"/>
                          <a:pt x="1380" y="314"/>
                          <a:pt x="1379" y="313"/>
                        </a:cubicBezTo>
                        <a:cubicBezTo>
                          <a:pt x="1380" y="309"/>
                          <a:pt x="1385" y="310"/>
                          <a:pt x="1388" y="308"/>
                        </a:cubicBezTo>
                        <a:close/>
                        <a:moveTo>
                          <a:pt x="1170" y="320"/>
                        </a:moveTo>
                        <a:cubicBezTo>
                          <a:pt x="1171" y="316"/>
                          <a:pt x="1173" y="313"/>
                          <a:pt x="1166" y="313"/>
                        </a:cubicBezTo>
                        <a:cubicBezTo>
                          <a:pt x="1191" y="308"/>
                          <a:pt x="1216" y="310"/>
                          <a:pt x="1239" y="307"/>
                        </a:cubicBezTo>
                        <a:cubicBezTo>
                          <a:pt x="1240" y="311"/>
                          <a:pt x="1235" y="309"/>
                          <a:pt x="1236" y="313"/>
                        </a:cubicBezTo>
                        <a:cubicBezTo>
                          <a:pt x="1219" y="315"/>
                          <a:pt x="1197" y="320"/>
                          <a:pt x="1170" y="320"/>
                        </a:cubicBezTo>
                        <a:close/>
                        <a:moveTo>
                          <a:pt x="735" y="314"/>
                        </a:moveTo>
                        <a:cubicBezTo>
                          <a:pt x="738" y="310"/>
                          <a:pt x="746" y="312"/>
                          <a:pt x="752" y="313"/>
                        </a:cubicBezTo>
                        <a:cubicBezTo>
                          <a:pt x="749" y="316"/>
                          <a:pt x="739" y="316"/>
                          <a:pt x="735" y="314"/>
                        </a:cubicBezTo>
                        <a:close/>
                        <a:moveTo>
                          <a:pt x="1139" y="313"/>
                        </a:moveTo>
                        <a:cubicBezTo>
                          <a:pt x="1146" y="308"/>
                          <a:pt x="1164" y="311"/>
                          <a:pt x="1170" y="309"/>
                        </a:cubicBezTo>
                        <a:cubicBezTo>
                          <a:pt x="1159" y="312"/>
                          <a:pt x="1150" y="313"/>
                          <a:pt x="1139" y="313"/>
                        </a:cubicBezTo>
                        <a:close/>
                        <a:moveTo>
                          <a:pt x="882" y="314"/>
                        </a:moveTo>
                        <a:cubicBezTo>
                          <a:pt x="881" y="312"/>
                          <a:pt x="877" y="311"/>
                          <a:pt x="875" y="312"/>
                        </a:cubicBezTo>
                        <a:cubicBezTo>
                          <a:pt x="877" y="309"/>
                          <a:pt x="884" y="309"/>
                          <a:pt x="887" y="310"/>
                        </a:cubicBezTo>
                        <a:cubicBezTo>
                          <a:pt x="887" y="315"/>
                          <a:pt x="883" y="310"/>
                          <a:pt x="882" y="314"/>
                        </a:cubicBezTo>
                        <a:close/>
                        <a:moveTo>
                          <a:pt x="1249" y="309"/>
                        </a:moveTo>
                        <a:cubicBezTo>
                          <a:pt x="1251" y="305"/>
                          <a:pt x="1257" y="309"/>
                          <a:pt x="1264" y="308"/>
                        </a:cubicBezTo>
                        <a:cubicBezTo>
                          <a:pt x="1261" y="313"/>
                          <a:pt x="1253" y="309"/>
                          <a:pt x="1249" y="309"/>
                        </a:cubicBezTo>
                        <a:close/>
                        <a:moveTo>
                          <a:pt x="1172" y="310"/>
                        </a:moveTo>
                        <a:cubicBezTo>
                          <a:pt x="1172" y="309"/>
                          <a:pt x="1173" y="310"/>
                          <a:pt x="1174" y="309"/>
                        </a:cubicBezTo>
                        <a:cubicBezTo>
                          <a:pt x="1175" y="309"/>
                          <a:pt x="1174" y="308"/>
                          <a:pt x="1174" y="308"/>
                        </a:cubicBezTo>
                        <a:cubicBezTo>
                          <a:pt x="1174" y="307"/>
                          <a:pt x="1181" y="306"/>
                          <a:pt x="1179" y="309"/>
                        </a:cubicBezTo>
                        <a:cubicBezTo>
                          <a:pt x="1178" y="311"/>
                          <a:pt x="1175" y="310"/>
                          <a:pt x="1172" y="310"/>
                        </a:cubicBezTo>
                        <a:close/>
                        <a:moveTo>
                          <a:pt x="684" y="305"/>
                        </a:moveTo>
                        <a:cubicBezTo>
                          <a:pt x="683" y="307"/>
                          <a:pt x="678" y="305"/>
                          <a:pt x="675" y="305"/>
                        </a:cubicBezTo>
                        <a:cubicBezTo>
                          <a:pt x="677" y="303"/>
                          <a:pt x="681" y="304"/>
                          <a:pt x="684" y="305"/>
                        </a:cubicBezTo>
                        <a:close/>
                        <a:moveTo>
                          <a:pt x="1037" y="298"/>
                        </a:moveTo>
                        <a:cubicBezTo>
                          <a:pt x="1040" y="293"/>
                          <a:pt x="1049" y="296"/>
                          <a:pt x="1058" y="296"/>
                        </a:cubicBezTo>
                        <a:cubicBezTo>
                          <a:pt x="1053" y="299"/>
                          <a:pt x="1044" y="297"/>
                          <a:pt x="1037" y="298"/>
                        </a:cubicBezTo>
                        <a:close/>
                        <a:moveTo>
                          <a:pt x="824" y="288"/>
                        </a:moveTo>
                        <a:cubicBezTo>
                          <a:pt x="851" y="287"/>
                          <a:pt x="889" y="286"/>
                          <a:pt x="912" y="286"/>
                        </a:cubicBezTo>
                        <a:cubicBezTo>
                          <a:pt x="915" y="281"/>
                          <a:pt x="959" y="283"/>
                          <a:pt x="974" y="282"/>
                        </a:cubicBezTo>
                        <a:cubicBezTo>
                          <a:pt x="966" y="283"/>
                          <a:pt x="957" y="288"/>
                          <a:pt x="951" y="285"/>
                        </a:cubicBezTo>
                        <a:cubicBezTo>
                          <a:pt x="951" y="286"/>
                          <a:pt x="953" y="286"/>
                          <a:pt x="952" y="288"/>
                        </a:cubicBezTo>
                        <a:cubicBezTo>
                          <a:pt x="923" y="290"/>
                          <a:pt x="903" y="290"/>
                          <a:pt x="878" y="293"/>
                        </a:cubicBezTo>
                        <a:cubicBezTo>
                          <a:pt x="858" y="288"/>
                          <a:pt x="836" y="300"/>
                          <a:pt x="824" y="288"/>
                        </a:cubicBezTo>
                        <a:close/>
                        <a:moveTo>
                          <a:pt x="982" y="288"/>
                        </a:moveTo>
                        <a:cubicBezTo>
                          <a:pt x="985" y="284"/>
                          <a:pt x="1004" y="284"/>
                          <a:pt x="1010" y="282"/>
                        </a:cubicBezTo>
                        <a:cubicBezTo>
                          <a:pt x="1008" y="292"/>
                          <a:pt x="993" y="286"/>
                          <a:pt x="982" y="288"/>
                        </a:cubicBezTo>
                        <a:close/>
                        <a:moveTo>
                          <a:pt x="967" y="288"/>
                        </a:moveTo>
                        <a:cubicBezTo>
                          <a:pt x="970" y="285"/>
                          <a:pt x="976" y="286"/>
                          <a:pt x="980" y="286"/>
                        </a:cubicBezTo>
                        <a:cubicBezTo>
                          <a:pt x="975" y="289"/>
                          <a:pt x="971" y="287"/>
                          <a:pt x="967" y="288"/>
                        </a:cubicBezTo>
                        <a:close/>
                        <a:moveTo>
                          <a:pt x="543" y="283"/>
                        </a:moveTo>
                        <a:cubicBezTo>
                          <a:pt x="546" y="283"/>
                          <a:pt x="546" y="285"/>
                          <a:pt x="548" y="284"/>
                        </a:cubicBezTo>
                        <a:cubicBezTo>
                          <a:pt x="548" y="287"/>
                          <a:pt x="541" y="288"/>
                          <a:pt x="543" y="283"/>
                        </a:cubicBezTo>
                        <a:close/>
                        <a:moveTo>
                          <a:pt x="991" y="282"/>
                        </a:moveTo>
                        <a:cubicBezTo>
                          <a:pt x="993" y="279"/>
                          <a:pt x="997" y="277"/>
                          <a:pt x="1005" y="277"/>
                        </a:cubicBezTo>
                        <a:cubicBezTo>
                          <a:pt x="972" y="272"/>
                          <a:pt x="1019" y="274"/>
                          <a:pt x="1034" y="274"/>
                        </a:cubicBezTo>
                        <a:cubicBezTo>
                          <a:pt x="1019" y="276"/>
                          <a:pt x="1007" y="281"/>
                          <a:pt x="991" y="282"/>
                        </a:cubicBezTo>
                        <a:close/>
                        <a:moveTo>
                          <a:pt x="847" y="281"/>
                        </a:moveTo>
                        <a:cubicBezTo>
                          <a:pt x="847" y="280"/>
                          <a:pt x="849" y="277"/>
                          <a:pt x="846" y="278"/>
                        </a:cubicBezTo>
                        <a:cubicBezTo>
                          <a:pt x="852" y="275"/>
                          <a:pt x="856" y="277"/>
                          <a:pt x="866" y="278"/>
                        </a:cubicBezTo>
                        <a:cubicBezTo>
                          <a:pt x="860" y="280"/>
                          <a:pt x="853" y="282"/>
                          <a:pt x="847" y="281"/>
                        </a:cubicBezTo>
                        <a:close/>
                        <a:moveTo>
                          <a:pt x="747" y="280"/>
                        </a:moveTo>
                        <a:cubicBezTo>
                          <a:pt x="737" y="281"/>
                          <a:pt x="722" y="281"/>
                          <a:pt x="711" y="281"/>
                        </a:cubicBezTo>
                        <a:cubicBezTo>
                          <a:pt x="695" y="280"/>
                          <a:pt x="683" y="282"/>
                          <a:pt x="702" y="278"/>
                        </a:cubicBezTo>
                        <a:cubicBezTo>
                          <a:pt x="718" y="282"/>
                          <a:pt x="730" y="276"/>
                          <a:pt x="747" y="280"/>
                        </a:cubicBezTo>
                        <a:close/>
                        <a:moveTo>
                          <a:pt x="1036" y="274"/>
                        </a:moveTo>
                        <a:cubicBezTo>
                          <a:pt x="1088" y="270"/>
                          <a:pt x="1144" y="271"/>
                          <a:pt x="1198" y="268"/>
                        </a:cubicBezTo>
                        <a:cubicBezTo>
                          <a:pt x="1199" y="271"/>
                          <a:pt x="1191" y="269"/>
                          <a:pt x="1194" y="271"/>
                        </a:cubicBezTo>
                        <a:cubicBezTo>
                          <a:pt x="1140" y="271"/>
                          <a:pt x="1090" y="275"/>
                          <a:pt x="1036" y="274"/>
                        </a:cubicBezTo>
                        <a:close/>
                        <a:moveTo>
                          <a:pt x="1796" y="265"/>
                        </a:moveTo>
                        <a:cubicBezTo>
                          <a:pt x="1801" y="259"/>
                          <a:pt x="1812" y="260"/>
                          <a:pt x="1816" y="253"/>
                        </a:cubicBezTo>
                        <a:cubicBezTo>
                          <a:pt x="1816" y="254"/>
                          <a:pt x="1817" y="254"/>
                          <a:pt x="1818" y="255"/>
                        </a:cubicBezTo>
                        <a:cubicBezTo>
                          <a:pt x="1813" y="257"/>
                          <a:pt x="1820" y="256"/>
                          <a:pt x="1821" y="257"/>
                        </a:cubicBezTo>
                        <a:cubicBezTo>
                          <a:pt x="1821" y="259"/>
                          <a:pt x="1820" y="259"/>
                          <a:pt x="1820" y="260"/>
                        </a:cubicBezTo>
                        <a:cubicBezTo>
                          <a:pt x="1815" y="256"/>
                          <a:pt x="1808" y="268"/>
                          <a:pt x="1796" y="265"/>
                        </a:cubicBezTo>
                        <a:close/>
                        <a:moveTo>
                          <a:pt x="849" y="264"/>
                        </a:moveTo>
                        <a:cubicBezTo>
                          <a:pt x="850" y="262"/>
                          <a:pt x="856" y="262"/>
                          <a:pt x="858" y="263"/>
                        </a:cubicBezTo>
                        <a:cubicBezTo>
                          <a:pt x="855" y="265"/>
                          <a:pt x="852" y="265"/>
                          <a:pt x="849" y="264"/>
                        </a:cubicBezTo>
                        <a:close/>
                        <a:moveTo>
                          <a:pt x="879" y="263"/>
                        </a:moveTo>
                        <a:cubicBezTo>
                          <a:pt x="897" y="259"/>
                          <a:pt x="920" y="262"/>
                          <a:pt x="939" y="259"/>
                        </a:cubicBezTo>
                        <a:cubicBezTo>
                          <a:pt x="920" y="265"/>
                          <a:pt x="901" y="264"/>
                          <a:pt x="879" y="263"/>
                        </a:cubicBezTo>
                        <a:close/>
                        <a:moveTo>
                          <a:pt x="993" y="260"/>
                        </a:moveTo>
                        <a:cubicBezTo>
                          <a:pt x="1009" y="256"/>
                          <a:pt x="1028" y="259"/>
                          <a:pt x="1043" y="257"/>
                        </a:cubicBezTo>
                        <a:cubicBezTo>
                          <a:pt x="1031" y="262"/>
                          <a:pt x="1011" y="260"/>
                          <a:pt x="993" y="260"/>
                        </a:cubicBezTo>
                        <a:close/>
                        <a:moveTo>
                          <a:pt x="698" y="258"/>
                        </a:moveTo>
                        <a:cubicBezTo>
                          <a:pt x="695" y="257"/>
                          <a:pt x="708" y="257"/>
                          <a:pt x="701" y="256"/>
                        </a:cubicBezTo>
                        <a:cubicBezTo>
                          <a:pt x="705" y="252"/>
                          <a:pt x="707" y="255"/>
                          <a:pt x="711" y="257"/>
                        </a:cubicBezTo>
                        <a:cubicBezTo>
                          <a:pt x="708" y="258"/>
                          <a:pt x="703" y="259"/>
                          <a:pt x="698" y="258"/>
                        </a:cubicBezTo>
                        <a:close/>
                        <a:moveTo>
                          <a:pt x="685" y="256"/>
                        </a:moveTo>
                        <a:cubicBezTo>
                          <a:pt x="683" y="262"/>
                          <a:pt x="677" y="256"/>
                          <a:pt x="673" y="257"/>
                        </a:cubicBezTo>
                        <a:cubicBezTo>
                          <a:pt x="674" y="253"/>
                          <a:pt x="679" y="254"/>
                          <a:pt x="681" y="257"/>
                        </a:cubicBezTo>
                        <a:cubicBezTo>
                          <a:pt x="684" y="256"/>
                          <a:pt x="680" y="255"/>
                          <a:pt x="682" y="254"/>
                        </a:cubicBezTo>
                        <a:cubicBezTo>
                          <a:pt x="685" y="255"/>
                          <a:pt x="691" y="252"/>
                          <a:pt x="692" y="257"/>
                        </a:cubicBezTo>
                        <a:cubicBezTo>
                          <a:pt x="690" y="259"/>
                          <a:pt x="686" y="257"/>
                          <a:pt x="685" y="256"/>
                        </a:cubicBezTo>
                        <a:close/>
                        <a:moveTo>
                          <a:pt x="600" y="257"/>
                        </a:moveTo>
                        <a:cubicBezTo>
                          <a:pt x="599" y="254"/>
                          <a:pt x="604" y="256"/>
                          <a:pt x="606" y="256"/>
                        </a:cubicBezTo>
                        <a:cubicBezTo>
                          <a:pt x="605" y="259"/>
                          <a:pt x="603" y="256"/>
                          <a:pt x="600" y="257"/>
                        </a:cubicBezTo>
                        <a:close/>
                        <a:moveTo>
                          <a:pt x="590" y="257"/>
                        </a:moveTo>
                        <a:cubicBezTo>
                          <a:pt x="587" y="258"/>
                          <a:pt x="584" y="257"/>
                          <a:pt x="581" y="257"/>
                        </a:cubicBezTo>
                        <a:cubicBezTo>
                          <a:pt x="582" y="255"/>
                          <a:pt x="589" y="255"/>
                          <a:pt x="590" y="257"/>
                        </a:cubicBezTo>
                        <a:close/>
                        <a:moveTo>
                          <a:pt x="1102" y="251"/>
                        </a:moveTo>
                        <a:cubicBezTo>
                          <a:pt x="1103" y="247"/>
                          <a:pt x="1105" y="250"/>
                          <a:pt x="1108" y="250"/>
                        </a:cubicBezTo>
                        <a:cubicBezTo>
                          <a:pt x="1106" y="252"/>
                          <a:pt x="1104" y="251"/>
                          <a:pt x="1102" y="251"/>
                        </a:cubicBezTo>
                        <a:close/>
                        <a:moveTo>
                          <a:pt x="865" y="246"/>
                        </a:moveTo>
                        <a:cubicBezTo>
                          <a:pt x="865" y="245"/>
                          <a:pt x="869" y="244"/>
                          <a:pt x="869" y="246"/>
                        </a:cubicBezTo>
                        <a:cubicBezTo>
                          <a:pt x="857" y="253"/>
                          <a:pt x="842" y="248"/>
                          <a:pt x="831" y="250"/>
                        </a:cubicBezTo>
                        <a:cubicBezTo>
                          <a:pt x="836" y="242"/>
                          <a:pt x="849" y="248"/>
                          <a:pt x="856" y="246"/>
                        </a:cubicBezTo>
                        <a:cubicBezTo>
                          <a:pt x="850" y="240"/>
                          <a:pt x="833" y="249"/>
                          <a:pt x="828" y="242"/>
                        </a:cubicBezTo>
                        <a:cubicBezTo>
                          <a:pt x="843" y="242"/>
                          <a:pt x="856" y="242"/>
                          <a:pt x="872" y="242"/>
                        </a:cubicBezTo>
                        <a:cubicBezTo>
                          <a:pt x="870" y="244"/>
                          <a:pt x="865" y="243"/>
                          <a:pt x="865" y="246"/>
                        </a:cubicBezTo>
                        <a:close/>
                        <a:moveTo>
                          <a:pt x="404" y="238"/>
                        </a:moveTo>
                        <a:cubicBezTo>
                          <a:pt x="401" y="238"/>
                          <a:pt x="402" y="233"/>
                          <a:pt x="406" y="234"/>
                        </a:cubicBezTo>
                        <a:cubicBezTo>
                          <a:pt x="407" y="238"/>
                          <a:pt x="403" y="235"/>
                          <a:pt x="404" y="238"/>
                        </a:cubicBezTo>
                        <a:close/>
                        <a:moveTo>
                          <a:pt x="407" y="233"/>
                        </a:moveTo>
                        <a:cubicBezTo>
                          <a:pt x="410" y="233"/>
                          <a:pt x="410" y="234"/>
                          <a:pt x="412" y="234"/>
                        </a:cubicBezTo>
                        <a:cubicBezTo>
                          <a:pt x="412" y="237"/>
                          <a:pt x="406" y="237"/>
                          <a:pt x="407" y="233"/>
                        </a:cubicBezTo>
                        <a:close/>
                        <a:moveTo>
                          <a:pt x="433" y="234"/>
                        </a:moveTo>
                        <a:cubicBezTo>
                          <a:pt x="435" y="232"/>
                          <a:pt x="442" y="230"/>
                          <a:pt x="446" y="233"/>
                        </a:cubicBezTo>
                        <a:cubicBezTo>
                          <a:pt x="442" y="236"/>
                          <a:pt x="438" y="233"/>
                          <a:pt x="433" y="234"/>
                        </a:cubicBezTo>
                        <a:close/>
                        <a:moveTo>
                          <a:pt x="646" y="218"/>
                        </a:moveTo>
                        <a:cubicBezTo>
                          <a:pt x="644" y="215"/>
                          <a:pt x="645" y="215"/>
                          <a:pt x="644" y="210"/>
                        </a:cubicBezTo>
                        <a:cubicBezTo>
                          <a:pt x="646" y="211"/>
                          <a:pt x="648" y="210"/>
                          <a:pt x="648" y="208"/>
                        </a:cubicBezTo>
                        <a:cubicBezTo>
                          <a:pt x="669" y="209"/>
                          <a:pt x="683" y="209"/>
                          <a:pt x="700" y="211"/>
                        </a:cubicBezTo>
                        <a:cubicBezTo>
                          <a:pt x="698" y="217"/>
                          <a:pt x="686" y="216"/>
                          <a:pt x="684" y="213"/>
                        </a:cubicBezTo>
                        <a:cubicBezTo>
                          <a:pt x="681" y="217"/>
                          <a:pt x="677" y="215"/>
                          <a:pt x="672" y="215"/>
                        </a:cubicBezTo>
                        <a:cubicBezTo>
                          <a:pt x="674" y="217"/>
                          <a:pt x="673" y="217"/>
                          <a:pt x="675" y="220"/>
                        </a:cubicBezTo>
                        <a:cubicBezTo>
                          <a:pt x="666" y="221"/>
                          <a:pt x="652" y="221"/>
                          <a:pt x="642" y="221"/>
                        </a:cubicBezTo>
                        <a:cubicBezTo>
                          <a:pt x="642" y="220"/>
                          <a:pt x="646" y="218"/>
                          <a:pt x="642" y="218"/>
                        </a:cubicBezTo>
                        <a:cubicBezTo>
                          <a:pt x="643" y="215"/>
                          <a:pt x="644" y="219"/>
                          <a:pt x="646" y="218"/>
                        </a:cubicBezTo>
                        <a:close/>
                        <a:moveTo>
                          <a:pt x="891" y="212"/>
                        </a:moveTo>
                        <a:cubicBezTo>
                          <a:pt x="890" y="213"/>
                          <a:pt x="890" y="212"/>
                          <a:pt x="890" y="211"/>
                        </a:cubicBezTo>
                        <a:cubicBezTo>
                          <a:pt x="884" y="206"/>
                          <a:pt x="872" y="209"/>
                          <a:pt x="865" y="209"/>
                        </a:cubicBezTo>
                        <a:cubicBezTo>
                          <a:pt x="876" y="205"/>
                          <a:pt x="891" y="207"/>
                          <a:pt x="903" y="208"/>
                        </a:cubicBezTo>
                        <a:cubicBezTo>
                          <a:pt x="901" y="215"/>
                          <a:pt x="892" y="205"/>
                          <a:pt x="891" y="212"/>
                        </a:cubicBezTo>
                        <a:close/>
                        <a:moveTo>
                          <a:pt x="514" y="202"/>
                        </a:moveTo>
                        <a:cubicBezTo>
                          <a:pt x="518" y="197"/>
                          <a:pt x="523" y="200"/>
                          <a:pt x="529" y="200"/>
                        </a:cubicBezTo>
                        <a:cubicBezTo>
                          <a:pt x="525" y="203"/>
                          <a:pt x="521" y="201"/>
                          <a:pt x="514" y="202"/>
                        </a:cubicBezTo>
                        <a:close/>
                        <a:moveTo>
                          <a:pt x="964" y="200"/>
                        </a:moveTo>
                        <a:cubicBezTo>
                          <a:pt x="963" y="201"/>
                          <a:pt x="955" y="202"/>
                          <a:pt x="956" y="199"/>
                        </a:cubicBezTo>
                        <a:cubicBezTo>
                          <a:pt x="959" y="199"/>
                          <a:pt x="962" y="198"/>
                          <a:pt x="964" y="200"/>
                        </a:cubicBezTo>
                        <a:close/>
                        <a:moveTo>
                          <a:pt x="375" y="187"/>
                        </a:moveTo>
                        <a:cubicBezTo>
                          <a:pt x="373" y="183"/>
                          <a:pt x="380" y="188"/>
                          <a:pt x="379" y="184"/>
                        </a:cubicBezTo>
                        <a:cubicBezTo>
                          <a:pt x="386" y="186"/>
                          <a:pt x="382" y="187"/>
                          <a:pt x="375" y="187"/>
                        </a:cubicBezTo>
                        <a:close/>
                        <a:moveTo>
                          <a:pt x="315" y="171"/>
                        </a:moveTo>
                        <a:cubicBezTo>
                          <a:pt x="316" y="176"/>
                          <a:pt x="320" y="168"/>
                          <a:pt x="320" y="174"/>
                        </a:cubicBezTo>
                        <a:cubicBezTo>
                          <a:pt x="316" y="173"/>
                          <a:pt x="309" y="176"/>
                          <a:pt x="309" y="172"/>
                        </a:cubicBezTo>
                        <a:cubicBezTo>
                          <a:pt x="307" y="175"/>
                          <a:pt x="305" y="175"/>
                          <a:pt x="301" y="174"/>
                        </a:cubicBezTo>
                        <a:cubicBezTo>
                          <a:pt x="302" y="173"/>
                          <a:pt x="302" y="172"/>
                          <a:pt x="303" y="170"/>
                        </a:cubicBezTo>
                        <a:cubicBezTo>
                          <a:pt x="308" y="172"/>
                          <a:pt x="312" y="170"/>
                          <a:pt x="319" y="169"/>
                        </a:cubicBezTo>
                        <a:cubicBezTo>
                          <a:pt x="319" y="171"/>
                          <a:pt x="317" y="171"/>
                          <a:pt x="315" y="171"/>
                        </a:cubicBezTo>
                        <a:close/>
                        <a:moveTo>
                          <a:pt x="420" y="170"/>
                        </a:moveTo>
                        <a:cubicBezTo>
                          <a:pt x="424" y="163"/>
                          <a:pt x="435" y="167"/>
                          <a:pt x="442" y="166"/>
                        </a:cubicBezTo>
                        <a:cubicBezTo>
                          <a:pt x="467" y="164"/>
                          <a:pt x="496" y="162"/>
                          <a:pt x="523" y="163"/>
                        </a:cubicBezTo>
                        <a:cubicBezTo>
                          <a:pt x="496" y="167"/>
                          <a:pt x="455" y="168"/>
                          <a:pt x="420" y="170"/>
                        </a:cubicBezTo>
                        <a:close/>
                        <a:moveTo>
                          <a:pt x="862" y="165"/>
                        </a:moveTo>
                        <a:cubicBezTo>
                          <a:pt x="864" y="161"/>
                          <a:pt x="869" y="165"/>
                          <a:pt x="871" y="166"/>
                        </a:cubicBezTo>
                        <a:cubicBezTo>
                          <a:pt x="869" y="172"/>
                          <a:pt x="863" y="170"/>
                          <a:pt x="862" y="165"/>
                        </a:cubicBezTo>
                        <a:close/>
                        <a:moveTo>
                          <a:pt x="473" y="109"/>
                        </a:moveTo>
                        <a:cubicBezTo>
                          <a:pt x="477" y="110"/>
                          <a:pt x="479" y="107"/>
                          <a:pt x="484" y="109"/>
                        </a:cubicBezTo>
                        <a:cubicBezTo>
                          <a:pt x="487" y="106"/>
                          <a:pt x="479" y="104"/>
                          <a:pt x="482" y="101"/>
                        </a:cubicBezTo>
                        <a:cubicBezTo>
                          <a:pt x="476" y="102"/>
                          <a:pt x="473" y="103"/>
                          <a:pt x="466" y="102"/>
                        </a:cubicBezTo>
                        <a:cubicBezTo>
                          <a:pt x="502" y="97"/>
                          <a:pt x="551" y="98"/>
                          <a:pt x="587" y="102"/>
                        </a:cubicBezTo>
                        <a:cubicBezTo>
                          <a:pt x="581" y="102"/>
                          <a:pt x="577" y="100"/>
                          <a:pt x="574" y="104"/>
                        </a:cubicBezTo>
                        <a:cubicBezTo>
                          <a:pt x="557" y="101"/>
                          <a:pt x="532" y="105"/>
                          <a:pt x="515" y="104"/>
                        </a:cubicBezTo>
                        <a:cubicBezTo>
                          <a:pt x="515" y="105"/>
                          <a:pt x="515" y="107"/>
                          <a:pt x="514" y="107"/>
                        </a:cubicBezTo>
                        <a:cubicBezTo>
                          <a:pt x="523" y="110"/>
                          <a:pt x="536" y="109"/>
                          <a:pt x="547" y="111"/>
                        </a:cubicBezTo>
                        <a:cubicBezTo>
                          <a:pt x="550" y="102"/>
                          <a:pt x="566" y="112"/>
                          <a:pt x="574" y="105"/>
                        </a:cubicBezTo>
                        <a:cubicBezTo>
                          <a:pt x="571" y="108"/>
                          <a:pt x="575" y="108"/>
                          <a:pt x="576" y="109"/>
                        </a:cubicBezTo>
                        <a:cubicBezTo>
                          <a:pt x="549" y="118"/>
                          <a:pt x="504" y="109"/>
                          <a:pt x="463" y="119"/>
                        </a:cubicBezTo>
                        <a:cubicBezTo>
                          <a:pt x="467" y="123"/>
                          <a:pt x="474" y="118"/>
                          <a:pt x="480" y="119"/>
                        </a:cubicBezTo>
                        <a:cubicBezTo>
                          <a:pt x="469" y="125"/>
                          <a:pt x="453" y="122"/>
                          <a:pt x="437" y="124"/>
                        </a:cubicBezTo>
                        <a:cubicBezTo>
                          <a:pt x="440" y="120"/>
                          <a:pt x="446" y="123"/>
                          <a:pt x="452" y="121"/>
                        </a:cubicBezTo>
                        <a:cubicBezTo>
                          <a:pt x="449" y="118"/>
                          <a:pt x="446" y="118"/>
                          <a:pt x="441" y="119"/>
                        </a:cubicBezTo>
                        <a:cubicBezTo>
                          <a:pt x="449" y="112"/>
                          <a:pt x="461" y="117"/>
                          <a:pt x="471" y="114"/>
                        </a:cubicBezTo>
                        <a:cubicBezTo>
                          <a:pt x="471" y="112"/>
                          <a:pt x="468" y="114"/>
                          <a:pt x="466" y="113"/>
                        </a:cubicBezTo>
                        <a:cubicBezTo>
                          <a:pt x="464" y="112"/>
                          <a:pt x="471" y="113"/>
                          <a:pt x="472" y="112"/>
                        </a:cubicBezTo>
                        <a:cubicBezTo>
                          <a:pt x="472" y="108"/>
                          <a:pt x="472" y="104"/>
                          <a:pt x="475" y="107"/>
                        </a:cubicBezTo>
                        <a:cubicBezTo>
                          <a:pt x="475" y="108"/>
                          <a:pt x="474" y="109"/>
                          <a:pt x="473" y="109"/>
                        </a:cubicBezTo>
                        <a:close/>
                        <a:moveTo>
                          <a:pt x="589" y="101"/>
                        </a:moveTo>
                        <a:cubicBezTo>
                          <a:pt x="589" y="99"/>
                          <a:pt x="594" y="101"/>
                          <a:pt x="595" y="100"/>
                        </a:cubicBezTo>
                        <a:cubicBezTo>
                          <a:pt x="594" y="103"/>
                          <a:pt x="591" y="102"/>
                          <a:pt x="589" y="101"/>
                        </a:cubicBezTo>
                        <a:close/>
                        <a:moveTo>
                          <a:pt x="1119" y="96"/>
                        </a:moveTo>
                        <a:cubicBezTo>
                          <a:pt x="1124" y="94"/>
                          <a:pt x="1133" y="96"/>
                          <a:pt x="1140" y="97"/>
                        </a:cubicBezTo>
                        <a:cubicBezTo>
                          <a:pt x="1137" y="98"/>
                          <a:pt x="1120" y="103"/>
                          <a:pt x="1119" y="96"/>
                        </a:cubicBezTo>
                        <a:close/>
                        <a:moveTo>
                          <a:pt x="471" y="96"/>
                        </a:moveTo>
                        <a:cubicBezTo>
                          <a:pt x="477" y="95"/>
                          <a:pt x="488" y="92"/>
                          <a:pt x="489" y="95"/>
                        </a:cubicBezTo>
                        <a:cubicBezTo>
                          <a:pt x="491" y="90"/>
                          <a:pt x="502" y="90"/>
                          <a:pt x="504" y="90"/>
                        </a:cubicBezTo>
                        <a:cubicBezTo>
                          <a:pt x="500" y="96"/>
                          <a:pt x="505" y="91"/>
                          <a:pt x="507" y="95"/>
                        </a:cubicBezTo>
                        <a:cubicBezTo>
                          <a:pt x="495" y="98"/>
                          <a:pt x="482" y="98"/>
                          <a:pt x="471" y="96"/>
                        </a:cubicBezTo>
                        <a:close/>
                        <a:moveTo>
                          <a:pt x="995" y="80"/>
                        </a:moveTo>
                        <a:cubicBezTo>
                          <a:pt x="998" y="74"/>
                          <a:pt x="1029" y="77"/>
                          <a:pt x="1012" y="79"/>
                        </a:cubicBezTo>
                        <a:cubicBezTo>
                          <a:pt x="1008" y="79"/>
                          <a:pt x="1001" y="78"/>
                          <a:pt x="995" y="80"/>
                        </a:cubicBezTo>
                        <a:close/>
                        <a:moveTo>
                          <a:pt x="1009" y="73"/>
                        </a:moveTo>
                        <a:cubicBezTo>
                          <a:pt x="1020" y="72"/>
                          <a:pt x="1032" y="68"/>
                          <a:pt x="1042" y="71"/>
                        </a:cubicBezTo>
                        <a:cubicBezTo>
                          <a:pt x="1032" y="76"/>
                          <a:pt x="1019" y="73"/>
                          <a:pt x="1009" y="73"/>
                        </a:cubicBezTo>
                        <a:close/>
                        <a:moveTo>
                          <a:pt x="1056" y="56"/>
                        </a:moveTo>
                        <a:cubicBezTo>
                          <a:pt x="1058" y="54"/>
                          <a:pt x="1070" y="53"/>
                          <a:pt x="1069" y="55"/>
                        </a:cubicBezTo>
                        <a:cubicBezTo>
                          <a:pt x="1066" y="57"/>
                          <a:pt x="1060" y="55"/>
                          <a:pt x="1056" y="56"/>
                        </a:cubicBezTo>
                        <a:close/>
                        <a:moveTo>
                          <a:pt x="754" y="44"/>
                        </a:moveTo>
                        <a:cubicBezTo>
                          <a:pt x="755" y="44"/>
                          <a:pt x="755" y="43"/>
                          <a:pt x="755" y="41"/>
                        </a:cubicBezTo>
                        <a:cubicBezTo>
                          <a:pt x="761" y="42"/>
                          <a:pt x="767" y="41"/>
                          <a:pt x="771" y="42"/>
                        </a:cubicBezTo>
                        <a:cubicBezTo>
                          <a:pt x="772" y="45"/>
                          <a:pt x="768" y="43"/>
                          <a:pt x="767" y="45"/>
                        </a:cubicBezTo>
                        <a:cubicBezTo>
                          <a:pt x="771" y="48"/>
                          <a:pt x="776" y="45"/>
                          <a:pt x="780" y="47"/>
                        </a:cubicBezTo>
                        <a:cubicBezTo>
                          <a:pt x="776" y="52"/>
                          <a:pt x="770" y="48"/>
                          <a:pt x="766" y="52"/>
                        </a:cubicBezTo>
                        <a:cubicBezTo>
                          <a:pt x="766" y="51"/>
                          <a:pt x="764" y="51"/>
                          <a:pt x="764" y="50"/>
                        </a:cubicBezTo>
                        <a:cubicBezTo>
                          <a:pt x="761" y="52"/>
                          <a:pt x="762" y="52"/>
                          <a:pt x="758" y="53"/>
                        </a:cubicBezTo>
                        <a:cubicBezTo>
                          <a:pt x="762" y="50"/>
                          <a:pt x="757" y="51"/>
                          <a:pt x="752" y="50"/>
                        </a:cubicBezTo>
                        <a:cubicBezTo>
                          <a:pt x="753" y="51"/>
                          <a:pt x="754" y="52"/>
                          <a:pt x="755" y="52"/>
                        </a:cubicBezTo>
                        <a:cubicBezTo>
                          <a:pt x="755" y="54"/>
                          <a:pt x="750" y="52"/>
                          <a:pt x="748" y="53"/>
                        </a:cubicBezTo>
                        <a:cubicBezTo>
                          <a:pt x="750" y="51"/>
                          <a:pt x="752" y="50"/>
                          <a:pt x="754" y="46"/>
                        </a:cubicBezTo>
                        <a:cubicBezTo>
                          <a:pt x="758" y="46"/>
                          <a:pt x="758" y="48"/>
                          <a:pt x="761" y="46"/>
                        </a:cubicBezTo>
                        <a:cubicBezTo>
                          <a:pt x="756" y="45"/>
                          <a:pt x="760" y="43"/>
                          <a:pt x="754" y="44"/>
                        </a:cubicBezTo>
                        <a:close/>
                        <a:moveTo>
                          <a:pt x="984" y="48"/>
                        </a:moveTo>
                        <a:cubicBezTo>
                          <a:pt x="986" y="44"/>
                          <a:pt x="995" y="47"/>
                          <a:pt x="996" y="47"/>
                        </a:cubicBezTo>
                        <a:cubicBezTo>
                          <a:pt x="995" y="50"/>
                          <a:pt x="989" y="47"/>
                          <a:pt x="984" y="48"/>
                        </a:cubicBezTo>
                        <a:close/>
                        <a:moveTo>
                          <a:pt x="884" y="48"/>
                        </a:moveTo>
                        <a:cubicBezTo>
                          <a:pt x="888" y="43"/>
                          <a:pt x="902" y="44"/>
                          <a:pt x="909" y="46"/>
                        </a:cubicBezTo>
                        <a:cubicBezTo>
                          <a:pt x="904" y="50"/>
                          <a:pt x="891" y="50"/>
                          <a:pt x="884" y="48"/>
                        </a:cubicBezTo>
                        <a:close/>
                        <a:moveTo>
                          <a:pt x="1069" y="48"/>
                        </a:moveTo>
                        <a:cubicBezTo>
                          <a:pt x="1069" y="43"/>
                          <a:pt x="1081" y="43"/>
                          <a:pt x="1082" y="47"/>
                        </a:cubicBezTo>
                        <a:cubicBezTo>
                          <a:pt x="1078" y="48"/>
                          <a:pt x="1075" y="48"/>
                          <a:pt x="1069" y="48"/>
                        </a:cubicBezTo>
                        <a:close/>
                        <a:moveTo>
                          <a:pt x="1133" y="46"/>
                        </a:moveTo>
                        <a:cubicBezTo>
                          <a:pt x="1133" y="42"/>
                          <a:pt x="1144" y="43"/>
                          <a:pt x="1147" y="44"/>
                        </a:cubicBezTo>
                        <a:cubicBezTo>
                          <a:pt x="1144" y="47"/>
                          <a:pt x="1138" y="46"/>
                          <a:pt x="1133" y="46"/>
                        </a:cubicBezTo>
                        <a:close/>
                        <a:moveTo>
                          <a:pt x="1169" y="44"/>
                        </a:moveTo>
                        <a:cubicBezTo>
                          <a:pt x="1175" y="41"/>
                          <a:pt x="1186" y="39"/>
                          <a:pt x="1194" y="41"/>
                        </a:cubicBezTo>
                        <a:cubicBezTo>
                          <a:pt x="1188" y="45"/>
                          <a:pt x="1175" y="44"/>
                          <a:pt x="1169" y="44"/>
                        </a:cubicBezTo>
                        <a:close/>
                        <a:moveTo>
                          <a:pt x="821" y="43"/>
                        </a:moveTo>
                        <a:cubicBezTo>
                          <a:pt x="820" y="46"/>
                          <a:pt x="816" y="44"/>
                          <a:pt x="814" y="44"/>
                        </a:cubicBezTo>
                        <a:cubicBezTo>
                          <a:pt x="814" y="43"/>
                          <a:pt x="816" y="44"/>
                          <a:pt x="817" y="43"/>
                        </a:cubicBezTo>
                        <a:cubicBezTo>
                          <a:pt x="817" y="42"/>
                          <a:pt x="816" y="43"/>
                          <a:pt x="815" y="42"/>
                        </a:cubicBezTo>
                        <a:cubicBezTo>
                          <a:pt x="814" y="40"/>
                          <a:pt x="819" y="43"/>
                          <a:pt x="819" y="41"/>
                        </a:cubicBezTo>
                        <a:cubicBezTo>
                          <a:pt x="820" y="41"/>
                          <a:pt x="819" y="43"/>
                          <a:pt x="821" y="43"/>
                        </a:cubicBezTo>
                        <a:close/>
                        <a:moveTo>
                          <a:pt x="780" y="43"/>
                        </a:moveTo>
                        <a:cubicBezTo>
                          <a:pt x="777" y="43"/>
                          <a:pt x="773" y="44"/>
                          <a:pt x="772" y="42"/>
                        </a:cubicBezTo>
                        <a:cubicBezTo>
                          <a:pt x="773" y="41"/>
                          <a:pt x="780" y="40"/>
                          <a:pt x="780" y="43"/>
                        </a:cubicBezTo>
                        <a:close/>
                        <a:moveTo>
                          <a:pt x="1274" y="41"/>
                        </a:moveTo>
                        <a:cubicBezTo>
                          <a:pt x="1275" y="40"/>
                          <a:pt x="1275" y="38"/>
                          <a:pt x="1275" y="37"/>
                        </a:cubicBezTo>
                        <a:cubicBezTo>
                          <a:pt x="1281" y="40"/>
                          <a:pt x="1286" y="34"/>
                          <a:pt x="1291" y="38"/>
                        </a:cubicBezTo>
                        <a:cubicBezTo>
                          <a:pt x="1284" y="42"/>
                          <a:pt x="1282" y="39"/>
                          <a:pt x="127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79"/>
                  <p:cNvSpPr>
                    <a:spLocks/>
                  </p:cNvSpPr>
                  <p:nvPr/>
                </p:nvSpPr>
                <p:spPr bwMode="auto">
                  <a:xfrm>
                    <a:off x="829" y="3805"/>
                    <a:ext cx="31" cy="12"/>
                  </a:xfrm>
                  <a:custGeom>
                    <a:avLst/>
                    <a:gdLst>
                      <a:gd name="T0" fmla="*/ 13 w 13"/>
                      <a:gd name="T1" fmla="*/ 1 h 5"/>
                      <a:gd name="T2" fmla="*/ 0 w 13"/>
                      <a:gd name="T3" fmla="*/ 4 h 5"/>
                      <a:gd name="T4" fmla="*/ 13 w 13"/>
                      <a:gd name="T5" fmla="*/ 1 h 5"/>
                    </a:gdLst>
                    <a:ahLst/>
                    <a:cxnLst>
                      <a:cxn ang="0">
                        <a:pos x="T0" y="T1"/>
                      </a:cxn>
                      <a:cxn ang="0">
                        <a:pos x="T2" y="T3"/>
                      </a:cxn>
                      <a:cxn ang="0">
                        <a:pos x="T4" y="T5"/>
                      </a:cxn>
                    </a:cxnLst>
                    <a:rect l="0" t="0" r="r" b="b"/>
                    <a:pathLst>
                      <a:path w="13" h="5">
                        <a:moveTo>
                          <a:pt x="13" y="1"/>
                        </a:moveTo>
                        <a:cubicBezTo>
                          <a:pt x="12" y="5"/>
                          <a:pt x="3" y="1"/>
                          <a:pt x="0" y="4"/>
                        </a:cubicBezTo>
                        <a:cubicBezTo>
                          <a:pt x="4" y="0"/>
                          <a:pt x="9" y="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80"/>
                  <p:cNvSpPr>
                    <a:spLocks/>
                  </p:cNvSpPr>
                  <p:nvPr/>
                </p:nvSpPr>
                <p:spPr bwMode="auto">
                  <a:xfrm>
                    <a:off x="983" y="3800"/>
                    <a:ext cx="42" cy="14"/>
                  </a:xfrm>
                  <a:custGeom>
                    <a:avLst/>
                    <a:gdLst>
                      <a:gd name="T0" fmla="*/ 0 w 18"/>
                      <a:gd name="T1" fmla="*/ 1 h 6"/>
                      <a:gd name="T2" fmla="*/ 17 w 18"/>
                      <a:gd name="T3" fmla="*/ 0 h 6"/>
                      <a:gd name="T4" fmla="*/ 0 w 18"/>
                      <a:gd name="T5" fmla="*/ 1 h 6"/>
                    </a:gdLst>
                    <a:ahLst/>
                    <a:cxnLst>
                      <a:cxn ang="0">
                        <a:pos x="T0" y="T1"/>
                      </a:cxn>
                      <a:cxn ang="0">
                        <a:pos x="T2" y="T3"/>
                      </a:cxn>
                      <a:cxn ang="0">
                        <a:pos x="T4" y="T5"/>
                      </a:cxn>
                    </a:cxnLst>
                    <a:rect l="0" t="0" r="r" b="b"/>
                    <a:pathLst>
                      <a:path w="18" h="6">
                        <a:moveTo>
                          <a:pt x="0" y="1"/>
                        </a:moveTo>
                        <a:cubicBezTo>
                          <a:pt x="3" y="1"/>
                          <a:pt x="12" y="2"/>
                          <a:pt x="17" y="0"/>
                        </a:cubicBezTo>
                        <a:cubicBezTo>
                          <a:pt x="18" y="3"/>
                          <a:pt x="0" y="6"/>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81"/>
                  <p:cNvSpPr>
                    <a:spLocks/>
                  </p:cNvSpPr>
                  <p:nvPr/>
                </p:nvSpPr>
                <p:spPr bwMode="auto">
                  <a:xfrm>
                    <a:off x="1009" y="3772"/>
                    <a:ext cx="21" cy="9"/>
                  </a:xfrm>
                  <a:custGeom>
                    <a:avLst/>
                    <a:gdLst>
                      <a:gd name="T0" fmla="*/ 0 w 9"/>
                      <a:gd name="T1" fmla="*/ 1 h 4"/>
                      <a:gd name="T2" fmla="*/ 9 w 9"/>
                      <a:gd name="T3" fmla="*/ 1 h 4"/>
                      <a:gd name="T4" fmla="*/ 0 w 9"/>
                      <a:gd name="T5" fmla="*/ 1 h 4"/>
                    </a:gdLst>
                    <a:ahLst/>
                    <a:cxnLst>
                      <a:cxn ang="0">
                        <a:pos x="T0" y="T1"/>
                      </a:cxn>
                      <a:cxn ang="0">
                        <a:pos x="T2" y="T3"/>
                      </a:cxn>
                      <a:cxn ang="0">
                        <a:pos x="T4" y="T5"/>
                      </a:cxn>
                    </a:cxnLst>
                    <a:rect l="0" t="0" r="r" b="b"/>
                    <a:pathLst>
                      <a:path w="9" h="4">
                        <a:moveTo>
                          <a:pt x="0" y="1"/>
                        </a:moveTo>
                        <a:cubicBezTo>
                          <a:pt x="4" y="2"/>
                          <a:pt x="5" y="0"/>
                          <a:pt x="9" y="1"/>
                        </a:cubicBezTo>
                        <a:cubicBezTo>
                          <a:pt x="7" y="2"/>
                          <a:pt x="1"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82"/>
                  <p:cNvSpPr>
                    <a:spLocks/>
                  </p:cNvSpPr>
                  <p:nvPr/>
                </p:nvSpPr>
                <p:spPr bwMode="auto">
                  <a:xfrm>
                    <a:off x="1607" y="3755"/>
                    <a:ext cx="43" cy="14"/>
                  </a:xfrm>
                  <a:custGeom>
                    <a:avLst/>
                    <a:gdLst>
                      <a:gd name="T0" fmla="*/ 0 w 18"/>
                      <a:gd name="T1" fmla="*/ 4 h 6"/>
                      <a:gd name="T2" fmla="*/ 18 w 18"/>
                      <a:gd name="T3" fmla="*/ 6 h 6"/>
                      <a:gd name="T4" fmla="*/ 0 w 18"/>
                      <a:gd name="T5" fmla="*/ 4 h 6"/>
                    </a:gdLst>
                    <a:ahLst/>
                    <a:cxnLst>
                      <a:cxn ang="0">
                        <a:pos x="T0" y="T1"/>
                      </a:cxn>
                      <a:cxn ang="0">
                        <a:pos x="T2" y="T3"/>
                      </a:cxn>
                      <a:cxn ang="0">
                        <a:pos x="T4" y="T5"/>
                      </a:cxn>
                    </a:cxnLst>
                    <a:rect l="0" t="0" r="r" b="b"/>
                    <a:pathLst>
                      <a:path w="18" h="6">
                        <a:moveTo>
                          <a:pt x="0" y="4"/>
                        </a:moveTo>
                        <a:cubicBezTo>
                          <a:pt x="5" y="0"/>
                          <a:pt x="18" y="0"/>
                          <a:pt x="18" y="6"/>
                        </a:cubicBezTo>
                        <a:cubicBezTo>
                          <a:pt x="12" y="4"/>
                          <a:pt x="7"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83"/>
                  <p:cNvSpPr>
                    <a:spLocks/>
                  </p:cNvSpPr>
                  <p:nvPr/>
                </p:nvSpPr>
                <p:spPr bwMode="auto">
                  <a:xfrm>
                    <a:off x="1025" y="3743"/>
                    <a:ext cx="22" cy="7"/>
                  </a:xfrm>
                  <a:custGeom>
                    <a:avLst/>
                    <a:gdLst>
                      <a:gd name="T0" fmla="*/ 0 w 9"/>
                      <a:gd name="T1" fmla="*/ 3 h 3"/>
                      <a:gd name="T2" fmla="*/ 5 w 9"/>
                      <a:gd name="T3" fmla="*/ 0 h 3"/>
                      <a:gd name="T4" fmla="*/ 0 w 9"/>
                      <a:gd name="T5" fmla="*/ 3 h 3"/>
                    </a:gdLst>
                    <a:ahLst/>
                    <a:cxnLst>
                      <a:cxn ang="0">
                        <a:pos x="T0" y="T1"/>
                      </a:cxn>
                      <a:cxn ang="0">
                        <a:pos x="T2" y="T3"/>
                      </a:cxn>
                      <a:cxn ang="0">
                        <a:pos x="T4" y="T5"/>
                      </a:cxn>
                    </a:cxnLst>
                    <a:rect l="0" t="0" r="r" b="b"/>
                    <a:pathLst>
                      <a:path w="9" h="3">
                        <a:moveTo>
                          <a:pt x="0" y="3"/>
                        </a:moveTo>
                        <a:cubicBezTo>
                          <a:pt x="1" y="0"/>
                          <a:pt x="4" y="1"/>
                          <a:pt x="5" y="0"/>
                        </a:cubicBezTo>
                        <a:cubicBezTo>
                          <a:pt x="9"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84"/>
                  <p:cNvSpPr>
                    <a:spLocks/>
                  </p:cNvSpPr>
                  <p:nvPr/>
                </p:nvSpPr>
                <p:spPr bwMode="auto">
                  <a:xfrm>
                    <a:off x="1394" y="3695"/>
                    <a:ext cx="237" cy="36"/>
                  </a:xfrm>
                  <a:custGeom>
                    <a:avLst/>
                    <a:gdLst>
                      <a:gd name="T0" fmla="*/ 66 w 100"/>
                      <a:gd name="T1" fmla="*/ 4 h 15"/>
                      <a:gd name="T2" fmla="*/ 100 w 100"/>
                      <a:gd name="T3" fmla="*/ 7 h 15"/>
                      <a:gd name="T4" fmla="*/ 91 w 100"/>
                      <a:gd name="T5" fmla="*/ 8 h 15"/>
                      <a:gd name="T6" fmla="*/ 96 w 100"/>
                      <a:gd name="T7" fmla="*/ 11 h 15"/>
                      <a:gd name="T8" fmla="*/ 0 w 100"/>
                      <a:gd name="T9" fmla="*/ 12 h 15"/>
                      <a:gd name="T10" fmla="*/ 66 w 100"/>
                      <a:gd name="T11" fmla="*/ 4 h 15"/>
                    </a:gdLst>
                    <a:ahLst/>
                    <a:cxnLst>
                      <a:cxn ang="0">
                        <a:pos x="T0" y="T1"/>
                      </a:cxn>
                      <a:cxn ang="0">
                        <a:pos x="T2" y="T3"/>
                      </a:cxn>
                      <a:cxn ang="0">
                        <a:pos x="T4" y="T5"/>
                      </a:cxn>
                      <a:cxn ang="0">
                        <a:pos x="T6" y="T7"/>
                      </a:cxn>
                      <a:cxn ang="0">
                        <a:pos x="T8" y="T9"/>
                      </a:cxn>
                      <a:cxn ang="0">
                        <a:pos x="T10" y="T11"/>
                      </a:cxn>
                    </a:cxnLst>
                    <a:rect l="0" t="0" r="r" b="b"/>
                    <a:pathLst>
                      <a:path w="100" h="15">
                        <a:moveTo>
                          <a:pt x="66" y="4"/>
                        </a:moveTo>
                        <a:cubicBezTo>
                          <a:pt x="71" y="15"/>
                          <a:pt x="94" y="0"/>
                          <a:pt x="100" y="7"/>
                        </a:cubicBezTo>
                        <a:cubicBezTo>
                          <a:pt x="99" y="10"/>
                          <a:pt x="95" y="4"/>
                          <a:pt x="91" y="8"/>
                        </a:cubicBezTo>
                        <a:cubicBezTo>
                          <a:pt x="91" y="11"/>
                          <a:pt x="97" y="8"/>
                          <a:pt x="96" y="11"/>
                        </a:cubicBezTo>
                        <a:cubicBezTo>
                          <a:pt x="72" y="13"/>
                          <a:pt x="24" y="14"/>
                          <a:pt x="0" y="12"/>
                        </a:cubicBezTo>
                        <a:cubicBezTo>
                          <a:pt x="19" y="12"/>
                          <a:pt x="43" y="7"/>
                          <a:pt x="6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85"/>
                  <p:cNvSpPr>
                    <a:spLocks/>
                  </p:cNvSpPr>
                  <p:nvPr/>
                </p:nvSpPr>
                <p:spPr bwMode="auto">
                  <a:xfrm>
                    <a:off x="1470" y="3664"/>
                    <a:ext cx="52" cy="15"/>
                  </a:xfrm>
                  <a:custGeom>
                    <a:avLst/>
                    <a:gdLst>
                      <a:gd name="T0" fmla="*/ 18 w 22"/>
                      <a:gd name="T1" fmla="*/ 1 h 6"/>
                      <a:gd name="T2" fmla="*/ 21 w 22"/>
                      <a:gd name="T3" fmla="*/ 1 h 6"/>
                      <a:gd name="T4" fmla="*/ 21 w 22"/>
                      <a:gd name="T5" fmla="*/ 6 h 6"/>
                      <a:gd name="T6" fmla="*/ 16 w 22"/>
                      <a:gd name="T7" fmla="*/ 3 h 6"/>
                      <a:gd name="T8" fmla="*/ 15 w 22"/>
                      <a:gd name="T9" fmla="*/ 6 h 6"/>
                      <a:gd name="T10" fmla="*/ 0 w 22"/>
                      <a:gd name="T11" fmla="*/ 6 h 6"/>
                      <a:gd name="T12" fmla="*/ 18 w 22"/>
                      <a:gd name="T13" fmla="*/ 0 h 6"/>
                      <a:gd name="T14" fmla="*/ 18 w 22"/>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
                        <a:moveTo>
                          <a:pt x="18" y="1"/>
                        </a:moveTo>
                        <a:cubicBezTo>
                          <a:pt x="18" y="3"/>
                          <a:pt x="21" y="3"/>
                          <a:pt x="21" y="1"/>
                        </a:cubicBezTo>
                        <a:cubicBezTo>
                          <a:pt x="22" y="1"/>
                          <a:pt x="22" y="6"/>
                          <a:pt x="21" y="6"/>
                        </a:cubicBezTo>
                        <a:cubicBezTo>
                          <a:pt x="18" y="6"/>
                          <a:pt x="21" y="3"/>
                          <a:pt x="16" y="3"/>
                        </a:cubicBezTo>
                        <a:cubicBezTo>
                          <a:pt x="15" y="3"/>
                          <a:pt x="15" y="5"/>
                          <a:pt x="15" y="6"/>
                        </a:cubicBezTo>
                        <a:cubicBezTo>
                          <a:pt x="11" y="6"/>
                          <a:pt x="6" y="5"/>
                          <a:pt x="0" y="6"/>
                        </a:cubicBezTo>
                        <a:cubicBezTo>
                          <a:pt x="5" y="1"/>
                          <a:pt x="14" y="6"/>
                          <a:pt x="18" y="0"/>
                        </a:cubicBezTo>
                        <a:cubicBezTo>
                          <a:pt x="19" y="1"/>
                          <a:pt x="19"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86"/>
                  <p:cNvSpPr>
                    <a:spLocks/>
                  </p:cNvSpPr>
                  <p:nvPr/>
                </p:nvSpPr>
                <p:spPr bwMode="auto">
                  <a:xfrm>
                    <a:off x="1896" y="3641"/>
                    <a:ext cx="163" cy="35"/>
                  </a:xfrm>
                  <a:custGeom>
                    <a:avLst/>
                    <a:gdLst>
                      <a:gd name="T0" fmla="*/ 30 w 69"/>
                      <a:gd name="T1" fmla="*/ 7 h 15"/>
                      <a:gd name="T2" fmla="*/ 25 w 69"/>
                      <a:gd name="T3" fmla="*/ 8 h 15"/>
                      <a:gd name="T4" fmla="*/ 50 w 69"/>
                      <a:gd name="T5" fmla="*/ 8 h 15"/>
                      <a:gd name="T6" fmla="*/ 46 w 69"/>
                      <a:gd name="T7" fmla="*/ 6 h 15"/>
                      <a:gd name="T8" fmla="*/ 69 w 69"/>
                      <a:gd name="T9" fmla="*/ 9 h 15"/>
                      <a:gd name="T10" fmla="*/ 0 w 69"/>
                      <a:gd name="T11" fmla="*/ 10 h 15"/>
                      <a:gd name="T12" fmla="*/ 30 w 69"/>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69" h="15">
                        <a:moveTo>
                          <a:pt x="30" y="7"/>
                        </a:moveTo>
                        <a:cubicBezTo>
                          <a:pt x="30" y="9"/>
                          <a:pt x="27" y="9"/>
                          <a:pt x="25" y="8"/>
                        </a:cubicBezTo>
                        <a:cubicBezTo>
                          <a:pt x="30" y="11"/>
                          <a:pt x="45" y="7"/>
                          <a:pt x="50" y="8"/>
                        </a:cubicBezTo>
                        <a:cubicBezTo>
                          <a:pt x="50" y="5"/>
                          <a:pt x="48" y="5"/>
                          <a:pt x="46" y="6"/>
                        </a:cubicBezTo>
                        <a:cubicBezTo>
                          <a:pt x="52" y="4"/>
                          <a:pt x="67" y="0"/>
                          <a:pt x="69" y="9"/>
                        </a:cubicBezTo>
                        <a:cubicBezTo>
                          <a:pt x="45" y="11"/>
                          <a:pt x="19" y="15"/>
                          <a:pt x="0" y="10"/>
                        </a:cubicBezTo>
                        <a:cubicBezTo>
                          <a:pt x="7" y="9"/>
                          <a:pt x="19" y="5"/>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87"/>
                  <p:cNvSpPr>
                    <a:spLocks/>
                  </p:cNvSpPr>
                  <p:nvPr/>
                </p:nvSpPr>
                <p:spPr bwMode="auto">
                  <a:xfrm>
                    <a:off x="1818" y="3655"/>
                    <a:ext cx="71" cy="19"/>
                  </a:xfrm>
                  <a:custGeom>
                    <a:avLst/>
                    <a:gdLst>
                      <a:gd name="T0" fmla="*/ 30 w 30"/>
                      <a:gd name="T1" fmla="*/ 2 h 8"/>
                      <a:gd name="T2" fmla="*/ 0 w 30"/>
                      <a:gd name="T3" fmla="*/ 6 h 8"/>
                      <a:gd name="T4" fmla="*/ 17 w 30"/>
                      <a:gd name="T5" fmla="*/ 4 h 8"/>
                      <a:gd name="T6" fmla="*/ 15 w 30"/>
                      <a:gd name="T7" fmla="*/ 2 h 8"/>
                      <a:gd name="T8" fmla="*/ 30 w 30"/>
                      <a:gd name="T9" fmla="*/ 2 h 8"/>
                    </a:gdLst>
                    <a:ahLst/>
                    <a:cxnLst>
                      <a:cxn ang="0">
                        <a:pos x="T0" y="T1"/>
                      </a:cxn>
                      <a:cxn ang="0">
                        <a:pos x="T2" y="T3"/>
                      </a:cxn>
                      <a:cxn ang="0">
                        <a:pos x="T4" y="T5"/>
                      </a:cxn>
                      <a:cxn ang="0">
                        <a:pos x="T6" y="T7"/>
                      </a:cxn>
                      <a:cxn ang="0">
                        <a:pos x="T8" y="T9"/>
                      </a:cxn>
                    </a:cxnLst>
                    <a:rect l="0" t="0" r="r" b="b"/>
                    <a:pathLst>
                      <a:path w="30" h="8">
                        <a:moveTo>
                          <a:pt x="30" y="2"/>
                        </a:moveTo>
                        <a:cubicBezTo>
                          <a:pt x="24" y="7"/>
                          <a:pt x="8" y="8"/>
                          <a:pt x="0" y="6"/>
                        </a:cubicBezTo>
                        <a:cubicBezTo>
                          <a:pt x="5" y="3"/>
                          <a:pt x="11" y="6"/>
                          <a:pt x="17" y="4"/>
                        </a:cubicBezTo>
                        <a:cubicBezTo>
                          <a:pt x="17" y="4"/>
                          <a:pt x="16" y="3"/>
                          <a:pt x="15" y="2"/>
                        </a:cubicBezTo>
                        <a:cubicBezTo>
                          <a:pt x="17" y="0"/>
                          <a:pt x="25" y="4"/>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88"/>
                  <p:cNvSpPr>
                    <a:spLocks/>
                  </p:cNvSpPr>
                  <p:nvPr/>
                </p:nvSpPr>
                <p:spPr bwMode="auto">
                  <a:xfrm>
                    <a:off x="1139" y="3650"/>
                    <a:ext cx="24" cy="12"/>
                  </a:xfrm>
                  <a:custGeom>
                    <a:avLst/>
                    <a:gdLst>
                      <a:gd name="T0" fmla="*/ 0 w 10"/>
                      <a:gd name="T1" fmla="*/ 4 h 5"/>
                      <a:gd name="T2" fmla="*/ 9 w 10"/>
                      <a:gd name="T3" fmla="*/ 3 h 5"/>
                      <a:gd name="T4" fmla="*/ 0 w 10"/>
                      <a:gd name="T5" fmla="*/ 4 h 5"/>
                    </a:gdLst>
                    <a:ahLst/>
                    <a:cxnLst>
                      <a:cxn ang="0">
                        <a:pos x="T0" y="T1"/>
                      </a:cxn>
                      <a:cxn ang="0">
                        <a:pos x="T2" y="T3"/>
                      </a:cxn>
                      <a:cxn ang="0">
                        <a:pos x="T4" y="T5"/>
                      </a:cxn>
                    </a:cxnLst>
                    <a:rect l="0" t="0" r="r" b="b"/>
                    <a:pathLst>
                      <a:path w="10" h="5">
                        <a:moveTo>
                          <a:pt x="0" y="4"/>
                        </a:moveTo>
                        <a:cubicBezTo>
                          <a:pt x="0" y="0"/>
                          <a:pt x="9" y="4"/>
                          <a:pt x="9" y="3"/>
                        </a:cubicBezTo>
                        <a:cubicBezTo>
                          <a:pt x="10"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89"/>
                  <p:cNvSpPr>
                    <a:spLocks/>
                  </p:cNvSpPr>
                  <p:nvPr/>
                </p:nvSpPr>
                <p:spPr bwMode="auto">
                  <a:xfrm>
                    <a:off x="1167" y="3624"/>
                    <a:ext cx="31" cy="10"/>
                  </a:xfrm>
                  <a:custGeom>
                    <a:avLst/>
                    <a:gdLst>
                      <a:gd name="T0" fmla="*/ 1 w 13"/>
                      <a:gd name="T1" fmla="*/ 4 h 4"/>
                      <a:gd name="T2" fmla="*/ 12 w 13"/>
                      <a:gd name="T3" fmla="*/ 1 h 4"/>
                      <a:gd name="T4" fmla="*/ 1 w 13"/>
                      <a:gd name="T5" fmla="*/ 4 h 4"/>
                    </a:gdLst>
                    <a:ahLst/>
                    <a:cxnLst>
                      <a:cxn ang="0">
                        <a:pos x="T0" y="T1"/>
                      </a:cxn>
                      <a:cxn ang="0">
                        <a:pos x="T2" y="T3"/>
                      </a:cxn>
                      <a:cxn ang="0">
                        <a:pos x="T4" y="T5"/>
                      </a:cxn>
                    </a:cxnLst>
                    <a:rect l="0" t="0" r="r" b="b"/>
                    <a:pathLst>
                      <a:path w="13" h="4">
                        <a:moveTo>
                          <a:pt x="1" y="4"/>
                        </a:moveTo>
                        <a:cubicBezTo>
                          <a:pt x="0" y="0"/>
                          <a:pt x="9" y="4"/>
                          <a:pt x="12" y="1"/>
                        </a:cubicBezTo>
                        <a:cubicBezTo>
                          <a:pt x="13" y="4"/>
                          <a:pt x="2"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90"/>
                  <p:cNvSpPr>
                    <a:spLocks/>
                  </p:cNvSpPr>
                  <p:nvPr/>
                </p:nvSpPr>
                <p:spPr bwMode="auto">
                  <a:xfrm>
                    <a:off x="1118" y="3624"/>
                    <a:ext cx="45" cy="14"/>
                  </a:xfrm>
                  <a:custGeom>
                    <a:avLst/>
                    <a:gdLst>
                      <a:gd name="T0" fmla="*/ 9 w 19"/>
                      <a:gd name="T1" fmla="*/ 1 h 6"/>
                      <a:gd name="T2" fmla="*/ 19 w 19"/>
                      <a:gd name="T3" fmla="*/ 2 h 6"/>
                      <a:gd name="T4" fmla="*/ 0 w 19"/>
                      <a:gd name="T5" fmla="*/ 4 h 6"/>
                      <a:gd name="T6" fmla="*/ 10 w 19"/>
                      <a:gd name="T7" fmla="*/ 0 h 6"/>
                      <a:gd name="T8" fmla="*/ 9 w 19"/>
                      <a:gd name="T9" fmla="*/ 1 h 6"/>
                    </a:gdLst>
                    <a:ahLst/>
                    <a:cxnLst>
                      <a:cxn ang="0">
                        <a:pos x="T0" y="T1"/>
                      </a:cxn>
                      <a:cxn ang="0">
                        <a:pos x="T2" y="T3"/>
                      </a:cxn>
                      <a:cxn ang="0">
                        <a:pos x="T4" y="T5"/>
                      </a:cxn>
                      <a:cxn ang="0">
                        <a:pos x="T6" y="T7"/>
                      </a:cxn>
                      <a:cxn ang="0">
                        <a:pos x="T8" y="T9"/>
                      </a:cxn>
                    </a:cxnLst>
                    <a:rect l="0" t="0" r="r" b="b"/>
                    <a:pathLst>
                      <a:path w="19" h="6">
                        <a:moveTo>
                          <a:pt x="9" y="1"/>
                        </a:moveTo>
                        <a:cubicBezTo>
                          <a:pt x="13" y="3"/>
                          <a:pt x="15" y="2"/>
                          <a:pt x="19" y="2"/>
                        </a:cubicBezTo>
                        <a:cubicBezTo>
                          <a:pt x="15" y="6"/>
                          <a:pt x="8" y="3"/>
                          <a:pt x="0" y="4"/>
                        </a:cubicBezTo>
                        <a:cubicBezTo>
                          <a:pt x="2" y="0"/>
                          <a:pt x="8" y="5"/>
                          <a:pt x="10" y="0"/>
                        </a:cubicBezTo>
                        <a:cubicBezTo>
                          <a:pt x="12" y="1"/>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91"/>
                  <p:cNvSpPr>
                    <a:spLocks/>
                  </p:cNvSpPr>
                  <p:nvPr/>
                </p:nvSpPr>
                <p:spPr bwMode="auto">
                  <a:xfrm>
                    <a:off x="718" y="3614"/>
                    <a:ext cx="26" cy="8"/>
                  </a:xfrm>
                  <a:custGeom>
                    <a:avLst/>
                    <a:gdLst>
                      <a:gd name="T0" fmla="*/ 2 w 11"/>
                      <a:gd name="T1" fmla="*/ 3 h 3"/>
                      <a:gd name="T2" fmla="*/ 10 w 11"/>
                      <a:gd name="T3" fmla="*/ 0 h 3"/>
                      <a:gd name="T4" fmla="*/ 2 w 11"/>
                      <a:gd name="T5" fmla="*/ 3 h 3"/>
                    </a:gdLst>
                    <a:ahLst/>
                    <a:cxnLst>
                      <a:cxn ang="0">
                        <a:pos x="T0" y="T1"/>
                      </a:cxn>
                      <a:cxn ang="0">
                        <a:pos x="T2" y="T3"/>
                      </a:cxn>
                      <a:cxn ang="0">
                        <a:pos x="T4" y="T5"/>
                      </a:cxn>
                    </a:cxnLst>
                    <a:rect l="0" t="0" r="r" b="b"/>
                    <a:pathLst>
                      <a:path w="11" h="3">
                        <a:moveTo>
                          <a:pt x="2" y="3"/>
                        </a:moveTo>
                        <a:cubicBezTo>
                          <a:pt x="0" y="2"/>
                          <a:pt x="9" y="2"/>
                          <a:pt x="10" y="0"/>
                        </a:cubicBezTo>
                        <a:cubicBezTo>
                          <a:pt x="11" y="2"/>
                          <a:pt x="5"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92"/>
                  <p:cNvSpPr>
                    <a:spLocks/>
                  </p:cNvSpPr>
                  <p:nvPr/>
                </p:nvSpPr>
                <p:spPr bwMode="auto">
                  <a:xfrm>
                    <a:off x="583" y="3519"/>
                    <a:ext cx="558" cy="55"/>
                  </a:xfrm>
                  <a:custGeom>
                    <a:avLst/>
                    <a:gdLst>
                      <a:gd name="T0" fmla="*/ 162 w 236"/>
                      <a:gd name="T1" fmla="*/ 10 h 23"/>
                      <a:gd name="T2" fmla="*/ 160 w 236"/>
                      <a:gd name="T3" fmla="*/ 14 h 23"/>
                      <a:gd name="T4" fmla="*/ 0 w 236"/>
                      <a:gd name="T5" fmla="*/ 23 h 23"/>
                      <a:gd name="T6" fmla="*/ 112 w 236"/>
                      <a:gd name="T7" fmla="*/ 12 h 23"/>
                      <a:gd name="T8" fmla="*/ 109 w 236"/>
                      <a:gd name="T9" fmla="*/ 11 h 23"/>
                      <a:gd name="T10" fmla="*/ 102 w 236"/>
                      <a:gd name="T11" fmla="*/ 13 h 23"/>
                      <a:gd name="T12" fmla="*/ 86 w 236"/>
                      <a:gd name="T13" fmla="*/ 11 h 23"/>
                      <a:gd name="T14" fmla="*/ 111 w 236"/>
                      <a:gd name="T15" fmla="*/ 11 h 23"/>
                      <a:gd name="T16" fmla="*/ 113 w 236"/>
                      <a:gd name="T17" fmla="*/ 13 h 23"/>
                      <a:gd name="T18" fmla="*/ 137 w 236"/>
                      <a:gd name="T19" fmla="*/ 12 h 23"/>
                      <a:gd name="T20" fmla="*/ 131 w 236"/>
                      <a:gd name="T21" fmla="*/ 10 h 23"/>
                      <a:gd name="T22" fmla="*/ 196 w 236"/>
                      <a:gd name="T23" fmla="*/ 8 h 23"/>
                      <a:gd name="T24" fmla="*/ 184 w 236"/>
                      <a:gd name="T25" fmla="*/ 7 h 23"/>
                      <a:gd name="T26" fmla="*/ 217 w 236"/>
                      <a:gd name="T27" fmla="*/ 4 h 23"/>
                      <a:gd name="T28" fmla="*/ 236 w 236"/>
                      <a:gd name="T29" fmla="*/ 7 h 23"/>
                      <a:gd name="T30" fmla="*/ 199 w 236"/>
                      <a:gd name="T31" fmla="*/ 13 h 23"/>
                      <a:gd name="T32" fmla="*/ 195 w 236"/>
                      <a:gd name="T33" fmla="*/ 10 h 23"/>
                      <a:gd name="T34" fmla="*/ 182 w 236"/>
                      <a:gd name="T35" fmla="*/ 11 h 23"/>
                      <a:gd name="T36" fmla="*/ 162 w 236"/>
                      <a:gd name="T3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23">
                        <a:moveTo>
                          <a:pt x="162" y="10"/>
                        </a:moveTo>
                        <a:cubicBezTo>
                          <a:pt x="159" y="10"/>
                          <a:pt x="162" y="12"/>
                          <a:pt x="160" y="14"/>
                        </a:cubicBezTo>
                        <a:cubicBezTo>
                          <a:pt x="114" y="13"/>
                          <a:pt x="53" y="22"/>
                          <a:pt x="0" y="23"/>
                        </a:cubicBezTo>
                        <a:cubicBezTo>
                          <a:pt x="32" y="17"/>
                          <a:pt x="81" y="19"/>
                          <a:pt x="112" y="12"/>
                        </a:cubicBezTo>
                        <a:cubicBezTo>
                          <a:pt x="112" y="9"/>
                          <a:pt x="109" y="15"/>
                          <a:pt x="109" y="11"/>
                        </a:cubicBezTo>
                        <a:cubicBezTo>
                          <a:pt x="105" y="11"/>
                          <a:pt x="105" y="13"/>
                          <a:pt x="102" y="13"/>
                        </a:cubicBezTo>
                        <a:cubicBezTo>
                          <a:pt x="96" y="12"/>
                          <a:pt x="64" y="13"/>
                          <a:pt x="86" y="11"/>
                        </a:cubicBezTo>
                        <a:cubicBezTo>
                          <a:pt x="92" y="10"/>
                          <a:pt x="101" y="11"/>
                          <a:pt x="111" y="11"/>
                        </a:cubicBezTo>
                        <a:cubicBezTo>
                          <a:pt x="113" y="10"/>
                          <a:pt x="113" y="12"/>
                          <a:pt x="113" y="13"/>
                        </a:cubicBezTo>
                        <a:cubicBezTo>
                          <a:pt x="125" y="14"/>
                          <a:pt x="128" y="12"/>
                          <a:pt x="137" y="12"/>
                        </a:cubicBezTo>
                        <a:cubicBezTo>
                          <a:pt x="137" y="7"/>
                          <a:pt x="133" y="11"/>
                          <a:pt x="131" y="10"/>
                        </a:cubicBezTo>
                        <a:cubicBezTo>
                          <a:pt x="151" y="4"/>
                          <a:pt x="173" y="11"/>
                          <a:pt x="196" y="8"/>
                        </a:cubicBezTo>
                        <a:cubicBezTo>
                          <a:pt x="194" y="5"/>
                          <a:pt x="187" y="6"/>
                          <a:pt x="184" y="7"/>
                        </a:cubicBezTo>
                        <a:cubicBezTo>
                          <a:pt x="190" y="0"/>
                          <a:pt x="212" y="14"/>
                          <a:pt x="217" y="4"/>
                        </a:cubicBezTo>
                        <a:cubicBezTo>
                          <a:pt x="225" y="6"/>
                          <a:pt x="229" y="5"/>
                          <a:pt x="236" y="7"/>
                        </a:cubicBezTo>
                        <a:cubicBezTo>
                          <a:pt x="224" y="11"/>
                          <a:pt x="207" y="5"/>
                          <a:pt x="199" y="13"/>
                        </a:cubicBezTo>
                        <a:cubicBezTo>
                          <a:pt x="200" y="8"/>
                          <a:pt x="197" y="11"/>
                          <a:pt x="195" y="10"/>
                        </a:cubicBezTo>
                        <a:cubicBezTo>
                          <a:pt x="192" y="15"/>
                          <a:pt x="188" y="10"/>
                          <a:pt x="182" y="11"/>
                        </a:cubicBezTo>
                        <a:cubicBezTo>
                          <a:pt x="185" y="13"/>
                          <a:pt x="163" y="17"/>
                          <a:pt x="16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93"/>
                  <p:cNvSpPr>
                    <a:spLocks/>
                  </p:cNvSpPr>
                  <p:nvPr/>
                </p:nvSpPr>
                <p:spPr bwMode="auto">
                  <a:xfrm>
                    <a:off x="843" y="3564"/>
                    <a:ext cx="22" cy="10"/>
                  </a:xfrm>
                  <a:custGeom>
                    <a:avLst/>
                    <a:gdLst>
                      <a:gd name="T0" fmla="*/ 0 w 9"/>
                      <a:gd name="T1" fmla="*/ 3 h 4"/>
                      <a:gd name="T2" fmla="*/ 7 w 9"/>
                      <a:gd name="T3" fmla="*/ 0 h 4"/>
                      <a:gd name="T4" fmla="*/ 0 w 9"/>
                      <a:gd name="T5" fmla="*/ 3 h 4"/>
                    </a:gdLst>
                    <a:ahLst/>
                    <a:cxnLst>
                      <a:cxn ang="0">
                        <a:pos x="T0" y="T1"/>
                      </a:cxn>
                      <a:cxn ang="0">
                        <a:pos x="T2" y="T3"/>
                      </a:cxn>
                      <a:cxn ang="0">
                        <a:pos x="T4" y="T5"/>
                      </a:cxn>
                    </a:cxnLst>
                    <a:rect l="0" t="0" r="r" b="b"/>
                    <a:pathLst>
                      <a:path w="9" h="4">
                        <a:moveTo>
                          <a:pt x="0" y="3"/>
                        </a:moveTo>
                        <a:cubicBezTo>
                          <a:pt x="1" y="1"/>
                          <a:pt x="5" y="2"/>
                          <a:pt x="7" y="0"/>
                        </a:cubicBezTo>
                        <a:cubicBezTo>
                          <a:pt x="9" y="2"/>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94"/>
                  <p:cNvSpPr>
                    <a:spLocks/>
                  </p:cNvSpPr>
                  <p:nvPr/>
                </p:nvSpPr>
                <p:spPr bwMode="auto">
                  <a:xfrm>
                    <a:off x="1312" y="3555"/>
                    <a:ext cx="21" cy="12"/>
                  </a:xfrm>
                  <a:custGeom>
                    <a:avLst/>
                    <a:gdLst>
                      <a:gd name="T0" fmla="*/ 3 w 9"/>
                      <a:gd name="T1" fmla="*/ 5 h 5"/>
                      <a:gd name="T2" fmla="*/ 2 w 9"/>
                      <a:gd name="T3" fmla="*/ 0 h 5"/>
                      <a:gd name="T4" fmla="*/ 7 w 9"/>
                      <a:gd name="T5" fmla="*/ 0 h 5"/>
                      <a:gd name="T6" fmla="*/ 3 w 9"/>
                      <a:gd name="T7" fmla="*/ 5 h 5"/>
                    </a:gdLst>
                    <a:ahLst/>
                    <a:cxnLst>
                      <a:cxn ang="0">
                        <a:pos x="T0" y="T1"/>
                      </a:cxn>
                      <a:cxn ang="0">
                        <a:pos x="T2" y="T3"/>
                      </a:cxn>
                      <a:cxn ang="0">
                        <a:pos x="T4" y="T5"/>
                      </a:cxn>
                      <a:cxn ang="0">
                        <a:pos x="T6" y="T7"/>
                      </a:cxn>
                    </a:cxnLst>
                    <a:rect l="0" t="0" r="r" b="b"/>
                    <a:pathLst>
                      <a:path w="9" h="5">
                        <a:moveTo>
                          <a:pt x="3" y="5"/>
                        </a:moveTo>
                        <a:cubicBezTo>
                          <a:pt x="0" y="4"/>
                          <a:pt x="0" y="2"/>
                          <a:pt x="2" y="0"/>
                        </a:cubicBezTo>
                        <a:cubicBezTo>
                          <a:pt x="4" y="0"/>
                          <a:pt x="5" y="2"/>
                          <a:pt x="7" y="0"/>
                        </a:cubicBezTo>
                        <a:cubicBezTo>
                          <a:pt x="9" y="2"/>
                          <a:pt x="2"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95"/>
                  <p:cNvSpPr>
                    <a:spLocks/>
                  </p:cNvSpPr>
                  <p:nvPr/>
                </p:nvSpPr>
                <p:spPr bwMode="auto">
                  <a:xfrm>
                    <a:off x="1167" y="3543"/>
                    <a:ext cx="41" cy="7"/>
                  </a:xfrm>
                  <a:custGeom>
                    <a:avLst/>
                    <a:gdLst>
                      <a:gd name="T0" fmla="*/ 1 w 17"/>
                      <a:gd name="T1" fmla="*/ 3 h 3"/>
                      <a:gd name="T2" fmla="*/ 1 w 17"/>
                      <a:gd name="T3" fmla="*/ 1 h 3"/>
                      <a:gd name="T4" fmla="*/ 1 w 17"/>
                      <a:gd name="T5" fmla="*/ 3 h 3"/>
                    </a:gdLst>
                    <a:ahLst/>
                    <a:cxnLst>
                      <a:cxn ang="0">
                        <a:pos x="T0" y="T1"/>
                      </a:cxn>
                      <a:cxn ang="0">
                        <a:pos x="T2" y="T3"/>
                      </a:cxn>
                      <a:cxn ang="0">
                        <a:pos x="T4" y="T5"/>
                      </a:cxn>
                    </a:cxnLst>
                    <a:rect l="0" t="0" r="r" b="b"/>
                    <a:pathLst>
                      <a:path w="17" h="3">
                        <a:moveTo>
                          <a:pt x="1" y="3"/>
                        </a:moveTo>
                        <a:cubicBezTo>
                          <a:pt x="0" y="3"/>
                          <a:pt x="2" y="2"/>
                          <a:pt x="1" y="1"/>
                        </a:cubicBezTo>
                        <a:cubicBezTo>
                          <a:pt x="17" y="1"/>
                          <a:pt x="12"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96"/>
                  <p:cNvSpPr>
                    <a:spLocks/>
                  </p:cNvSpPr>
                  <p:nvPr/>
                </p:nvSpPr>
                <p:spPr bwMode="auto">
                  <a:xfrm>
                    <a:off x="1103" y="3538"/>
                    <a:ext cx="24" cy="15"/>
                  </a:xfrm>
                  <a:custGeom>
                    <a:avLst/>
                    <a:gdLst>
                      <a:gd name="T0" fmla="*/ 0 w 10"/>
                      <a:gd name="T1" fmla="*/ 3 h 6"/>
                      <a:gd name="T2" fmla="*/ 10 w 10"/>
                      <a:gd name="T3" fmla="*/ 3 h 6"/>
                      <a:gd name="T4" fmla="*/ 0 w 10"/>
                      <a:gd name="T5" fmla="*/ 3 h 6"/>
                    </a:gdLst>
                    <a:ahLst/>
                    <a:cxnLst>
                      <a:cxn ang="0">
                        <a:pos x="T0" y="T1"/>
                      </a:cxn>
                      <a:cxn ang="0">
                        <a:pos x="T2" y="T3"/>
                      </a:cxn>
                      <a:cxn ang="0">
                        <a:pos x="T4" y="T5"/>
                      </a:cxn>
                    </a:cxnLst>
                    <a:rect l="0" t="0" r="r" b="b"/>
                    <a:pathLst>
                      <a:path w="10" h="6">
                        <a:moveTo>
                          <a:pt x="0" y="3"/>
                        </a:moveTo>
                        <a:cubicBezTo>
                          <a:pt x="2" y="0"/>
                          <a:pt x="8" y="5"/>
                          <a:pt x="10" y="3"/>
                        </a:cubicBezTo>
                        <a:cubicBezTo>
                          <a:pt x="10" y="6"/>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97"/>
                  <p:cNvSpPr>
                    <a:spLocks/>
                  </p:cNvSpPr>
                  <p:nvPr/>
                </p:nvSpPr>
                <p:spPr bwMode="auto">
                  <a:xfrm>
                    <a:off x="794" y="3500"/>
                    <a:ext cx="14" cy="12"/>
                  </a:xfrm>
                  <a:custGeom>
                    <a:avLst/>
                    <a:gdLst>
                      <a:gd name="T0" fmla="*/ 6 w 6"/>
                      <a:gd name="T1" fmla="*/ 0 h 5"/>
                      <a:gd name="T2" fmla="*/ 0 w 6"/>
                      <a:gd name="T3" fmla="*/ 2 h 5"/>
                      <a:gd name="T4" fmla="*/ 6 w 6"/>
                      <a:gd name="T5" fmla="*/ 0 h 5"/>
                    </a:gdLst>
                    <a:ahLst/>
                    <a:cxnLst>
                      <a:cxn ang="0">
                        <a:pos x="T0" y="T1"/>
                      </a:cxn>
                      <a:cxn ang="0">
                        <a:pos x="T2" y="T3"/>
                      </a:cxn>
                      <a:cxn ang="0">
                        <a:pos x="T4" y="T5"/>
                      </a:cxn>
                    </a:cxnLst>
                    <a:rect l="0" t="0" r="r" b="b"/>
                    <a:pathLst>
                      <a:path w="6" h="5">
                        <a:moveTo>
                          <a:pt x="6" y="0"/>
                        </a:moveTo>
                        <a:cubicBezTo>
                          <a:pt x="6" y="5"/>
                          <a:pt x="2" y="2"/>
                          <a:pt x="0" y="2"/>
                        </a:cubicBezTo>
                        <a:cubicBezTo>
                          <a:pt x="2" y="1"/>
                          <a:pt x="3"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98"/>
                  <p:cNvSpPr>
                    <a:spLocks/>
                  </p:cNvSpPr>
                  <p:nvPr/>
                </p:nvSpPr>
                <p:spPr bwMode="auto">
                  <a:xfrm>
                    <a:off x="867" y="3486"/>
                    <a:ext cx="26" cy="17"/>
                  </a:xfrm>
                  <a:custGeom>
                    <a:avLst/>
                    <a:gdLst>
                      <a:gd name="T0" fmla="*/ 1 w 11"/>
                      <a:gd name="T1" fmla="*/ 1 h 7"/>
                      <a:gd name="T2" fmla="*/ 9 w 11"/>
                      <a:gd name="T3" fmla="*/ 1 h 7"/>
                      <a:gd name="T4" fmla="*/ 1 w 11"/>
                      <a:gd name="T5" fmla="*/ 1 h 7"/>
                    </a:gdLst>
                    <a:ahLst/>
                    <a:cxnLst>
                      <a:cxn ang="0">
                        <a:pos x="T0" y="T1"/>
                      </a:cxn>
                      <a:cxn ang="0">
                        <a:pos x="T2" y="T3"/>
                      </a:cxn>
                      <a:cxn ang="0">
                        <a:pos x="T4" y="T5"/>
                      </a:cxn>
                    </a:cxnLst>
                    <a:rect l="0" t="0" r="r" b="b"/>
                    <a:pathLst>
                      <a:path w="11" h="7">
                        <a:moveTo>
                          <a:pt x="1" y="1"/>
                        </a:moveTo>
                        <a:cubicBezTo>
                          <a:pt x="4" y="0"/>
                          <a:pt x="7" y="4"/>
                          <a:pt x="9" y="1"/>
                        </a:cubicBezTo>
                        <a:cubicBezTo>
                          <a:pt x="11" y="3"/>
                          <a:pt x="0" y="7"/>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99"/>
                  <p:cNvSpPr>
                    <a:spLocks/>
                  </p:cNvSpPr>
                  <p:nvPr/>
                </p:nvSpPr>
                <p:spPr bwMode="auto">
                  <a:xfrm>
                    <a:off x="1023" y="3476"/>
                    <a:ext cx="31" cy="10"/>
                  </a:xfrm>
                  <a:custGeom>
                    <a:avLst/>
                    <a:gdLst>
                      <a:gd name="T0" fmla="*/ 4 w 13"/>
                      <a:gd name="T1" fmla="*/ 0 h 4"/>
                      <a:gd name="T2" fmla="*/ 5 w 13"/>
                      <a:gd name="T3" fmla="*/ 2 h 4"/>
                      <a:gd name="T4" fmla="*/ 11 w 13"/>
                      <a:gd name="T5" fmla="*/ 1 h 4"/>
                      <a:gd name="T6" fmla="*/ 4 w 13"/>
                      <a:gd name="T7" fmla="*/ 0 h 4"/>
                    </a:gdLst>
                    <a:ahLst/>
                    <a:cxnLst>
                      <a:cxn ang="0">
                        <a:pos x="T0" y="T1"/>
                      </a:cxn>
                      <a:cxn ang="0">
                        <a:pos x="T2" y="T3"/>
                      </a:cxn>
                      <a:cxn ang="0">
                        <a:pos x="T4" y="T5"/>
                      </a:cxn>
                      <a:cxn ang="0">
                        <a:pos x="T6" y="T7"/>
                      </a:cxn>
                    </a:cxnLst>
                    <a:rect l="0" t="0" r="r" b="b"/>
                    <a:pathLst>
                      <a:path w="13" h="4">
                        <a:moveTo>
                          <a:pt x="4" y="0"/>
                        </a:moveTo>
                        <a:cubicBezTo>
                          <a:pt x="5" y="0"/>
                          <a:pt x="5" y="1"/>
                          <a:pt x="5" y="2"/>
                        </a:cubicBezTo>
                        <a:cubicBezTo>
                          <a:pt x="8" y="2"/>
                          <a:pt x="8" y="0"/>
                          <a:pt x="11" y="1"/>
                        </a:cubicBezTo>
                        <a:cubicBezTo>
                          <a:pt x="13" y="2"/>
                          <a:pt x="0" y="4"/>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00"/>
                  <p:cNvSpPr>
                    <a:spLocks/>
                  </p:cNvSpPr>
                  <p:nvPr/>
                </p:nvSpPr>
                <p:spPr bwMode="auto">
                  <a:xfrm>
                    <a:off x="1170" y="3476"/>
                    <a:ext cx="19" cy="5"/>
                  </a:xfrm>
                  <a:custGeom>
                    <a:avLst/>
                    <a:gdLst>
                      <a:gd name="T0" fmla="*/ 8 w 8"/>
                      <a:gd name="T1" fmla="*/ 0 h 2"/>
                      <a:gd name="T2" fmla="*/ 0 w 8"/>
                      <a:gd name="T3" fmla="*/ 1 h 2"/>
                      <a:gd name="T4" fmla="*/ 8 w 8"/>
                      <a:gd name="T5" fmla="*/ 0 h 2"/>
                    </a:gdLst>
                    <a:ahLst/>
                    <a:cxnLst>
                      <a:cxn ang="0">
                        <a:pos x="T0" y="T1"/>
                      </a:cxn>
                      <a:cxn ang="0">
                        <a:pos x="T2" y="T3"/>
                      </a:cxn>
                      <a:cxn ang="0">
                        <a:pos x="T4" y="T5"/>
                      </a:cxn>
                    </a:cxnLst>
                    <a:rect l="0" t="0" r="r" b="b"/>
                    <a:pathLst>
                      <a:path w="8" h="2">
                        <a:moveTo>
                          <a:pt x="8" y="0"/>
                        </a:moveTo>
                        <a:cubicBezTo>
                          <a:pt x="7" y="2"/>
                          <a:pt x="2" y="2"/>
                          <a:pt x="0" y="1"/>
                        </a:cubicBezTo>
                        <a:cubicBezTo>
                          <a:pt x="1" y="0"/>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01"/>
                  <p:cNvSpPr>
                    <a:spLocks/>
                  </p:cNvSpPr>
                  <p:nvPr/>
                </p:nvSpPr>
                <p:spPr bwMode="auto">
                  <a:xfrm>
                    <a:off x="621" y="3436"/>
                    <a:ext cx="21" cy="7"/>
                  </a:xfrm>
                  <a:custGeom>
                    <a:avLst/>
                    <a:gdLst>
                      <a:gd name="T0" fmla="*/ 0 w 9"/>
                      <a:gd name="T1" fmla="*/ 3 h 3"/>
                      <a:gd name="T2" fmla="*/ 9 w 9"/>
                      <a:gd name="T3" fmla="*/ 0 h 3"/>
                      <a:gd name="T4" fmla="*/ 0 w 9"/>
                      <a:gd name="T5" fmla="*/ 3 h 3"/>
                    </a:gdLst>
                    <a:ahLst/>
                    <a:cxnLst>
                      <a:cxn ang="0">
                        <a:pos x="T0" y="T1"/>
                      </a:cxn>
                      <a:cxn ang="0">
                        <a:pos x="T2" y="T3"/>
                      </a:cxn>
                      <a:cxn ang="0">
                        <a:pos x="T4" y="T5"/>
                      </a:cxn>
                    </a:cxnLst>
                    <a:rect l="0" t="0" r="r" b="b"/>
                    <a:pathLst>
                      <a:path w="9" h="3">
                        <a:moveTo>
                          <a:pt x="0" y="3"/>
                        </a:moveTo>
                        <a:cubicBezTo>
                          <a:pt x="3" y="1"/>
                          <a:pt x="6" y="1"/>
                          <a:pt x="9" y="0"/>
                        </a:cubicBezTo>
                        <a:cubicBezTo>
                          <a:pt x="7" y="3"/>
                          <a:pt x="3"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02"/>
                  <p:cNvSpPr>
                    <a:spLocks/>
                  </p:cNvSpPr>
                  <p:nvPr/>
                </p:nvSpPr>
                <p:spPr bwMode="auto">
                  <a:xfrm>
                    <a:off x="853" y="3381"/>
                    <a:ext cx="14" cy="14"/>
                  </a:xfrm>
                  <a:custGeom>
                    <a:avLst/>
                    <a:gdLst>
                      <a:gd name="T0" fmla="*/ 0 w 6"/>
                      <a:gd name="T1" fmla="*/ 6 h 6"/>
                      <a:gd name="T2" fmla="*/ 4 w 6"/>
                      <a:gd name="T3" fmla="*/ 3 h 6"/>
                      <a:gd name="T4" fmla="*/ 4 w 6"/>
                      <a:gd name="T5" fmla="*/ 0 h 6"/>
                      <a:gd name="T6" fmla="*/ 5 w 6"/>
                      <a:gd name="T7" fmla="*/ 4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1" y="5"/>
                          <a:pt x="1" y="3"/>
                          <a:pt x="4" y="3"/>
                        </a:cubicBezTo>
                        <a:cubicBezTo>
                          <a:pt x="3" y="1"/>
                          <a:pt x="3" y="2"/>
                          <a:pt x="4" y="0"/>
                        </a:cubicBezTo>
                        <a:cubicBezTo>
                          <a:pt x="6" y="1"/>
                          <a:pt x="5" y="3"/>
                          <a:pt x="5" y="4"/>
                        </a:cubicBezTo>
                        <a:cubicBezTo>
                          <a:pt x="4" y="5"/>
                          <a:pt x="2"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03"/>
                  <p:cNvSpPr>
                    <a:spLocks/>
                  </p:cNvSpPr>
                  <p:nvPr/>
                </p:nvSpPr>
                <p:spPr bwMode="auto">
                  <a:xfrm>
                    <a:off x="4233" y="3367"/>
                    <a:ext cx="60" cy="14"/>
                  </a:xfrm>
                  <a:custGeom>
                    <a:avLst/>
                    <a:gdLst>
                      <a:gd name="T0" fmla="*/ 0 w 25"/>
                      <a:gd name="T1" fmla="*/ 3 h 6"/>
                      <a:gd name="T2" fmla="*/ 25 w 25"/>
                      <a:gd name="T3" fmla="*/ 1 h 6"/>
                      <a:gd name="T4" fmla="*/ 22 w 25"/>
                      <a:gd name="T5" fmla="*/ 6 h 6"/>
                      <a:gd name="T6" fmla="*/ 0 w 25"/>
                      <a:gd name="T7" fmla="*/ 3 h 6"/>
                    </a:gdLst>
                    <a:ahLst/>
                    <a:cxnLst>
                      <a:cxn ang="0">
                        <a:pos x="T0" y="T1"/>
                      </a:cxn>
                      <a:cxn ang="0">
                        <a:pos x="T2" y="T3"/>
                      </a:cxn>
                      <a:cxn ang="0">
                        <a:pos x="T4" y="T5"/>
                      </a:cxn>
                      <a:cxn ang="0">
                        <a:pos x="T6" y="T7"/>
                      </a:cxn>
                    </a:cxnLst>
                    <a:rect l="0" t="0" r="r" b="b"/>
                    <a:pathLst>
                      <a:path w="25" h="6">
                        <a:moveTo>
                          <a:pt x="0" y="3"/>
                        </a:moveTo>
                        <a:cubicBezTo>
                          <a:pt x="7" y="0"/>
                          <a:pt x="16" y="2"/>
                          <a:pt x="25" y="1"/>
                        </a:cubicBezTo>
                        <a:cubicBezTo>
                          <a:pt x="25" y="4"/>
                          <a:pt x="22" y="3"/>
                          <a:pt x="22" y="6"/>
                        </a:cubicBezTo>
                        <a:cubicBezTo>
                          <a:pt x="18" y="0"/>
                          <a:pt x="8"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04"/>
                  <p:cNvSpPr>
                    <a:spLocks/>
                  </p:cNvSpPr>
                  <p:nvPr/>
                </p:nvSpPr>
                <p:spPr bwMode="auto">
                  <a:xfrm>
                    <a:off x="138" y="3364"/>
                    <a:ext cx="14" cy="15"/>
                  </a:xfrm>
                  <a:custGeom>
                    <a:avLst/>
                    <a:gdLst>
                      <a:gd name="T0" fmla="*/ 3 w 6"/>
                      <a:gd name="T1" fmla="*/ 4 h 6"/>
                      <a:gd name="T2" fmla="*/ 5 w 6"/>
                      <a:gd name="T3" fmla="*/ 4 h 6"/>
                      <a:gd name="T4" fmla="*/ 0 w 6"/>
                      <a:gd name="T5" fmla="*/ 4 h 6"/>
                      <a:gd name="T6" fmla="*/ 6 w 6"/>
                      <a:gd name="T7" fmla="*/ 2 h 6"/>
                      <a:gd name="T8" fmla="*/ 3 w 6"/>
                      <a:gd name="T9" fmla="*/ 4 h 6"/>
                    </a:gdLst>
                    <a:ahLst/>
                    <a:cxnLst>
                      <a:cxn ang="0">
                        <a:pos x="T0" y="T1"/>
                      </a:cxn>
                      <a:cxn ang="0">
                        <a:pos x="T2" y="T3"/>
                      </a:cxn>
                      <a:cxn ang="0">
                        <a:pos x="T4" y="T5"/>
                      </a:cxn>
                      <a:cxn ang="0">
                        <a:pos x="T6" y="T7"/>
                      </a:cxn>
                      <a:cxn ang="0">
                        <a:pos x="T8" y="T9"/>
                      </a:cxn>
                    </a:cxnLst>
                    <a:rect l="0" t="0" r="r" b="b"/>
                    <a:pathLst>
                      <a:path w="6" h="6">
                        <a:moveTo>
                          <a:pt x="3" y="4"/>
                        </a:moveTo>
                        <a:cubicBezTo>
                          <a:pt x="3" y="4"/>
                          <a:pt x="4" y="4"/>
                          <a:pt x="5" y="4"/>
                        </a:cubicBezTo>
                        <a:cubicBezTo>
                          <a:pt x="3" y="0"/>
                          <a:pt x="2" y="6"/>
                          <a:pt x="0" y="4"/>
                        </a:cubicBezTo>
                        <a:cubicBezTo>
                          <a:pt x="1" y="2"/>
                          <a:pt x="3" y="1"/>
                          <a:pt x="6" y="2"/>
                        </a:cubicBezTo>
                        <a:cubicBezTo>
                          <a:pt x="6" y="3"/>
                          <a:pt x="5"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Freeform 206"/>
                <p:cNvSpPr>
                  <a:spLocks/>
                </p:cNvSpPr>
                <p:nvPr/>
              </p:nvSpPr>
              <p:spPr bwMode="auto">
                <a:xfrm>
                  <a:off x="1222375" y="5322888"/>
                  <a:ext cx="55563" cy="25400"/>
                </a:xfrm>
                <a:custGeom>
                  <a:avLst/>
                  <a:gdLst>
                    <a:gd name="T0" fmla="*/ 5 w 15"/>
                    <a:gd name="T1" fmla="*/ 7 h 7"/>
                    <a:gd name="T2" fmla="*/ 8 w 15"/>
                    <a:gd name="T3" fmla="*/ 6 h 7"/>
                    <a:gd name="T4" fmla="*/ 1 w 15"/>
                    <a:gd name="T5" fmla="*/ 3 h 7"/>
                    <a:gd name="T6" fmla="*/ 12 w 15"/>
                    <a:gd name="T7" fmla="*/ 3 h 7"/>
                    <a:gd name="T8" fmla="*/ 10 w 15"/>
                    <a:gd name="T9" fmla="*/ 5 h 7"/>
                    <a:gd name="T10" fmla="*/ 5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5" y="7"/>
                      </a:moveTo>
                      <a:cubicBezTo>
                        <a:pt x="5" y="5"/>
                        <a:pt x="7" y="6"/>
                        <a:pt x="8" y="6"/>
                      </a:cubicBezTo>
                      <a:cubicBezTo>
                        <a:pt x="5" y="5"/>
                        <a:pt x="5" y="2"/>
                        <a:pt x="1" y="3"/>
                      </a:cubicBezTo>
                      <a:cubicBezTo>
                        <a:pt x="0" y="1"/>
                        <a:pt x="10" y="0"/>
                        <a:pt x="12" y="3"/>
                      </a:cubicBezTo>
                      <a:cubicBezTo>
                        <a:pt x="15" y="4"/>
                        <a:pt x="6" y="2"/>
                        <a:pt x="10" y="5"/>
                      </a:cubicBezTo>
                      <a:cubicBezTo>
                        <a:pt x="9" y="6"/>
                        <a:pt x="7"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07"/>
                <p:cNvSpPr>
                  <a:spLocks/>
                </p:cNvSpPr>
                <p:nvPr/>
              </p:nvSpPr>
              <p:spPr bwMode="auto">
                <a:xfrm>
                  <a:off x="1101725" y="5334000"/>
                  <a:ext cx="30163" cy="14288"/>
                </a:xfrm>
                <a:custGeom>
                  <a:avLst/>
                  <a:gdLst>
                    <a:gd name="T0" fmla="*/ 0 w 8"/>
                    <a:gd name="T1" fmla="*/ 4 h 4"/>
                    <a:gd name="T2" fmla="*/ 8 w 8"/>
                    <a:gd name="T3" fmla="*/ 1 h 4"/>
                    <a:gd name="T4" fmla="*/ 0 w 8"/>
                    <a:gd name="T5" fmla="*/ 4 h 4"/>
                  </a:gdLst>
                  <a:ahLst/>
                  <a:cxnLst>
                    <a:cxn ang="0">
                      <a:pos x="T0" y="T1"/>
                    </a:cxn>
                    <a:cxn ang="0">
                      <a:pos x="T2" y="T3"/>
                    </a:cxn>
                    <a:cxn ang="0">
                      <a:pos x="T4" y="T5"/>
                    </a:cxn>
                  </a:cxnLst>
                  <a:rect l="0" t="0" r="r" b="b"/>
                  <a:pathLst>
                    <a:path w="8" h="4">
                      <a:moveTo>
                        <a:pt x="0" y="4"/>
                      </a:moveTo>
                      <a:cubicBezTo>
                        <a:pt x="2" y="1"/>
                        <a:pt x="4" y="0"/>
                        <a:pt x="8" y="1"/>
                      </a:cubicBezTo>
                      <a:cubicBezTo>
                        <a:pt x="7" y="3"/>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08"/>
                <p:cNvSpPr>
                  <a:spLocks/>
                </p:cNvSpPr>
                <p:nvPr/>
              </p:nvSpPr>
              <p:spPr bwMode="auto">
                <a:xfrm>
                  <a:off x="1473200" y="5291138"/>
                  <a:ext cx="98425" cy="42863"/>
                </a:xfrm>
                <a:custGeom>
                  <a:avLst/>
                  <a:gdLst>
                    <a:gd name="T0" fmla="*/ 21 w 26"/>
                    <a:gd name="T1" fmla="*/ 5 h 11"/>
                    <a:gd name="T2" fmla="*/ 17 w 26"/>
                    <a:gd name="T3" fmla="*/ 10 h 11"/>
                    <a:gd name="T4" fmla="*/ 6 w 26"/>
                    <a:gd name="T5" fmla="*/ 10 h 11"/>
                    <a:gd name="T6" fmla="*/ 0 w 26"/>
                    <a:gd name="T7" fmla="*/ 10 h 11"/>
                    <a:gd name="T8" fmla="*/ 0 w 26"/>
                    <a:gd name="T9" fmla="*/ 8 h 11"/>
                    <a:gd name="T10" fmla="*/ 13 w 26"/>
                    <a:gd name="T11" fmla="*/ 8 h 11"/>
                    <a:gd name="T12" fmla="*/ 21 w 26"/>
                    <a:gd name="T13" fmla="*/ 3 h 11"/>
                    <a:gd name="T14" fmla="*/ 25 w 26"/>
                    <a:gd name="T15" fmla="*/ 4 h 11"/>
                    <a:gd name="T16" fmla="*/ 25 w 26"/>
                    <a:gd name="T17" fmla="*/ 8 h 11"/>
                    <a:gd name="T18" fmla="*/ 21 w 26"/>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1" y="5"/>
                      </a:moveTo>
                      <a:cubicBezTo>
                        <a:pt x="17" y="5"/>
                        <a:pt x="16" y="7"/>
                        <a:pt x="17" y="10"/>
                      </a:cubicBezTo>
                      <a:cubicBezTo>
                        <a:pt x="15" y="8"/>
                        <a:pt x="11" y="11"/>
                        <a:pt x="6" y="10"/>
                      </a:cubicBezTo>
                      <a:cubicBezTo>
                        <a:pt x="10" y="6"/>
                        <a:pt x="3" y="10"/>
                        <a:pt x="0" y="10"/>
                      </a:cubicBezTo>
                      <a:cubicBezTo>
                        <a:pt x="0" y="9"/>
                        <a:pt x="2" y="8"/>
                        <a:pt x="0" y="8"/>
                      </a:cubicBezTo>
                      <a:cubicBezTo>
                        <a:pt x="1" y="5"/>
                        <a:pt x="14" y="6"/>
                        <a:pt x="13" y="8"/>
                      </a:cubicBezTo>
                      <a:cubicBezTo>
                        <a:pt x="15" y="7"/>
                        <a:pt x="21" y="3"/>
                        <a:pt x="21" y="3"/>
                      </a:cubicBezTo>
                      <a:cubicBezTo>
                        <a:pt x="22" y="0"/>
                        <a:pt x="22" y="5"/>
                        <a:pt x="25" y="4"/>
                      </a:cubicBezTo>
                      <a:cubicBezTo>
                        <a:pt x="26" y="6"/>
                        <a:pt x="22" y="8"/>
                        <a:pt x="25" y="8"/>
                      </a:cubicBezTo>
                      <a:cubicBezTo>
                        <a:pt x="24" y="10"/>
                        <a:pt x="19" y="6"/>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09"/>
                <p:cNvSpPr>
                  <a:spLocks/>
                </p:cNvSpPr>
                <p:nvPr/>
              </p:nvSpPr>
              <p:spPr bwMode="auto">
                <a:xfrm>
                  <a:off x="490537" y="5307013"/>
                  <a:ext cx="74613" cy="15875"/>
                </a:xfrm>
                <a:custGeom>
                  <a:avLst/>
                  <a:gdLst>
                    <a:gd name="T0" fmla="*/ 20 w 20"/>
                    <a:gd name="T1" fmla="*/ 2 h 4"/>
                    <a:gd name="T2" fmla="*/ 0 w 20"/>
                    <a:gd name="T3" fmla="*/ 3 h 4"/>
                    <a:gd name="T4" fmla="*/ 20 w 20"/>
                    <a:gd name="T5" fmla="*/ 2 h 4"/>
                  </a:gdLst>
                  <a:ahLst/>
                  <a:cxnLst>
                    <a:cxn ang="0">
                      <a:pos x="T0" y="T1"/>
                    </a:cxn>
                    <a:cxn ang="0">
                      <a:pos x="T2" y="T3"/>
                    </a:cxn>
                    <a:cxn ang="0">
                      <a:pos x="T4" y="T5"/>
                    </a:cxn>
                  </a:cxnLst>
                  <a:rect l="0" t="0" r="r" b="b"/>
                  <a:pathLst>
                    <a:path w="20" h="4">
                      <a:moveTo>
                        <a:pt x="20" y="2"/>
                      </a:moveTo>
                      <a:cubicBezTo>
                        <a:pt x="15" y="4"/>
                        <a:pt x="8" y="4"/>
                        <a:pt x="0" y="3"/>
                      </a:cubicBezTo>
                      <a:cubicBezTo>
                        <a:pt x="7" y="2"/>
                        <a:pt x="11"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10"/>
                <p:cNvSpPr>
                  <a:spLocks/>
                </p:cNvSpPr>
                <p:nvPr/>
              </p:nvSpPr>
              <p:spPr bwMode="auto">
                <a:xfrm>
                  <a:off x="342900" y="5295900"/>
                  <a:ext cx="147638" cy="26988"/>
                </a:xfrm>
                <a:custGeom>
                  <a:avLst/>
                  <a:gdLst>
                    <a:gd name="T0" fmla="*/ 36 w 39"/>
                    <a:gd name="T1" fmla="*/ 3 h 7"/>
                    <a:gd name="T2" fmla="*/ 31 w 39"/>
                    <a:gd name="T3" fmla="*/ 7 h 7"/>
                    <a:gd name="T4" fmla="*/ 0 w 39"/>
                    <a:gd name="T5" fmla="*/ 5 h 7"/>
                    <a:gd name="T6" fmla="*/ 37 w 39"/>
                    <a:gd name="T7" fmla="*/ 3 h 7"/>
                    <a:gd name="T8" fmla="*/ 36 w 39"/>
                    <a:gd name="T9" fmla="*/ 3 h 7"/>
                  </a:gdLst>
                  <a:ahLst/>
                  <a:cxnLst>
                    <a:cxn ang="0">
                      <a:pos x="T0" y="T1"/>
                    </a:cxn>
                    <a:cxn ang="0">
                      <a:pos x="T2" y="T3"/>
                    </a:cxn>
                    <a:cxn ang="0">
                      <a:pos x="T4" y="T5"/>
                    </a:cxn>
                    <a:cxn ang="0">
                      <a:pos x="T6" y="T7"/>
                    </a:cxn>
                    <a:cxn ang="0">
                      <a:pos x="T8" y="T9"/>
                    </a:cxn>
                  </a:cxnLst>
                  <a:rect l="0" t="0" r="r" b="b"/>
                  <a:pathLst>
                    <a:path w="39" h="7">
                      <a:moveTo>
                        <a:pt x="36" y="3"/>
                      </a:moveTo>
                      <a:cubicBezTo>
                        <a:pt x="32" y="2"/>
                        <a:pt x="32" y="5"/>
                        <a:pt x="31" y="7"/>
                      </a:cubicBezTo>
                      <a:cubicBezTo>
                        <a:pt x="20" y="4"/>
                        <a:pt x="10" y="3"/>
                        <a:pt x="0" y="5"/>
                      </a:cubicBezTo>
                      <a:cubicBezTo>
                        <a:pt x="12" y="0"/>
                        <a:pt x="22" y="1"/>
                        <a:pt x="37" y="3"/>
                      </a:cubicBezTo>
                      <a:cubicBezTo>
                        <a:pt x="39" y="4"/>
                        <a:pt x="36" y="5"/>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11"/>
                <p:cNvSpPr>
                  <a:spLocks/>
                </p:cNvSpPr>
                <p:nvPr/>
              </p:nvSpPr>
              <p:spPr bwMode="auto">
                <a:xfrm>
                  <a:off x="1282700" y="5299075"/>
                  <a:ext cx="52388" cy="19050"/>
                </a:xfrm>
                <a:custGeom>
                  <a:avLst/>
                  <a:gdLst>
                    <a:gd name="T0" fmla="*/ 0 w 14"/>
                    <a:gd name="T1" fmla="*/ 4 h 5"/>
                    <a:gd name="T2" fmla="*/ 14 w 14"/>
                    <a:gd name="T3" fmla="*/ 1 h 5"/>
                    <a:gd name="T4" fmla="*/ 0 w 14"/>
                    <a:gd name="T5" fmla="*/ 4 h 5"/>
                  </a:gdLst>
                  <a:ahLst/>
                  <a:cxnLst>
                    <a:cxn ang="0">
                      <a:pos x="T0" y="T1"/>
                    </a:cxn>
                    <a:cxn ang="0">
                      <a:pos x="T2" y="T3"/>
                    </a:cxn>
                    <a:cxn ang="0">
                      <a:pos x="T4" y="T5"/>
                    </a:cxn>
                  </a:cxnLst>
                  <a:rect l="0" t="0" r="r" b="b"/>
                  <a:pathLst>
                    <a:path w="14" h="5">
                      <a:moveTo>
                        <a:pt x="0" y="4"/>
                      </a:moveTo>
                      <a:cubicBezTo>
                        <a:pt x="1" y="0"/>
                        <a:pt x="10" y="1"/>
                        <a:pt x="14" y="1"/>
                      </a:cubicBezTo>
                      <a:cubicBezTo>
                        <a:pt x="10" y="5"/>
                        <a:pt x="4"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12"/>
                <p:cNvSpPr>
                  <a:spLocks/>
                </p:cNvSpPr>
                <p:nvPr/>
              </p:nvSpPr>
              <p:spPr bwMode="auto">
                <a:xfrm>
                  <a:off x="661987" y="5246688"/>
                  <a:ext cx="222250" cy="22225"/>
                </a:xfrm>
                <a:custGeom>
                  <a:avLst/>
                  <a:gdLst>
                    <a:gd name="T0" fmla="*/ 59 w 59"/>
                    <a:gd name="T1" fmla="*/ 2 h 6"/>
                    <a:gd name="T2" fmla="*/ 0 w 59"/>
                    <a:gd name="T3" fmla="*/ 2 h 6"/>
                    <a:gd name="T4" fmla="*/ 59 w 59"/>
                    <a:gd name="T5" fmla="*/ 2 h 6"/>
                  </a:gdLst>
                  <a:ahLst/>
                  <a:cxnLst>
                    <a:cxn ang="0">
                      <a:pos x="T0" y="T1"/>
                    </a:cxn>
                    <a:cxn ang="0">
                      <a:pos x="T2" y="T3"/>
                    </a:cxn>
                    <a:cxn ang="0">
                      <a:pos x="T4" y="T5"/>
                    </a:cxn>
                  </a:cxnLst>
                  <a:rect l="0" t="0" r="r" b="b"/>
                  <a:pathLst>
                    <a:path w="59" h="6">
                      <a:moveTo>
                        <a:pt x="59" y="2"/>
                      </a:moveTo>
                      <a:cubicBezTo>
                        <a:pt x="46" y="6"/>
                        <a:pt x="17" y="3"/>
                        <a:pt x="0" y="2"/>
                      </a:cubicBezTo>
                      <a:cubicBezTo>
                        <a:pt x="17" y="0"/>
                        <a:pt x="34" y="2"/>
                        <a:pt x="5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13"/>
                <p:cNvSpPr>
                  <a:spLocks/>
                </p:cNvSpPr>
                <p:nvPr/>
              </p:nvSpPr>
              <p:spPr bwMode="auto">
                <a:xfrm>
                  <a:off x="419100" y="5205413"/>
                  <a:ext cx="85725" cy="30163"/>
                </a:xfrm>
                <a:custGeom>
                  <a:avLst/>
                  <a:gdLst>
                    <a:gd name="T0" fmla="*/ 23 w 23"/>
                    <a:gd name="T1" fmla="*/ 3 h 8"/>
                    <a:gd name="T2" fmla="*/ 0 w 23"/>
                    <a:gd name="T3" fmla="*/ 2 h 8"/>
                    <a:gd name="T4" fmla="*/ 23 w 23"/>
                    <a:gd name="T5" fmla="*/ 3 h 8"/>
                  </a:gdLst>
                  <a:ahLst/>
                  <a:cxnLst>
                    <a:cxn ang="0">
                      <a:pos x="T0" y="T1"/>
                    </a:cxn>
                    <a:cxn ang="0">
                      <a:pos x="T2" y="T3"/>
                    </a:cxn>
                    <a:cxn ang="0">
                      <a:pos x="T4" y="T5"/>
                    </a:cxn>
                  </a:cxnLst>
                  <a:rect l="0" t="0" r="r" b="b"/>
                  <a:pathLst>
                    <a:path w="23" h="8">
                      <a:moveTo>
                        <a:pt x="23" y="3"/>
                      </a:moveTo>
                      <a:cubicBezTo>
                        <a:pt x="15" y="8"/>
                        <a:pt x="7" y="2"/>
                        <a:pt x="0" y="2"/>
                      </a:cubicBezTo>
                      <a:cubicBezTo>
                        <a:pt x="5" y="0"/>
                        <a:pt x="17" y="4"/>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14"/>
                <p:cNvSpPr>
                  <a:spLocks/>
                </p:cNvSpPr>
                <p:nvPr/>
              </p:nvSpPr>
              <p:spPr bwMode="auto">
                <a:xfrm>
                  <a:off x="136525" y="5129213"/>
                  <a:ext cx="41275" cy="30163"/>
                </a:xfrm>
                <a:custGeom>
                  <a:avLst/>
                  <a:gdLst>
                    <a:gd name="T0" fmla="*/ 0 w 11"/>
                    <a:gd name="T1" fmla="*/ 7 h 8"/>
                    <a:gd name="T2" fmla="*/ 10 w 11"/>
                    <a:gd name="T3" fmla="*/ 4 h 8"/>
                    <a:gd name="T4" fmla="*/ 0 w 11"/>
                    <a:gd name="T5" fmla="*/ 7 h 8"/>
                  </a:gdLst>
                  <a:ahLst/>
                  <a:cxnLst>
                    <a:cxn ang="0">
                      <a:pos x="T0" y="T1"/>
                    </a:cxn>
                    <a:cxn ang="0">
                      <a:pos x="T2" y="T3"/>
                    </a:cxn>
                    <a:cxn ang="0">
                      <a:pos x="T4" y="T5"/>
                    </a:cxn>
                  </a:cxnLst>
                  <a:rect l="0" t="0" r="r" b="b"/>
                  <a:pathLst>
                    <a:path w="11" h="8">
                      <a:moveTo>
                        <a:pt x="0" y="7"/>
                      </a:moveTo>
                      <a:cubicBezTo>
                        <a:pt x="2" y="0"/>
                        <a:pt x="8" y="8"/>
                        <a:pt x="10" y="4"/>
                      </a:cubicBezTo>
                      <a:cubicBezTo>
                        <a:pt x="11" y="6"/>
                        <a:pt x="5"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15"/>
                <p:cNvSpPr>
                  <a:spLocks/>
                </p:cNvSpPr>
                <p:nvPr/>
              </p:nvSpPr>
              <p:spPr bwMode="auto">
                <a:xfrm>
                  <a:off x="268287" y="5132388"/>
                  <a:ext cx="30163" cy="15875"/>
                </a:xfrm>
                <a:custGeom>
                  <a:avLst/>
                  <a:gdLst>
                    <a:gd name="T0" fmla="*/ 0 w 8"/>
                    <a:gd name="T1" fmla="*/ 4 h 4"/>
                    <a:gd name="T2" fmla="*/ 8 w 8"/>
                    <a:gd name="T3" fmla="*/ 1 h 4"/>
                    <a:gd name="T4" fmla="*/ 8 w 8"/>
                    <a:gd name="T5" fmla="*/ 3 h 4"/>
                    <a:gd name="T6" fmla="*/ 0 w 8"/>
                    <a:gd name="T7" fmla="*/ 4 h 4"/>
                  </a:gdLst>
                  <a:ahLst/>
                  <a:cxnLst>
                    <a:cxn ang="0">
                      <a:pos x="T0" y="T1"/>
                    </a:cxn>
                    <a:cxn ang="0">
                      <a:pos x="T2" y="T3"/>
                    </a:cxn>
                    <a:cxn ang="0">
                      <a:pos x="T4" y="T5"/>
                    </a:cxn>
                    <a:cxn ang="0">
                      <a:pos x="T6" y="T7"/>
                    </a:cxn>
                  </a:cxnLst>
                  <a:rect l="0" t="0" r="r" b="b"/>
                  <a:pathLst>
                    <a:path w="8" h="4">
                      <a:moveTo>
                        <a:pt x="0" y="4"/>
                      </a:moveTo>
                      <a:cubicBezTo>
                        <a:pt x="1" y="0"/>
                        <a:pt x="4" y="3"/>
                        <a:pt x="8" y="1"/>
                      </a:cubicBezTo>
                      <a:cubicBezTo>
                        <a:pt x="8" y="2"/>
                        <a:pt x="7" y="3"/>
                        <a:pt x="8" y="3"/>
                      </a:cubicBezTo>
                      <a:cubicBezTo>
                        <a:pt x="7" y="4"/>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16"/>
                <p:cNvSpPr>
                  <a:spLocks/>
                </p:cNvSpPr>
                <p:nvPr/>
              </p:nvSpPr>
              <p:spPr bwMode="auto">
                <a:xfrm>
                  <a:off x="219075" y="5132388"/>
                  <a:ext cx="38100" cy="26988"/>
                </a:xfrm>
                <a:custGeom>
                  <a:avLst/>
                  <a:gdLst>
                    <a:gd name="T0" fmla="*/ 10 w 10"/>
                    <a:gd name="T1" fmla="*/ 2 h 7"/>
                    <a:gd name="T2" fmla="*/ 10 w 10"/>
                    <a:gd name="T3" fmla="*/ 2 h 7"/>
                  </a:gdLst>
                  <a:ahLst/>
                  <a:cxnLst>
                    <a:cxn ang="0">
                      <a:pos x="T0" y="T1"/>
                    </a:cxn>
                    <a:cxn ang="0">
                      <a:pos x="T2" y="T3"/>
                    </a:cxn>
                  </a:cxnLst>
                  <a:rect l="0" t="0" r="r" b="b"/>
                  <a:pathLst>
                    <a:path w="10" h="7">
                      <a:moveTo>
                        <a:pt x="10" y="2"/>
                      </a:moveTo>
                      <a:cubicBezTo>
                        <a:pt x="5" y="7"/>
                        <a:pt x="0" y="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17"/>
                <p:cNvSpPr>
                  <a:spLocks/>
                </p:cNvSpPr>
                <p:nvPr/>
              </p:nvSpPr>
              <p:spPr bwMode="auto">
                <a:xfrm>
                  <a:off x="-141288" y="5076825"/>
                  <a:ext cx="131763" cy="19050"/>
                </a:xfrm>
                <a:custGeom>
                  <a:avLst/>
                  <a:gdLst>
                    <a:gd name="T0" fmla="*/ 0 w 35"/>
                    <a:gd name="T1" fmla="*/ 4 h 5"/>
                    <a:gd name="T2" fmla="*/ 35 w 35"/>
                    <a:gd name="T3" fmla="*/ 2 h 5"/>
                    <a:gd name="T4" fmla="*/ 0 w 35"/>
                    <a:gd name="T5" fmla="*/ 4 h 5"/>
                  </a:gdLst>
                  <a:ahLst/>
                  <a:cxnLst>
                    <a:cxn ang="0">
                      <a:pos x="T0" y="T1"/>
                    </a:cxn>
                    <a:cxn ang="0">
                      <a:pos x="T2" y="T3"/>
                    </a:cxn>
                    <a:cxn ang="0">
                      <a:pos x="T4" y="T5"/>
                    </a:cxn>
                  </a:cxnLst>
                  <a:rect l="0" t="0" r="r" b="b"/>
                  <a:pathLst>
                    <a:path w="35" h="5">
                      <a:moveTo>
                        <a:pt x="0" y="4"/>
                      </a:moveTo>
                      <a:cubicBezTo>
                        <a:pt x="11" y="0"/>
                        <a:pt x="27" y="4"/>
                        <a:pt x="35" y="2"/>
                      </a:cubicBezTo>
                      <a:cubicBezTo>
                        <a:pt x="24" y="5"/>
                        <a:pt x="12"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18"/>
                <p:cNvSpPr>
                  <a:spLocks/>
                </p:cNvSpPr>
                <p:nvPr/>
              </p:nvSpPr>
              <p:spPr bwMode="auto">
                <a:xfrm>
                  <a:off x="790575" y="5072063"/>
                  <a:ext cx="52388" cy="15875"/>
                </a:xfrm>
                <a:custGeom>
                  <a:avLst/>
                  <a:gdLst>
                    <a:gd name="T0" fmla="*/ 0 w 14"/>
                    <a:gd name="T1" fmla="*/ 3 h 4"/>
                    <a:gd name="T2" fmla="*/ 2 w 14"/>
                    <a:gd name="T3" fmla="*/ 1 h 4"/>
                    <a:gd name="T4" fmla="*/ 14 w 14"/>
                    <a:gd name="T5" fmla="*/ 1 h 4"/>
                    <a:gd name="T6" fmla="*/ 0 w 14"/>
                    <a:gd name="T7" fmla="*/ 3 h 4"/>
                  </a:gdLst>
                  <a:ahLst/>
                  <a:cxnLst>
                    <a:cxn ang="0">
                      <a:pos x="T0" y="T1"/>
                    </a:cxn>
                    <a:cxn ang="0">
                      <a:pos x="T2" y="T3"/>
                    </a:cxn>
                    <a:cxn ang="0">
                      <a:pos x="T4" y="T5"/>
                    </a:cxn>
                    <a:cxn ang="0">
                      <a:pos x="T6" y="T7"/>
                    </a:cxn>
                  </a:cxnLst>
                  <a:rect l="0" t="0" r="r" b="b"/>
                  <a:pathLst>
                    <a:path w="14" h="4">
                      <a:moveTo>
                        <a:pt x="0" y="3"/>
                      </a:moveTo>
                      <a:cubicBezTo>
                        <a:pt x="1" y="3"/>
                        <a:pt x="2" y="2"/>
                        <a:pt x="2" y="1"/>
                      </a:cubicBezTo>
                      <a:cubicBezTo>
                        <a:pt x="14" y="1"/>
                        <a:pt x="14" y="1"/>
                        <a:pt x="14" y="1"/>
                      </a:cubicBezTo>
                      <a:cubicBezTo>
                        <a:pt x="11" y="4"/>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19"/>
                <p:cNvSpPr>
                  <a:spLocks/>
                </p:cNvSpPr>
                <p:nvPr/>
              </p:nvSpPr>
              <p:spPr bwMode="auto">
                <a:xfrm>
                  <a:off x="260350" y="5068888"/>
                  <a:ext cx="34925" cy="19050"/>
                </a:xfrm>
                <a:custGeom>
                  <a:avLst/>
                  <a:gdLst>
                    <a:gd name="T0" fmla="*/ 9 w 9"/>
                    <a:gd name="T1" fmla="*/ 3 h 5"/>
                    <a:gd name="T2" fmla="*/ 0 w 9"/>
                    <a:gd name="T3" fmla="*/ 3 h 5"/>
                    <a:gd name="T4" fmla="*/ 9 w 9"/>
                    <a:gd name="T5" fmla="*/ 3 h 5"/>
                  </a:gdLst>
                  <a:ahLst/>
                  <a:cxnLst>
                    <a:cxn ang="0">
                      <a:pos x="T0" y="T1"/>
                    </a:cxn>
                    <a:cxn ang="0">
                      <a:pos x="T2" y="T3"/>
                    </a:cxn>
                    <a:cxn ang="0">
                      <a:pos x="T4" y="T5"/>
                    </a:cxn>
                  </a:cxnLst>
                  <a:rect l="0" t="0" r="r" b="b"/>
                  <a:pathLst>
                    <a:path w="9" h="5">
                      <a:moveTo>
                        <a:pt x="9" y="3"/>
                      </a:moveTo>
                      <a:cubicBezTo>
                        <a:pt x="7" y="5"/>
                        <a:pt x="3" y="4"/>
                        <a:pt x="0" y="3"/>
                      </a:cubicBezTo>
                      <a:cubicBezTo>
                        <a:pt x="0" y="2"/>
                        <a:pt x="5"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20"/>
                <p:cNvSpPr>
                  <a:spLocks/>
                </p:cNvSpPr>
                <p:nvPr/>
              </p:nvSpPr>
              <p:spPr bwMode="auto">
                <a:xfrm>
                  <a:off x="639762" y="5019675"/>
                  <a:ext cx="112713" cy="22225"/>
                </a:xfrm>
                <a:custGeom>
                  <a:avLst/>
                  <a:gdLst>
                    <a:gd name="T0" fmla="*/ 28 w 30"/>
                    <a:gd name="T1" fmla="*/ 0 h 6"/>
                    <a:gd name="T2" fmla="*/ 23 w 30"/>
                    <a:gd name="T3" fmla="*/ 2 h 6"/>
                    <a:gd name="T4" fmla="*/ 28 w 30"/>
                    <a:gd name="T5" fmla="*/ 0 h 6"/>
                  </a:gdLst>
                  <a:ahLst/>
                  <a:cxnLst>
                    <a:cxn ang="0">
                      <a:pos x="T0" y="T1"/>
                    </a:cxn>
                    <a:cxn ang="0">
                      <a:pos x="T2" y="T3"/>
                    </a:cxn>
                    <a:cxn ang="0">
                      <a:pos x="T4" y="T5"/>
                    </a:cxn>
                  </a:cxnLst>
                  <a:rect l="0" t="0" r="r" b="b"/>
                  <a:pathLst>
                    <a:path w="30" h="6">
                      <a:moveTo>
                        <a:pt x="28" y="0"/>
                      </a:moveTo>
                      <a:cubicBezTo>
                        <a:pt x="30" y="6"/>
                        <a:pt x="0" y="3"/>
                        <a:pt x="23" y="2"/>
                      </a:cubicBezTo>
                      <a:cubicBezTo>
                        <a:pt x="26" y="2"/>
                        <a:pt x="25" y="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21"/>
                <p:cNvSpPr>
                  <a:spLocks/>
                </p:cNvSpPr>
                <p:nvPr/>
              </p:nvSpPr>
              <p:spPr bwMode="auto">
                <a:xfrm>
                  <a:off x="1593850" y="5008563"/>
                  <a:ext cx="41275" cy="14288"/>
                </a:xfrm>
                <a:custGeom>
                  <a:avLst/>
                  <a:gdLst>
                    <a:gd name="T0" fmla="*/ 6 w 11"/>
                    <a:gd name="T1" fmla="*/ 3 h 4"/>
                    <a:gd name="T2" fmla="*/ 0 w 11"/>
                    <a:gd name="T3" fmla="*/ 3 h 4"/>
                    <a:gd name="T4" fmla="*/ 0 w 11"/>
                    <a:gd name="T5" fmla="*/ 1 h 4"/>
                    <a:gd name="T6" fmla="*/ 8 w 11"/>
                    <a:gd name="T7" fmla="*/ 0 h 4"/>
                    <a:gd name="T8" fmla="*/ 6 w 11"/>
                    <a:gd name="T9" fmla="*/ 3 h 4"/>
                  </a:gdLst>
                  <a:ahLst/>
                  <a:cxnLst>
                    <a:cxn ang="0">
                      <a:pos x="T0" y="T1"/>
                    </a:cxn>
                    <a:cxn ang="0">
                      <a:pos x="T2" y="T3"/>
                    </a:cxn>
                    <a:cxn ang="0">
                      <a:pos x="T4" y="T5"/>
                    </a:cxn>
                    <a:cxn ang="0">
                      <a:pos x="T6" y="T7"/>
                    </a:cxn>
                    <a:cxn ang="0">
                      <a:pos x="T8" y="T9"/>
                    </a:cxn>
                  </a:cxnLst>
                  <a:rect l="0" t="0" r="r" b="b"/>
                  <a:pathLst>
                    <a:path w="11" h="4">
                      <a:moveTo>
                        <a:pt x="6" y="3"/>
                      </a:moveTo>
                      <a:cubicBezTo>
                        <a:pt x="2" y="3"/>
                        <a:pt x="3" y="4"/>
                        <a:pt x="0" y="3"/>
                      </a:cubicBezTo>
                      <a:cubicBezTo>
                        <a:pt x="1" y="2"/>
                        <a:pt x="1" y="1"/>
                        <a:pt x="0" y="1"/>
                      </a:cubicBezTo>
                      <a:cubicBezTo>
                        <a:pt x="1" y="0"/>
                        <a:pt x="5" y="2"/>
                        <a:pt x="8" y="0"/>
                      </a:cubicBezTo>
                      <a:cubicBezTo>
                        <a:pt x="11" y="2"/>
                        <a:pt x="4"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22"/>
                <p:cNvSpPr>
                  <a:spLocks/>
                </p:cNvSpPr>
                <p:nvPr/>
              </p:nvSpPr>
              <p:spPr bwMode="auto">
                <a:xfrm>
                  <a:off x="419100" y="5011738"/>
                  <a:ext cx="41275" cy="11113"/>
                </a:xfrm>
                <a:custGeom>
                  <a:avLst/>
                  <a:gdLst>
                    <a:gd name="T0" fmla="*/ 0 w 11"/>
                    <a:gd name="T1" fmla="*/ 2 h 3"/>
                    <a:gd name="T2" fmla="*/ 10 w 11"/>
                    <a:gd name="T3" fmla="*/ 0 h 3"/>
                    <a:gd name="T4" fmla="*/ 0 w 11"/>
                    <a:gd name="T5" fmla="*/ 2 h 3"/>
                  </a:gdLst>
                  <a:ahLst/>
                  <a:cxnLst>
                    <a:cxn ang="0">
                      <a:pos x="T0" y="T1"/>
                    </a:cxn>
                    <a:cxn ang="0">
                      <a:pos x="T2" y="T3"/>
                    </a:cxn>
                    <a:cxn ang="0">
                      <a:pos x="T4" y="T5"/>
                    </a:cxn>
                  </a:cxnLst>
                  <a:rect l="0" t="0" r="r" b="b"/>
                  <a:pathLst>
                    <a:path w="11" h="3">
                      <a:moveTo>
                        <a:pt x="0" y="2"/>
                      </a:moveTo>
                      <a:cubicBezTo>
                        <a:pt x="4" y="0"/>
                        <a:pt x="5" y="2"/>
                        <a:pt x="10" y="0"/>
                      </a:cubicBezTo>
                      <a:cubicBezTo>
                        <a:pt x="11" y="2"/>
                        <a:pt x="4"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23"/>
                <p:cNvSpPr>
                  <a:spLocks/>
                </p:cNvSpPr>
                <p:nvPr/>
              </p:nvSpPr>
              <p:spPr bwMode="auto">
                <a:xfrm>
                  <a:off x="1131887" y="4986338"/>
                  <a:ext cx="33338" cy="22225"/>
                </a:xfrm>
                <a:custGeom>
                  <a:avLst/>
                  <a:gdLst>
                    <a:gd name="T0" fmla="*/ 0 w 9"/>
                    <a:gd name="T1" fmla="*/ 6 h 6"/>
                    <a:gd name="T2" fmla="*/ 6 w 9"/>
                    <a:gd name="T3" fmla="*/ 1 h 6"/>
                    <a:gd name="T4" fmla="*/ 8 w 9"/>
                    <a:gd name="T5" fmla="*/ 4 h 6"/>
                    <a:gd name="T6" fmla="*/ 0 w 9"/>
                    <a:gd name="T7" fmla="*/ 6 h 6"/>
                  </a:gdLst>
                  <a:ahLst/>
                  <a:cxnLst>
                    <a:cxn ang="0">
                      <a:pos x="T0" y="T1"/>
                    </a:cxn>
                    <a:cxn ang="0">
                      <a:pos x="T2" y="T3"/>
                    </a:cxn>
                    <a:cxn ang="0">
                      <a:pos x="T4" y="T5"/>
                    </a:cxn>
                    <a:cxn ang="0">
                      <a:pos x="T6" y="T7"/>
                    </a:cxn>
                  </a:cxnLst>
                  <a:rect l="0" t="0" r="r" b="b"/>
                  <a:pathLst>
                    <a:path w="9" h="6">
                      <a:moveTo>
                        <a:pt x="0" y="6"/>
                      </a:moveTo>
                      <a:cubicBezTo>
                        <a:pt x="1" y="3"/>
                        <a:pt x="6" y="4"/>
                        <a:pt x="6" y="1"/>
                      </a:cubicBezTo>
                      <a:cubicBezTo>
                        <a:pt x="9" y="0"/>
                        <a:pt x="6" y="5"/>
                        <a:pt x="8" y="4"/>
                      </a:cubicBezTo>
                      <a:cubicBezTo>
                        <a:pt x="6" y="5"/>
                        <a:pt x="3"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24"/>
                <p:cNvSpPr>
                  <a:spLocks/>
                </p:cNvSpPr>
                <p:nvPr/>
              </p:nvSpPr>
              <p:spPr bwMode="auto">
                <a:xfrm>
                  <a:off x="449262" y="4937125"/>
                  <a:ext cx="33338" cy="14288"/>
                </a:xfrm>
                <a:custGeom>
                  <a:avLst/>
                  <a:gdLst>
                    <a:gd name="T0" fmla="*/ 1 w 9"/>
                    <a:gd name="T1" fmla="*/ 2 h 4"/>
                    <a:gd name="T2" fmla="*/ 9 w 9"/>
                    <a:gd name="T3" fmla="*/ 1 h 4"/>
                    <a:gd name="T4" fmla="*/ 1 w 9"/>
                    <a:gd name="T5" fmla="*/ 2 h 4"/>
                  </a:gdLst>
                  <a:ahLst/>
                  <a:cxnLst>
                    <a:cxn ang="0">
                      <a:pos x="T0" y="T1"/>
                    </a:cxn>
                    <a:cxn ang="0">
                      <a:pos x="T2" y="T3"/>
                    </a:cxn>
                    <a:cxn ang="0">
                      <a:pos x="T4" y="T5"/>
                    </a:cxn>
                  </a:cxnLst>
                  <a:rect l="0" t="0" r="r" b="b"/>
                  <a:pathLst>
                    <a:path w="9" h="4">
                      <a:moveTo>
                        <a:pt x="1" y="2"/>
                      </a:moveTo>
                      <a:cubicBezTo>
                        <a:pt x="0" y="0"/>
                        <a:pt x="6" y="2"/>
                        <a:pt x="9" y="1"/>
                      </a:cubicBezTo>
                      <a:cubicBezTo>
                        <a:pt x="6" y="4"/>
                        <a:pt x="6"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25"/>
                <p:cNvSpPr>
                  <a:spLocks/>
                </p:cNvSpPr>
                <p:nvPr/>
              </p:nvSpPr>
              <p:spPr bwMode="auto">
                <a:xfrm>
                  <a:off x="1620837" y="4833938"/>
                  <a:ext cx="77788" cy="12700"/>
                </a:xfrm>
                <a:custGeom>
                  <a:avLst/>
                  <a:gdLst>
                    <a:gd name="T0" fmla="*/ 0 w 21"/>
                    <a:gd name="T1" fmla="*/ 3 h 3"/>
                    <a:gd name="T2" fmla="*/ 16 w 21"/>
                    <a:gd name="T3" fmla="*/ 0 h 3"/>
                    <a:gd name="T4" fmla="*/ 0 w 21"/>
                    <a:gd name="T5" fmla="*/ 3 h 3"/>
                  </a:gdLst>
                  <a:ahLst/>
                  <a:cxnLst>
                    <a:cxn ang="0">
                      <a:pos x="T0" y="T1"/>
                    </a:cxn>
                    <a:cxn ang="0">
                      <a:pos x="T2" y="T3"/>
                    </a:cxn>
                    <a:cxn ang="0">
                      <a:pos x="T4" y="T5"/>
                    </a:cxn>
                  </a:cxnLst>
                  <a:rect l="0" t="0" r="r" b="b"/>
                  <a:pathLst>
                    <a:path w="21" h="3">
                      <a:moveTo>
                        <a:pt x="0" y="3"/>
                      </a:moveTo>
                      <a:cubicBezTo>
                        <a:pt x="4" y="0"/>
                        <a:pt x="11" y="0"/>
                        <a:pt x="16" y="0"/>
                      </a:cubicBezTo>
                      <a:cubicBezTo>
                        <a:pt x="21" y="1"/>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26"/>
                <p:cNvSpPr>
                  <a:spLocks/>
                </p:cNvSpPr>
                <p:nvPr/>
              </p:nvSpPr>
              <p:spPr bwMode="auto">
                <a:xfrm>
                  <a:off x="1244600" y="4822825"/>
                  <a:ext cx="41275" cy="19050"/>
                </a:xfrm>
                <a:custGeom>
                  <a:avLst/>
                  <a:gdLst>
                    <a:gd name="T0" fmla="*/ 11 w 11"/>
                    <a:gd name="T1" fmla="*/ 0 h 5"/>
                    <a:gd name="T2" fmla="*/ 11 w 11"/>
                    <a:gd name="T3" fmla="*/ 0 h 5"/>
                  </a:gdLst>
                  <a:ahLst/>
                  <a:cxnLst>
                    <a:cxn ang="0">
                      <a:pos x="T0" y="T1"/>
                    </a:cxn>
                    <a:cxn ang="0">
                      <a:pos x="T2" y="T3"/>
                    </a:cxn>
                  </a:cxnLst>
                  <a:rect l="0" t="0" r="r" b="b"/>
                  <a:pathLst>
                    <a:path w="11" h="5">
                      <a:moveTo>
                        <a:pt x="11" y="0"/>
                      </a:moveTo>
                      <a:cubicBezTo>
                        <a:pt x="4" y="5"/>
                        <a:pt x="0"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27"/>
                <p:cNvSpPr>
                  <a:spLocks/>
                </p:cNvSpPr>
                <p:nvPr/>
              </p:nvSpPr>
              <p:spPr bwMode="auto">
                <a:xfrm>
                  <a:off x="1514475" y="4803775"/>
                  <a:ext cx="139700" cy="23813"/>
                </a:xfrm>
                <a:custGeom>
                  <a:avLst/>
                  <a:gdLst>
                    <a:gd name="T0" fmla="*/ 37 w 37"/>
                    <a:gd name="T1" fmla="*/ 2 h 6"/>
                    <a:gd name="T2" fmla="*/ 0 w 37"/>
                    <a:gd name="T3" fmla="*/ 5 h 6"/>
                    <a:gd name="T4" fmla="*/ 34 w 37"/>
                    <a:gd name="T5" fmla="*/ 1 h 6"/>
                    <a:gd name="T6" fmla="*/ 37 w 37"/>
                    <a:gd name="T7" fmla="*/ 2 h 6"/>
                  </a:gdLst>
                  <a:ahLst/>
                  <a:cxnLst>
                    <a:cxn ang="0">
                      <a:pos x="T0" y="T1"/>
                    </a:cxn>
                    <a:cxn ang="0">
                      <a:pos x="T2" y="T3"/>
                    </a:cxn>
                    <a:cxn ang="0">
                      <a:pos x="T4" y="T5"/>
                    </a:cxn>
                    <a:cxn ang="0">
                      <a:pos x="T6" y="T7"/>
                    </a:cxn>
                  </a:cxnLst>
                  <a:rect l="0" t="0" r="r" b="b"/>
                  <a:pathLst>
                    <a:path w="37" h="6">
                      <a:moveTo>
                        <a:pt x="37" y="2"/>
                      </a:moveTo>
                      <a:cubicBezTo>
                        <a:pt x="29" y="4"/>
                        <a:pt x="14" y="6"/>
                        <a:pt x="0" y="5"/>
                      </a:cubicBezTo>
                      <a:cubicBezTo>
                        <a:pt x="9" y="0"/>
                        <a:pt x="18" y="3"/>
                        <a:pt x="34" y="1"/>
                      </a:cubicBezTo>
                      <a:cubicBezTo>
                        <a:pt x="34" y="3"/>
                        <a:pt x="36" y="2"/>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28"/>
                <p:cNvSpPr>
                  <a:spLocks/>
                </p:cNvSpPr>
                <p:nvPr/>
              </p:nvSpPr>
              <p:spPr bwMode="auto">
                <a:xfrm>
                  <a:off x="1766887" y="4778375"/>
                  <a:ext cx="26988" cy="19050"/>
                </a:xfrm>
                <a:custGeom>
                  <a:avLst/>
                  <a:gdLst>
                    <a:gd name="T0" fmla="*/ 7 w 7"/>
                    <a:gd name="T1" fmla="*/ 2 h 5"/>
                    <a:gd name="T2" fmla="*/ 0 w 7"/>
                    <a:gd name="T3" fmla="*/ 2 h 5"/>
                    <a:gd name="T4" fmla="*/ 7 w 7"/>
                    <a:gd name="T5" fmla="*/ 2 h 5"/>
                  </a:gdLst>
                  <a:ahLst/>
                  <a:cxnLst>
                    <a:cxn ang="0">
                      <a:pos x="T0" y="T1"/>
                    </a:cxn>
                    <a:cxn ang="0">
                      <a:pos x="T2" y="T3"/>
                    </a:cxn>
                    <a:cxn ang="0">
                      <a:pos x="T4" y="T5"/>
                    </a:cxn>
                  </a:cxnLst>
                  <a:rect l="0" t="0" r="r" b="b"/>
                  <a:pathLst>
                    <a:path w="7" h="5">
                      <a:moveTo>
                        <a:pt x="7" y="2"/>
                      </a:moveTo>
                      <a:cubicBezTo>
                        <a:pt x="5" y="5"/>
                        <a:pt x="4" y="1"/>
                        <a:pt x="0" y="2"/>
                      </a:cubicBezTo>
                      <a:cubicBezTo>
                        <a:pt x="3" y="0"/>
                        <a:pt x="5"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29"/>
                <p:cNvSpPr>
                  <a:spLocks/>
                </p:cNvSpPr>
                <p:nvPr/>
              </p:nvSpPr>
              <p:spPr bwMode="auto">
                <a:xfrm>
                  <a:off x="1533525" y="4762500"/>
                  <a:ext cx="68263" cy="26988"/>
                </a:xfrm>
                <a:custGeom>
                  <a:avLst/>
                  <a:gdLst>
                    <a:gd name="T0" fmla="*/ 0 w 18"/>
                    <a:gd name="T1" fmla="*/ 5 h 7"/>
                    <a:gd name="T2" fmla="*/ 14 w 18"/>
                    <a:gd name="T3" fmla="*/ 1 h 7"/>
                    <a:gd name="T4" fmla="*/ 18 w 18"/>
                    <a:gd name="T5" fmla="*/ 3 h 7"/>
                    <a:gd name="T6" fmla="*/ 0 w 18"/>
                    <a:gd name="T7" fmla="*/ 5 h 7"/>
                  </a:gdLst>
                  <a:ahLst/>
                  <a:cxnLst>
                    <a:cxn ang="0">
                      <a:pos x="T0" y="T1"/>
                    </a:cxn>
                    <a:cxn ang="0">
                      <a:pos x="T2" y="T3"/>
                    </a:cxn>
                    <a:cxn ang="0">
                      <a:pos x="T4" y="T5"/>
                    </a:cxn>
                    <a:cxn ang="0">
                      <a:pos x="T6" y="T7"/>
                    </a:cxn>
                  </a:cxnLst>
                  <a:rect l="0" t="0" r="r" b="b"/>
                  <a:pathLst>
                    <a:path w="18" h="7">
                      <a:moveTo>
                        <a:pt x="0" y="5"/>
                      </a:moveTo>
                      <a:cubicBezTo>
                        <a:pt x="3" y="1"/>
                        <a:pt x="14" y="7"/>
                        <a:pt x="14" y="1"/>
                      </a:cubicBezTo>
                      <a:cubicBezTo>
                        <a:pt x="17" y="0"/>
                        <a:pt x="15" y="4"/>
                        <a:pt x="18" y="3"/>
                      </a:cubicBezTo>
                      <a:cubicBezTo>
                        <a:pt x="13" y="6"/>
                        <a:pt x="8"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0"/>
                <p:cNvSpPr>
                  <a:spLocks/>
                </p:cNvSpPr>
                <p:nvPr/>
              </p:nvSpPr>
              <p:spPr bwMode="auto">
                <a:xfrm>
                  <a:off x="1714500" y="4759325"/>
                  <a:ext cx="85725" cy="19050"/>
                </a:xfrm>
                <a:custGeom>
                  <a:avLst/>
                  <a:gdLst>
                    <a:gd name="T0" fmla="*/ 2 w 23"/>
                    <a:gd name="T1" fmla="*/ 3 h 5"/>
                    <a:gd name="T2" fmla="*/ 9 w 23"/>
                    <a:gd name="T3" fmla="*/ 0 h 5"/>
                    <a:gd name="T4" fmla="*/ 2 w 23"/>
                    <a:gd name="T5" fmla="*/ 3 h 5"/>
                  </a:gdLst>
                  <a:ahLst/>
                  <a:cxnLst>
                    <a:cxn ang="0">
                      <a:pos x="T0" y="T1"/>
                    </a:cxn>
                    <a:cxn ang="0">
                      <a:pos x="T2" y="T3"/>
                    </a:cxn>
                    <a:cxn ang="0">
                      <a:pos x="T4" y="T5"/>
                    </a:cxn>
                  </a:cxnLst>
                  <a:rect l="0" t="0" r="r" b="b"/>
                  <a:pathLst>
                    <a:path w="23" h="5">
                      <a:moveTo>
                        <a:pt x="2" y="3"/>
                      </a:moveTo>
                      <a:cubicBezTo>
                        <a:pt x="0" y="2"/>
                        <a:pt x="8" y="2"/>
                        <a:pt x="9" y="0"/>
                      </a:cubicBezTo>
                      <a:cubicBezTo>
                        <a:pt x="23" y="5"/>
                        <a:pt x="1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31"/>
                <p:cNvSpPr>
                  <a:spLocks/>
                </p:cNvSpPr>
                <p:nvPr/>
              </p:nvSpPr>
              <p:spPr bwMode="auto">
                <a:xfrm>
                  <a:off x="2740025" y="4724400"/>
                  <a:ext cx="22225" cy="23813"/>
                </a:xfrm>
                <a:custGeom>
                  <a:avLst/>
                  <a:gdLst>
                    <a:gd name="T0" fmla="*/ 5 w 6"/>
                    <a:gd name="T1" fmla="*/ 3 h 6"/>
                    <a:gd name="T2" fmla="*/ 1 w 6"/>
                    <a:gd name="T3" fmla="*/ 4 h 6"/>
                    <a:gd name="T4" fmla="*/ 4 w 6"/>
                    <a:gd name="T5" fmla="*/ 0 h 6"/>
                    <a:gd name="T6" fmla="*/ 5 w 6"/>
                    <a:gd name="T7" fmla="*/ 3 h 6"/>
                  </a:gdLst>
                  <a:ahLst/>
                  <a:cxnLst>
                    <a:cxn ang="0">
                      <a:pos x="T0" y="T1"/>
                    </a:cxn>
                    <a:cxn ang="0">
                      <a:pos x="T2" y="T3"/>
                    </a:cxn>
                    <a:cxn ang="0">
                      <a:pos x="T4" y="T5"/>
                    </a:cxn>
                    <a:cxn ang="0">
                      <a:pos x="T6" y="T7"/>
                    </a:cxn>
                  </a:cxnLst>
                  <a:rect l="0" t="0" r="r" b="b"/>
                  <a:pathLst>
                    <a:path w="6" h="6">
                      <a:moveTo>
                        <a:pt x="5" y="3"/>
                      </a:moveTo>
                      <a:cubicBezTo>
                        <a:pt x="5" y="6"/>
                        <a:pt x="3" y="5"/>
                        <a:pt x="1" y="4"/>
                      </a:cubicBezTo>
                      <a:cubicBezTo>
                        <a:pt x="0" y="1"/>
                        <a:pt x="3" y="2"/>
                        <a:pt x="4" y="0"/>
                      </a:cubicBezTo>
                      <a:cubicBezTo>
                        <a:pt x="6" y="1"/>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32"/>
                <p:cNvSpPr>
                  <a:spLocks/>
                </p:cNvSpPr>
                <p:nvPr/>
              </p:nvSpPr>
              <p:spPr bwMode="auto">
                <a:xfrm>
                  <a:off x="1976437" y="4702175"/>
                  <a:ext cx="49213" cy="19050"/>
                </a:xfrm>
                <a:custGeom>
                  <a:avLst/>
                  <a:gdLst>
                    <a:gd name="T0" fmla="*/ 0 w 13"/>
                    <a:gd name="T1" fmla="*/ 5 h 5"/>
                    <a:gd name="T2" fmla="*/ 13 w 13"/>
                    <a:gd name="T3" fmla="*/ 5 h 5"/>
                    <a:gd name="T4" fmla="*/ 0 w 13"/>
                    <a:gd name="T5" fmla="*/ 5 h 5"/>
                  </a:gdLst>
                  <a:ahLst/>
                  <a:cxnLst>
                    <a:cxn ang="0">
                      <a:pos x="T0" y="T1"/>
                    </a:cxn>
                    <a:cxn ang="0">
                      <a:pos x="T2" y="T3"/>
                    </a:cxn>
                    <a:cxn ang="0">
                      <a:pos x="T4" y="T5"/>
                    </a:cxn>
                  </a:cxnLst>
                  <a:rect l="0" t="0" r="r" b="b"/>
                  <a:pathLst>
                    <a:path w="13" h="5">
                      <a:moveTo>
                        <a:pt x="0" y="5"/>
                      </a:moveTo>
                      <a:cubicBezTo>
                        <a:pt x="2" y="3"/>
                        <a:pt x="12" y="0"/>
                        <a:pt x="13" y="5"/>
                      </a:cubicBezTo>
                      <a:cubicBezTo>
                        <a:pt x="9"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33"/>
                <p:cNvSpPr>
                  <a:spLocks/>
                </p:cNvSpPr>
                <p:nvPr/>
              </p:nvSpPr>
              <p:spPr bwMode="auto">
                <a:xfrm>
                  <a:off x="2325687" y="6051550"/>
                  <a:ext cx="368300" cy="41275"/>
                </a:xfrm>
                <a:custGeom>
                  <a:avLst/>
                  <a:gdLst>
                    <a:gd name="T0" fmla="*/ 24 w 98"/>
                    <a:gd name="T1" fmla="*/ 10 h 11"/>
                    <a:gd name="T2" fmla="*/ 26 w 98"/>
                    <a:gd name="T3" fmla="*/ 8 h 11"/>
                    <a:gd name="T4" fmla="*/ 0 w 98"/>
                    <a:gd name="T5" fmla="*/ 4 h 11"/>
                    <a:gd name="T6" fmla="*/ 52 w 98"/>
                    <a:gd name="T7" fmla="*/ 5 h 11"/>
                    <a:gd name="T8" fmla="*/ 43 w 98"/>
                    <a:gd name="T9" fmla="*/ 6 h 11"/>
                    <a:gd name="T10" fmla="*/ 55 w 98"/>
                    <a:gd name="T11" fmla="*/ 5 h 11"/>
                    <a:gd name="T12" fmla="*/ 57 w 98"/>
                    <a:gd name="T13" fmla="*/ 8 h 11"/>
                    <a:gd name="T14" fmla="*/ 58 w 98"/>
                    <a:gd name="T15" fmla="*/ 5 h 11"/>
                    <a:gd name="T16" fmla="*/ 93 w 98"/>
                    <a:gd name="T17" fmla="*/ 3 h 11"/>
                    <a:gd name="T18" fmla="*/ 98 w 98"/>
                    <a:gd name="T19" fmla="*/ 3 h 11"/>
                    <a:gd name="T20" fmla="*/ 63 w 98"/>
                    <a:gd name="T21" fmla="*/ 10 h 11"/>
                    <a:gd name="T22" fmla="*/ 24 w 9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1">
                      <a:moveTo>
                        <a:pt x="24" y="10"/>
                      </a:moveTo>
                      <a:cubicBezTo>
                        <a:pt x="24" y="9"/>
                        <a:pt x="26" y="9"/>
                        <a:pt x="26" y="8"/>
                      </a:cubicBezTo>
                      <a:cubicBezTo>
                        <a:pt x="19" y="5"/>
                        <a:pt x="5" y="8"/>
                        <a:pt x="0" y="4"/>
                      </a:cubicBezTo>
                      <a:cubicBezTo>
                        <a:pt x="13" y="5"/>
                        <a:pt x="35" y="0"/>
                        <a:pt x="52" y="5"/>
                      </a:cubicBezTo>
                      <a:cubicBezTo>
                        <a:pt x="49" y="6"/>
                        <a:pt x="47" y="4"/>
                        <a:pt x="43" y="6"/>
                      </a:cubicBezTo>
                      <a:cubicBezTo>
                        <a:pt x="45" y="9"/>
                        <a:pt x="53" y="8"/>
                        <a:pt x="55" y="5"/>
                      </a:cubicBezTo>
                      <a:cubicBezTo>
                        <a:pt x="59" y="4"/>
                        <a:pt x="54" y="8"/>
                        <a:pt x="57" y="8"/>
                      </a:cubicBezTo>
                      <a:cubicBezTo>
                        <a:pt x="60" y="8"/>
                        <a:pt x="57" y="7"/>
                        <a:pt x="58" y="5"/>
                      </a:cubicBezTo>
                      <a:cubicBezTo>
                        <a:pt x="70" y="4"/>
                        <a:pt x="79" y="3"/>
                        <a:pt x="93" y="3"/>
                      </a:cubicBezTo>
                      <a:cubicBezTo>
                        <a:pt x="89" y="8"/>
                        <a:pt x="97" y="1"/>
                        <a:pt x="98" y="3"/>
                      </a:cubicBezTo>
                      <a:cubicBezTo>
                        <a:pt x="91" y="11"/>
                        <a:pt x="70" y="1"/>
                        <a:pt x="63" y="10"/>
                      </a:cubicBezTo>
                      <a:cubicBezTo>
                        <a:pt x="51" y="8"/>
                        <a:pt x="38" y="11"/>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34"/>
                <p:cNvSpPr>
                  <a:spLocks/>
                </p:cNvSpPr>
                <p:nvPr/>
              </p:nvSpPr>
              <p:spPr bwMode="auto">
                <a:xfrm>
                  <a:off x="2581275" y="6013450"/>
                  <a:ext cx="481013" cy="49213"/>
                </a:xfrm>
                <a:custGeom>
                  <a:avLst/>
                  <a:gdLst>
                    <a:gd name="T0" fmla="*/ 3 w 128"/>
                    <a:gd name="T1" fmla="*/ 11 h 13"/>
                    <a:gd name="T2" fmla="*/ 3 w 128"/>
                    <a:gd name="T3" fmla="*/ 5 h 13"/>
                    <a:gd name="T4" fmla="*/ 128 w 128"/>
                    <a:gd name="T5" fmla="*/ 0 h 13"/>
                    <a:gd name="T6" fmla="*/ 75 w 128"/>
                    <a:gd name="T7" fmla="*/ 9 h 13"/>
                    <a:gd name="T8" fmla="*/ 85 w 128"/>
                    <a:gd name="T9" fmla="*/ 7 h 13"/>
                    <a:gd name="T10" fmla="*/ 60 w 128"/>
                    <a:gd name="T11" fmla="*/ 6 h 13"/>
                    <a:gd name="T12" fmla="*/ 3 w 128"/>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28" h="13">
                      <a:moveTo>
                        <a:pt x="3" y="11"/>
                      </a:moveTo>
                      <a:cubicBezTo>
                        <a:pt x="6" y="9"/>
                        <a:pt x="0" y="6"/>
                        <a:pt x="3" y="5"/>
                      </a:cubicBezTo>
                      <a:cubicBezTo>
                        <a:pt x="37" y="7"/>
                        <a:pt x="87" y="0"/>
                        <a:pt x="128" y="0"/>
                      </a:cubicBezTo>
                      <a:cubicBezTo>
                        <a:pt x="114" y="12"/>
                        <a:pt x="94" y="7"/>
                        <a:pt x="75" y="9"/>
                      </a:cubicBezTo>
                      <a:cubicBezTo>
                        <a:pt x="78" y="7"/>
                        <a:pt x="82" y="7"/>
                        <a:pt x="85" y="7"/>
                      </a:cubicBezTo>
                      <a:cubicBezTo>
                        <a:pt x="76" y="4"/>
                        <a:pt x="69" y="11"/>
                        <a:pt x="60" y="6"/>
                      </a:cubicBezTo>
                      <a:cubicBezTo>
                        <a:pt x="49" y="13"/>
                        <a:pt x="22"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35"/>
                <p:cNvSpPr>
                  <a:spLocks/>
                </p:cNvSpPr>
                <p:nvPr/>
              </p:nvSpPr>
              <p:spPr bwMode="auto">
                <a:xfrm>
                  <a:off x="1962150" y="6013450"/>
                  <a:ext cx="142875" cy="38100"/>
                </a:xfrm>
                <a:custGeom>
                  <a:avLst/>
                  <a:gdLst>
                    <a:gd name="T0" fmla="*/ 10 w 38"/>
                    <a:gd name="T1" fmla="*/ 10 h 10"/>
                    <a:gd name="T2" fmla="*/ 13 w 38"/>
                    <a:gd name="T3" fmla="*/ 7 h 10"/>
                    <a:gd name="T4" fmla="*/ 0 w 38"/>
                    <a:gd name="T5" fmla="*/ 8 h 10"/>
                    <a:gd name="T6" fmla="*/ 38 w 38"/>
                    <a:gd name="T7" fmla="*/ 5 h 10"/>
                    <a:gd name="T8" fmla="*/ 10 w 38"/>
                    <a:gd name="T9" fmla="*/ 10 h 10"/>
                  </a:gdLst>
                  <a:ahLst/>
                  <a:cxnLst>
                    <a:cxn ang="0">
                      <a:pos x="T0" y="T1"/>
                    </a:cxn>
                    <a:cxn ang="0">
                      <a:pos x="T2" y="T3"/>
                    </a:cxn>
                    <a:cxn ang="0">
                      <a:pos x="T4" y="T5"/>
                    </a:cxn>
                    <a:cxn ang="0">
                      <a:pos x="T6" y="T7"/>
                    </a:cxn>
                    <a:cxn ang="0">
                      <a:pos x="T8" y="T9"/>
                    </a:cxn>
                  </a:cxnLst>
                  <a:rect l="0" t="0" r="r" b="b"/>
                  <a:pathLst>
                    <a:path w="38" h="10">
                      <a:moveTo>
                        <a:pt x="10" y="10"/>
                      </a:moveTo>
                      <a:cubicBezTo>
                        <a:pt x="11" y="6"/>
                        <a:pt x="11" y="8"/>
                        <a:pt x="13" y="7"/>
                      </a:cubicBezTo>
                      <a:cubicBezTo>
                        <a:pt x="9" y="4"/>
                        <a:pt x="6" y="9"/>
                        <a:pt x="0" y="8"/>
                      </a:cubicBezTo>
                      <a:cubicBezTo>
                        <a:pt x="9" y="0"/>
                        <a:pt x="27" y="6"/>
                        <a:pt x="38" y="5"/>
                      </a:cubicBezTo>
                      <a:cubicBezTo>
                        <a:pt x="30" y="10"/>
                        <a:pt x="18" y="9"/>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36"/>
                <p:cNvSpPr>
                  <a:spLocks/>
                </p:cNvSpPr>
                <p:nvPr/>
              </p:nvSpPr>
              <p:spPr bwMode="auto">
                <a:xfrm>
                  <a:off x="496887" y="5340350"/>
                  <a:ext cx="30163" cy="19050"/>
                </a:xfrm>
                <a:custGeom>
                  <a:avLst/>
                  <a:gdLst>
                    <a:gd name="T0" fmla="*/ 0 w 8"/>
                    <a:gd name="T1" fmla="*/ 4 h 5"/>
                    <a:gd name="T2" fmla="*/ 0 w 8"/>
                    <a:gd name="T3" fmla="*/ 3 h 5"/>
                    <a:gd name="T4" fmla="*/ 8 w 8"/>
                    <a:gd name="T5" fmla="*/ 1 h 5"/>
                    <a:gd name="T6" fmla="*/ 0 w 8"/>
                    <a:gd name="T7" fmla="*/ 4 h 5"/>
                  </a:gdLst>
                  <a:ahLst/>
                  <a:cxnLst>
                    <a:cxn ang="0">
                      <a:pos x="T0" y="T1"/>
                    </a:cxn>
                    <a:cxn ang="0">
                      <a:pos x="T2" y="T3"/>
                    </a:cxn>
                    <a:cxn ang="0">
                      <a:pos x="T4" y="T5"/>
                    </a:cxn>
                    <a:cxn ang="0">
                      <a:pos x="T6" y="T7"/>
                    </a:cxn>
                  </a:cxnLst>
                  <a:rect l="0" t="0" r="r" b="b"/>
                  <a:pathLst>
                    <a:path w="8" h="5">
                      <a:moveTo>
                        <a:pt x="0" y="4"/>
                      </a:moveTo>
                      <a:cubicBezTo>
                        <a:pt x="0" y="4"/>
                        <a:pt x="1" y="3"/>
                        <a:pt x="0" y="3"/>
                      </a:cubicBezTo>
                      <a:cubicBezTo>
                        <a:pt x="3" y="0"/>
                        <a:pt x="4" y="2"/>
                        <a:pt x="8" y="1"/>
                      </a:cubicBezTo>
                      <a:cubicBezTo>
                        <a:pt x="8" y="5"/>
                        <a:pt x="4"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37"/>
                <p:cNvSpPr>
                  <a:spLocks/>
                </p:cNvSpPr>
                <p:nvPr/>
              </p:nvSpPr>
              <p:spPr bwMode="auto">
                <a:xfrm>
                  <a:off x="1620837" y="5303838"/>
                  <a:ext cx="25400" cy="25400"/>
                </a:xfrm>
                <a:custGeom>
                  <a:avLst/>
                  <a:gdLst>
                    <a:gd name="T0" fmla="*/ 4 w 7"/>
                    <a:gd name="T1" fmla="*/ 7 h 7"/>
                    <a:gd name="T2" fmla="*/ 1 w 7"/>
                    <a:gd name="T3" fmla="*/ 0 h 7"/>
                    <a:gd name="T4" fmla="*/ 4 w 7"/>
                    <a:gd name="T5" fmla="*/ 0 h 7"/>
                    <a:gd name="T6" fmla="*/ 4 w 7"/>
                    <a:gd name="T7" fmla="*/ 7 h 7"/>
                  </a:gdLst>
                  <a:ahLst/>
                  <a:cxnLst>
                    <a:cxn ang="0">
                      <a:pos x="T0" y="T1"/>
                    </a:cxn>
                    <a:cxn ang="0">
                      <a:pos x="T2" y="T3"/>
                    </a:cxn>
                    <a:cxn ang="0">
                      <a:pos x="T4" y="T5"/>
                    </a:cxn>
                    <a:cxn ang="0">
                      <a:pos x="T6" y="T7"/>
                    </a:cxn>
                  </a:cxnLst>
                  <a:rect l="0" t="0" r="r" b="b"/>
                  <a:pathLst>
                    <a:path w="7" h="7">
                      <a:moveTo>
                        <a:pt x="4" y="7"/>
                      </a:moveTo>
                      <a:cubicBezTo>
                        <a:pt x="3" y="5"/>
                        <a:pt x="0" y="5"/>
                        <a:pt x="1" y="0"/>
                      </a:cubicBezTo>
                      <a:cubicBezTo>
                        <a:pt x="4" y="0"/>
                        <a:pt x="4" y="0"/>
                        <a:pt x="4" y="0"/>
                      </a:cubicBezTo>
                      <a:cubicBezTo>
                        <a:pt x="4" y="3"/>
                        <a:pt x="7" y="5"/>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38"/>
                <p:cNvSpPr>
                  <a:spLocks/>
                </p:cNvSpPr>
                <p:nvPr/>
              </p:nvSpPr>
              <p:spPr bwMode="auto">
                <a:xfrm>
                  <a:off x="282575" y="5181600"/>
                  <a:ext cx="117475" cy="38100"/>
                </a:xfrm>
                <a:custGeom>
                  <a:avLst/>
                  <a:gdLst>
                    <a:gd name="T0" fmla="*/ 21 w 31"/>
                    <a:gd name="T1" fmla="*/ 6 h 10"/>
                    <a:gd name="T2" fmla="*/ 3 w 31"/>
                    <a:gd name="T3" fmla="*/ 8 h 10"/>
                    <a:gd name="T4" fmla="*/ 8 w 31"/>
                    <a:gd name="T5" fmla="*/ 6 h 10"/>
                    <a:gd name="T6" fmla="*/ 0 w 31"/>
                    <a:gd name="T7" fmla="*/ 5 h 10"/>
                    <a:gd name="T8" fmla="*/ 29 w 31"/>
                    <a:gd name="T9" fmla="*/ 2 h 10"/>
                    <a:gd name="T10" fmla="*/ 23 w 31"/>
                    <a:gd name="T11" fmla="*/ 4 h 10"/>
                    <a:gd name="T12" fmla="*/ 31 w 31"/>
                    <a:gd name="T13" fmla="*/ 5 h 10"/>
                    <a:gd name="T14" fmla="*/ 13 w 31"/>
                    <a:gd name="T15" fmla="*/ 8 h 10"/>
                    <a:gd name="T16" fmla="*/ 21 w 31"/>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21" y="6"/>
                      </a:moveTo>
                      <a:cubicBezTo>
                        <a:pt x="14" y="1"/>
                        <a:pt x="12" y="10"/>
                        <a:pt x="3" y="8"/>
                      </a:cubicBezTo>
                      <a:cubicBezTo>
                        <a:pt x="4" y="6"/>
                        <a:pt x="6" y="6"/>
                        <a:pt x="8" y="6"/>
                      </a:cubicBezTo>
                      <a:cubicBezTo>
                        <a:pt x="6" y="5"/>
                        <a:pt x="2" y="4"/>
                        <a:pt x="0" y="5"/>
                      </a:cubicBezTo>
                      <a:cubicBezTo>
                        <a:pt x="8" y="0"/>
                        <a:pt x="16" y="5"/>
                        <a:pt x="29" y="2"/>
                      </a:cubicBezTo>
                      <a:cubicBezTo>
                        <a:pt x="28" y="4"/>
                        <a:pt x="25" y="3"/>
                        <a:pt x="23" y="4"/>
                      </a:cubicBezTo>
                      <a:cubicBezTo>
                        <a:pt x="24" y="6"/>
                        <a:pt x="29" y="5"/>
                        <a:pt x="31" y="5"/>
                      </a:cubicBezTo>
                      <a:cubicBezTo>
                        <a:pt x="30" y="7"/>
                        <a:pt x="20" y="9"/>
                        <a:pt x="13" y="8"/>
                      </a:cubicBezTo>
                      <a:cubicBezTo>
                        <a:pt x="14" y="5"/>
                        <a:pt x="18" y="5"/>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39"/>
                <p:cNvSpPr>
                  <a:spLocks/>
                </p:cNvSpPr>
                <p:nvPr/>
              </p:nvSpPr>
              <p:spPr bwMode="auto">
                <a:xfrm>
                  <a:off x="1758950" y="4956175"/>
                  <a:ext cx="41275" cy="25400"/>
                </a:xfrm>
                <a:custGeom>
                  <a:avLst/>
                  <a:gdLst>
                    <a:gd name="T0" fmla="*/ 0 w 11"/>
                    <a:gd name="T1" fmla="*/ 4 h 7"/>
                    <a:gd name="T2" fmla="*/ 10 w 11"/>
                    <a:gd name="T3" fmla="*/ 0 h 7"/>
                    <a:gd name="T4" fmla="*/ 11 w 11"/>
                    <a:gd name="T5" fmla="*/ 2 h 7"/>
                    <a:gd name="T6" fmla="*/ 0 w 11"/>
                    <a:gd name="T7" fmla="*/ 4 h 7"/>
                  </a:gdLst>
                  <a:ahLst/>
                  <a:cxnLst>
                    <a:cxn ang="0">
                      <a:pos x="T0" y="T1"/>
                    </a:cxn>
                    <a:cxn ang="0">
                      <a:pos x="T2" y="T3"/>
                    </a:cxn>
                    <a:cxn ang="0">
                      <a:pos x="T4" y="T5"/>
                    </a:cxn>
                    <a:cxn ang="0">
                      <a:pos x="T6" y="T7"/>
                    </a:cxn>
                  </a:cxnLst>
                  <a:rect l="0" t="0" r="r" b="b"/>
                  <a:pathLst>
                    <a:path w="11" h="7">
                      <a:moveTo>
                        <a:pt x="0" y="4"/>
                      </a:moveTo>
                      <a:cubicBezTo>
                        <a:pt x="3" y="2"/>
                        <a:pt x="7" y="1"/>
                        <a:pt x="10" y="0"/>
                      </a:cubicBezTo>
                      <a:cubicBezTo>
                        <a:pt x="9" y="1"/>
                        <a:pt x="10" y="2"/>
                        <a:pt x="11" y="2"/>
                      </a:cubicBezTo>
                      <a:cubicBezTo>
                        <a:pt x="9" y="7"/>
                        <a:pt x="5"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7" name="文本框 486"/>
            <p:cNvSpPr txBox="1"/>
            <p:nvPr/>
          </p:nvSpPr>
          <p:spPr>
            <a:xfrm>
              <a:off x="4289542" y="5424517"/>
              <a:ext cx="3579826" cy="769441"/>
            </a:xfrm>
            <a:prstGeom prst="rect">
              <a:avLst/>
            </a:prstGeom>
            <a:noFill/>
          </p:spPr>
          <p:txBody>
            <a:bodyPr wrap="none" rtlCol="0">
              <a:spAutoFit/>
            </a:bodyPr>
            <a:lstStyle/>
            <a:p>
              <a:r>
                <a:rPr lang="zh-CN" altLang="en-US" sz="4400" b="1" dirty="0" smtClean="0">
                  <a:solidFill>
                    <a:srgbClr val="FFFFFF"/>
                  </a:solidFill>
                  <a:latin typeface="幼圆" panose="02010509060101010101" pitchFamily="49" charset="-122"/>
                  <a:ea typeface="幼圆" panose="02010509060101010101" pitchFamily="49" charset="-122"/>
                </a:rPr>
                <a:t>输入您的标题</a:t>
              </a:r>
              <a:endParaRPr lang="zh-CN" altLang="en-US" sz="4400" b="1" dirty="0">
                <a:solidFill>
                  <a:srgbClr val="FFFFFF"/>
                </a:solidFill>
                <a:latin typeface="幼圆" panose="02010509060101010101" pitchFamily="49" charset="-122"/>
                <a:ea typeface="幼圆" panose="02010509060101010101" pitchFamily="49" charset="-122"/>
              </a:endParaRPr>
            </a:p>
          </p:txBody>
        </p:sp>
      </p:grpSp>
      <p:sp>
        <p:nvSpPr>
          <p:cNvPr id="488" name="文本框 487"/>
          <p:cNvSpPr txBox="1"/>
          <p:nvPr/>
        </p:nvSpPr>
        <p:spPr>
          <a:xfrm>
            <a:off x="5245919" y="1582849"/>
            <a:ext cx="1790875" cy="2215991"/>
          </a:xfrm>
          <a:prstGeom prst="rect">
            <a:avLst/>
          </a:prstGeom>
          <a:noFill/>
        </p:spPr>
        <p:txBody>
          <a:bodyPr wrap="none" rtlCol="0">
            <a:spAutoFit/>
          </a:bodyPr>
          <a:lstStyle/>
          <a:p>
            <a:r>
              <a:rPr lang="en-US" altLang="zh-CN" sz="13800" b="1" dirty="0" smtClean="0">
                <a:solidFill>
                  <a:srgbClr val="166472"/>
                </a:solidFill>
                <a:latin typeface="Agency FB" panose="020B0503020202020204" pitchFamily="34" charset="0"/>
                <a:ea typeface="微软雅黑" panose="020B0503020204020204" pitchFamily="34" charset="-122"/>
              </a:rPr>
              <a:t>02</a:t>
            </a:r>
            <a:endParaRPr lang="zh-CN" altLang="en-US" sz="13800" b="1" dirty="0">
              <a:solidFill>
                <a:srgbClr val="166472"/>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42870626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9"/>
                                        </p:tgtEl>
                                        <p:attrNameLst>
                                          <p:attrName>style.visibility</p:attrName>
                                        </p:attrNameLst>
                                      </p:cBhvr>
                                      <p:to>
                                        <p:strVal val="visible"/>
                                      </p:to>
                                    </p:set>
                                    <p:anim calcmode="lin" valueType="num">
                                      <p:cBhvr>
                                        <p:cTn id="7" dur="1250" fill="hold"/>
                                        <p:tgtEl>
                                          <p:spTgt spid="489"/>
                                        </p:tgtEl>
                                        <p:attrNameLst>
                                          <p:attrName>ppt_w</p:attrName>
                                        </p:attrNameLst>
                                      </p:cBhvr>
                                      <p:tavLst>
                                        <p:tav tm="0">
                                          <p:val>
                                            <p:fltVal val="0"/>
                                          </p:val>
                                        </p:tav>
                                        <p:tav tm="100000">
                                          <p:val>
                                            <p:strVal val="#ppt_w"/>
                                          </p:val>
                                        </p:tav>
                                      </p:tavLst>
                                    </p:anim>
                                    <p:anim calcmode="lin" valueType="num">
                                      <p:cBhvr>
                                        <p:cTn id="8" dur="1250" fill="hold"/>
                                        <p:tgtEl>
                                          <p:spTgt spid="489"/>
                                        </p:tgtEl>
                                        <p:attrNameLst>
                                          <p:attrName>ppt_h</p:attrName>
                                        </p:attrNameLst>
                                      </p:cBhvr>
                                      <p:tavLst>
                                        <p:tav tm="0">
                                          <p:val>
                                            <p:fltVal val="0"/>
                                          </p:val>
                                        </p:tav>
                                        <p:tav tm="100000">
                                          <p:val>
                                            <p:strVal val="#ppt_h"/>
                                          </p:val>
                                        </p:tav>
                                      </p:tavLst>
                                    </p:anim>
                                    <p:animEffect transition="in" filter="fade">
                                      <p:cBhvr>
                                        <p:cTn id="9" dur="1250"/>
                                        <p:tgtEl>
                                          <p:spTgt spid="489"/>
                                        </p:tgtEl>
                                      </p:cBhvr>
                                    </p:animEffect>
                                  </p:childTnLst>
                                </p:cTn>
                              </p:par>
                            </p:childTnLst>
                          </p:cTn>
                        </p:par>
                        <p:par>
                          <p:cTn id="10" fill="hold">
                            <p:stCondLst>
                              <p:cond delay="125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7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88"/>
                                        </p:tgtEl>
                                        <p:attrNameLst>
                                          <p:attrName>style.visibility</p:attrName>
                                        </p:attrNameLst>
                                      </p:cBhvr>
                                      <p:to>
                                        <p:strVal val="visible"/>
                                      </p:to>
                                    </p:set>
                                    <p:anim by="(-#ppt_w*2)" calcmode="lin" valueType="num">
                                      <p:cBhvr rctx="PPT">
                                        <p:cTn id="17" dur="500" autoRev="1" fill="hold">
                                          <p:stCondLst>
                                            <p:cond delay="0"/>
                                          </p:stCondLst>
                                        </p:cTn>
                                        <p:tgtEl>
                                          <p:spTgt spid="488"/>
                                        </p:tgtEl>
                                        <p:attrNameLst>
                                          <p:attrName>ppt_w</p:attrName>
                                        </p:attrNameLst>
                                      </p:cBhvr>
                                    </p:anim>
                                    <p:anim by="(#ppt_w*0.50)" calcmode="lin" valueType="num">
                                      <p:cBhvr>
                                        <p:cTn id="18" dur="500" decel="50000" autoRev="1" fill="hold">
                                          <p:stCondLst>
                                            <p:cond delay="0"/>
                                          </p:stCondLst>
                                        </p:cTn>
                                        <p:tgtEl>
                                          <p:spTgt spid="488"/>
                                        </p:tgtEl>
                                        <p:attrNameLst>
                                          <p:attrName>ppt_x</p:attrName>
                                        </p:attrNameLst>
                                      </p:cBhvr>
                                    </p:anim>
                                    <p:anim from="(-#ppt_h/2)" to="(#ppt_y)" calcmode="lin" valueType="num">
                                      <p:cBhvr>
                                        <p:cTn id="19" dur="1000" fill="hold">
                                          <p:stCondLst>
                                            <p:cond delay="0"/>
                                          </p:stCondLst>
                                        </p:cTn>
                                        <p:tgtEl>
                                          <p:spTgt spid="488"/>
                                        </p:tgtEl>
                                        <p:attrNameLst>
                                          <p:attrName>ppt_y</p:attrName>
                                        </p:attrNameLst>
                                      </p:cBhvr>
                                    </p:anim>
                                    <p:animRot by="21600000">
                                      <p:cBhvr>
                                        <p:cTn id="20" dur="1000" fill="hold">
                                          <p:stCondLst>
                                            <p:cond delay="0"/>
                                          </p:stCondLst>
                                        </p:cTn>
                                        <p:tgtEl>
                                          <p:spTgt spid="488"/>
                                        </p:tgtEl>
                                        <p:attrNameLst>
                                          <p:attrName>r</p:attrName>
                                        </p:attrNameLst>
                                      </p:cBhvr>
                                    </p:animRot>
                                  </p:childTnLst>
                                </p:cTn>
                              </p:par>
                            </p:childTnLst>
                          </p:cTn>
                        </p:par>
                        <p:par>
                          <p:cTn id="21" fill="hold">
                            <p:stCondLst>
                              <p:cond delay="2850"/>
                            </p:stCondLst>
                            <p:childTnLst>
                              <p:par>
                                <p:cTn id="22" presetID="16" presetClass="entr" presetSubtype="37" fill="hold" nodeType="afterEffect">
                                  <p:stCondLst>
                                    <p:cond delay="0"/>
                                  </p:stCondLst>
                                  <p:childTnLst>
                                    <p:set>
                                      <p:cBhvr>
                                        <p:cTn id="23" dur="1" fill="hold">
                                          <p:stCondLst>
                                            <p:cond delay="0"/>
                                          </p:stCondLst>
                                        </p:cTn>
                                        <p:tgtEl>
                                          <p:spTgt spid="490"/>
                                        </p:tgtEl>
                                        <p:attrNameLst>
                                          <p:attrName>style.visibility</p:attrName>
                                        </p:attrNameLst>
                                      </p:cBhvr>
                                      <p:to>
                                        <p:strVal val="visible"/>
                                      </p:to>
                                    </p:set>
                                    <p:animEffect transition="in" filter="barn(outVertical)">
                                      <p:cBhvr>
                                        <p:cTn id="24" dur="1000"/>
                                        <p:tgtEl>
                                          <p:spTgt spid="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花朵蓝粉"/>
</p:tagLst>
</file>

<file path=ppt/tags/tag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202215101"/>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TotalTime>
  <Words>2843</Words>
  <Application>Microsoft Office PowerPoint</Application>
  <PresentationFormat>自定义</PresentationFormat>
  <Paragraphs>292</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花朵蓝粉</dc:title>
  <dc:creator>PC</dc:creator>
  <cp:lastModifiedBy>风轻无痕</cp:lastModifiedBy>
  <cp:revision>22</cp:revision>
  <dcterms:created xsi:type="dcterms:W3CDTF">2017-04-16T06:14:37Z</dcterms:created>
  <dcterms:modified xsi:type="dcterms:W3CDTF">2018-06-28T02:52:41Z</dcterms:modified>
</cp:coreProperties>
</file>