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1"/>
  </p:handoutMasterIdLst>
  <p:sldIdLst>
    <p:sldId id="257" r:id="rId3"/>
    <p:sldId id="258" r:id="rId5"/>
    <p:sldId id="259" r:id="rId6"/>
    <p:sldId id="291" r:id="rId7"/>
    <p:sldId id="285" r:id="rId8"/>
    <p:sldId id="284" r:id="rId9"/>
    <p:sldId id="263" r:id="rId10"/>
    <p:sldId id="292" r:id="rId11"/>
    <p:sldId id="265" r:id="rId12"/>
    <p:sldId id="283" r:id="rId13"/>
    <p:sldId id="288" r:id="rId14"/>
    <p:sldId id="286" r:id="rId15"/>
    <p:sldId id="277" r:id="rId16"/>
    <p:sldId id="289" r:id="rId17"/>
    <p:sldId id="270" r:id="rId18"/>
    <p:sldId id="297" r:id="rId19"/>
    <p:sldId id="293" r:id="rId20"/>
    <p:sldId id="301" r:id="rId21"/>
    <p:sldId id="300" r:id="rId22"/>
    <p:sldId id="264" r:id="rId23"/>
    <p:sldId id="274" r:id="rId24"/>
    <p:sldId id="287" r:id="rId25"/>
    <p:sldId id="302" r:id="rId26"/>
    <p:sldId id="290" r:id="rId27"/>
    <p:sldId id="261" r:id="rId28"/>
    <p:sldId id="278" r:id="rId29"/>
    <p:sldId id="280" r:id="rId30"/>
  </p:sldIdLst>
  <p:sldSz cx="12192000" cy="6858000"/>
  <p:notesSz cx="6858000" cy="9144000"/>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1F2"/>
    <a:srgbClr val="1695A4"/>
    <a:srgbClr val="F2F2F2"/>
    <a:srgbClr val="068141"/>
    <a:srgbClr val="FCE3E9"/>
    <a:srgbClr val="FFFEE9"/>
    <a:srgbClr val="2F6CA5"/>
    <a:srgbClr val="FFFFFF"/>
    <a:srgbClr val="153765"/>
    <a:srgbClr val="1B1B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C2A628-5979-4657-85CB-1651BBF7C98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7188B5-F242-46A8-BC70-F730184234E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1218565" eaLnBrk="1" fontAlgn="auto" hangingPunct="1">
              <a:spcBef>
                <a:spcPts val="0"/>
              </a:spcBef>
              <a:spcAft>
                <a:spcPts val="0"/>
              </a:spcAft>
              <a:defRPr/>
            </a:pPr>
            <a:endParaRPr lang="zh-CN" altLang="en-US" sz="1865" dirty="0"/>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fld id="{FADC5A8A-2915-45FF-8245-75070A7CF0E2}" type="slidenum">
              <a:rPr lang="zh-CN" altLang="en-US" smtClean="0">
                <a:solidFill>
                  <a:schemeClr val="tx1"/>
                </a:solidFill>
              </a:rPr>
            </a:fld>
            <a:endParaRPr lang="zh-CN" altLang="en-US">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Subtitle 2"/>
          <p:cNvSpPr>
            <a:spLocks noGrp="1"/>
          </p:cNvSpPr>
          <p:nvPr>
            <p:ph type="subTitle" idx="1" hasCustomPrompt="1"/>
          </p:nvPr>
        </p:nvSpPr>
        <p:spPr>
          <a:xfrm>
            <a:off x="2715339" y="4641993"/>
            <a:ext cx="6761322" cy="627596"/>
          </a:xfrm>
          <a:noFill/>
        </p:spPr>
        <p:txBody>
          <a:bodyPr>
            <a:normAutofit/>
          </a:bodyPr>
          <a:lstStyle>
            <a:lvl1pPr marL="0" indent="0" algn="ctr">
              <a:lnSpc>
                <a:spcPct val="150000"/>
              </a:lnSpc>
              <a:buNone/>
              <a:defRPr sz="2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29" name="Date Placeholder 3"/>
          <p:cNvSpPr>
            <a:spLocks noGrp="1"/>
          </p:cNvSpPr>
          <p:nvPr>
            <p:ph type="dt" sz="half" idx="10"/>
          </p:nvPr>
        </p:nvSpPr>
        <p:spPr/>
        <p:txBody>
          <a:bodyPr/>
          <a:lstStyle>
            <a:lvl1pPr>
              <a:defRPr>
                <a:solidFill>
                  <a:schemeClr val="accent1"/>
                </a:solidFill>
              </a:defRPr>
            </a:lvl1pPr>
          </a:lstStyle>
          <a:p>
            <a:fld id="{73B25E68-99F1-4046-B09B-134B52642AC8}" type="datetimeFigureOut">
              <a:rPr lang="zh-CN" altLang="en-US" smtClean="0"/>
            </a:fld>
            <a:endParaRPr lang="zh-CN" altLang="en-US"/>
          </a:p>
        </p:txBody>
      </p:sp>
      <p:sp>
        <p:nvSpPr>
          <p:cNvPr id="31" name="Slide Number Placeholder 5"/>
          <p:cNvSpPr>
            <a:spLocks noGrp="1"/>
          </p:cNvSpPr>
          <p:nvPr>
            <p:ph type="sldNum" sz="quarter" idx="12"/>
          </p:nvPr>
        </p:nvSpPr>
        <p:spPr/>
        <p:txBody>
          <a:bodyPr/>
          <a:lstStyle>
            <a:lvl1pPr>
              <a:defRPr>
                <a:solidFill>
                  <a:schemeClr val="accent1"/>
                </a:solidFill>
              </a:defRPr>
            </a:lvl1pPr>
          </a:lstStyle>
          <a:p>
            <a:fld id="{3E3CA578-6D8C-4084-809D-66D25A20E1A2}" type="slidenum">
              <a:rPr lang="zh-CN" altLang="en-US" smtClean="0"/>
            </a:fld>
            <a:endParaRPr lang="zh-CN" altLang="en-US"/>
          </a:p>
        </p:txBody>
      </p:sp>
      <p:sp>
        <p:nvSpPr>
          <p:cNvPr id="30" name="Footer Placeholder 4"/>
          <p:cNvSpPr>
            <a:spLocks noGrp="1"/>
          </p:cNvSpPr>
          <p:nvPr>
            <p:ph type="ftr" sz="quarter" idx="11"/>
          </p:nvPr>
        </p:nvSpPr>
        <p:spPr/>
        <p:txBody>
          <a:bodyPr/>
          <a:lstStyle>
            <a:lvl1pPr>
              <a:defRPr>
                <a:solidFill>
                  <a:schemeClr val="accent1"/>
                </a:solidFill>
              </a:defRPr>
            </a:lvl1pPr>
          </a:lstStyle>
          <a:p>
            <a:endParaRPr lang="zh-CN" altLang="en-US"/>
          </a:p>
        </p:txBody>
      </p:sp>
      <p:sp>
        <p:nvSpPr>
          <p:cNvPr id="2" name="Title 1"/>
          <p:cNvSpPr>
            <a:spLocks noGrp="1"/>
          </p:cNvSpPr>
          <p:nvPr>
            <p:ph type="ctrTitle"/>
          </p:nvPr>
        </p:nvSpPr>
        <p:spPr>
          <a:xfrm>
            <a:off x="2590800" y="1956241"/>
            <a:ext cx="7010400" cy="2410680"/>
          </a:xfrm>
          <a:noFill/>
        </p:spPr>
        <p:txBody>
          <a:bodyPr anchor="ctr">
            <a:noAutofit/>
          </a:bodyPr>
          <a:lstStyle>
            <a:lvl1pPr algn="ctr">
              <a:lnSpc>
                <a:spcPct val="150000"/>
              </a:lnSpc>
              <a:defRPr sz="4400" b="1" i="0">
                <a:ln>
                  <a:noFill/>
                </a:ln>
                <a:solidFill>
                  <a:schemeClr val="accent1"/>
                </a:solidFill>
                <a:effectLst/>
              </a:defRPr>
            </a:lvl1pPr>
          </a:lstStyle>
          <a:p>
            <a:r>
              <a:rPr lang="zh-CN" altLang="en-US" dirty="0"/>
              <a:t>单击此处编辑母版标题样式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Date Placeholder 3"/>
          <p:cNvSpPr>
            <a:spLocks noGrp="1"/>
          </p:cNvSpPr>
          <p:nvPr userDrawn="1">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12" name="Footer Placeholder 4"/>
          <p:cNvSpPr>
            <a:spLocks noGrp="1"/>
          </p:cNvSpPr>
          <p:nvPr userDrawn="1">
            <p:ph type="ftr" sz="quarter" idx="11"/>
          </p:nvPr>
        </p:nvSpPr>
        <p:spPr/>
        <p:txBody>
          <a:bodyPr/>
          <a:lstStyle>
            <a:lvl1pPr>
              <a:defRPr/>
            </a:lvl1pPr>
          </a:lstStyle>
          <a:p>
            <a:endParaRPr lang="zh-CN" altLang="en-US"/>
          </a:p>
        </p:txBody>
      </p:sp>
      <p:sp>
        <p:nvSpPr>
          <p:cNvPr id="13" name="Slide Number Placeholder 5"/>
          <p:cNvSpPr>
            <a:spLocks noGrp="1"/>
          </p:cNvSpPr>
          <p:nvPr userDrawn="1">
            <p:ph type="sldNum" sz="quarter" idx="12"/>
          </p:nvPr>
        </p:nvSpPr>
        <p:spPr/>
        <p:txBody>
          <a:bodyPr/>
          <a:lstStyle>
            <a:lvl1pPr>
              <a:defRPr/>
            </a:lvl1pPr>
          </a:lstStyle>
          <a:p>
            <a:fld id="{3E3CA578-6D8C-4084-809D-66D25A20E1A2}" type="slidenum">
              <a:rPr lang="zh-CN" altLang="en-US" smtClean="0"/>
            </a:fld>
            <a:endParaRPr lang="zh-CN" altLang="en-US"/>
          </a:p>
        </p:txBody>
      </p:sp>
      <p:sp>
        <p:nvSpPr>
          <p:cNvPr id="2" name="Title 1"/>
          <p:cNvSpPr>
            <a:spLocks noGrp="1"/>
          </p:cNvSpPr>
          <p:nvPr userDrawn="1">
            <p:ph type="title"/>
          </p:nvPr>
        </p:nvSpPr>
        <p:spPr>
          <a:xfrm>
            <a:off x="2701636" y="2105890"/>
            <a:ext cx="6788728" cy="2355273"/>
          </a:xfrm>
        </p:spPr>
        <p:txBody>
          <a:bodyPr anchor="ctr"/>
          <a:lstStyle>
            <a:lvl1pPr algn="ctr">
              <a:lnSpc>
                <a:spcPct val="150000"/>
              </a:lnSpc>
              <a:defRPr sz="4400" b="0">
                <a:ln>
                  <a:noFill/>
                </a:ln>
                <a:solidFill>
                  <a:schemeClr val="accent1"/>
                </a:solidFill>
              </a:defRPr>
            </a:lvl1pPr>
          </a:lstStyle>
          <a:p>
            <a:r>
              <a:rPr lang="zh-CN" altLang="en-US" dirty="0"/>
              <a:t>单击此处编辑母版标题样式</a:t>
            </a:r>
            <a:endParaRPr lang="en-US" dirty="0"/>
          </a:p>
        </p:txBody>
      </p:sp>
      <p:sp>
        <p:nvSpPr>
          <p:cNvPr id="3" name="Text Placeholder 2"/>
          <p:cNvSpPr>
            <a:spLocks noGrp="1"/>
          </p:cNvSpPr>
          <p:nvPr userDrawn="1">
            <p:ph type="body" idx="1" hasCustomPrompt="1"/>
          </p:nvPr>
        </p:nvSpPr>
        <p:spPr>
          <a:xfrm>
            <a:off x="2701636" y="4594643"/>
            <a:ext cx="6788728" cy="738960"/>
          </a:xfrm>
        </p:spPr>
        <p:txBody>
          <a:bodyPr/>
          <a:lstStyle>
            <a:lvl1pPr marL="0" indent="0" algn="ctr">
              <a:lnSpc>
                <a:spcPct val="150000"/>
              </a:lnSpc>
              <a:buNone/>
              <a:defRPr sz="2400">
                <a:ln>
                  <a:noFill/>
                </a:ln>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bg>
      <p:bgPr>
        <a:solidFill>
          <a:schemeClr val="bg1"/>
        </a:solidFill>
        <a:effectLst/>
      </p:bgPr>
    </p:bg>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solidFill>
            <a:srgbClr val="F3F1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3" name="Date Placeholder 1"/>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p:cNvSpPr/>
          <p:nvPr userDrawn="1"/>
        </p:nvSpPr>
        <p:spPr>
          <a:xfrm>
            <a:off x="0" y="0"/>
            <a:ext cx="12192000" cy="6858000"/>
          </a:xfrm>
          <a:prstGeom prst="rect">
            <a:avLst/>
          </a:prstGeom>
          <a:blipFill dpi="0" rotWithShape="1">
            <a:blip r:embed="rId1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7" name="Text Placeholder 2"/>
          <p:cNvSpPr>
            <a:spLocks noGrp="1"/>
          </p:cNvSpPr>
          <p:nvPr>
            <p:ph type="body" idx="1"/>
          </p:nvPr>
        </p:nvSpPr>
        <p:spPr bwMode="auto">
          <a:xfrm>
            <a:off x="754063" y="1426303"/>
            <a:ext cx="10680700" cy="4930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endParaRPr lang="zh-CN" altLang="en-US" dirty="0"/>
          </a:p>
          <a:p>
            <a:pPr lvl="1"/>
            <a:r>
              <a:rPr lang="zh-CN" altLang="en-US" dirty="0"/>
              <a:t>第二级</a:t>
            </a:r>
            <a:endParaRPr lang="zh-CN" alt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mn-ea"/>
              </a:defRPr>
            </a:lvl1pPr>
          </a:lstStyle>
          <a:p>
            <a:fld id="{73B25E68-99F1-4046-B09B-134B52642AC8}"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mn-ea"/>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mn-ea"/>
              </a:defRPr>
            </a:lvl1pPr>
          </a:lstStyle>
          <a:p>
            <a:fld id="{3E3CA578-6D8C-4084-809D-66D25A20E1A2}" type="slidenum">
              <a:rPr lang="zh-CN" altLang="en-US" smtClean="0"/>
            </a:fld>
            <a:endParaRPr lang="zh-CN" altLang="en-US"/>
          </a:p>
        </p:txBody>
      </p:sp>
      <p:sp>
        <p:nvSpPr>
          <p:cNvPr id="1031" name="Title Placeholder 1"/>
          <p:cNvSpPr>
            <a:spLocks noGrp="1"/>
          </p:cNvSpPr>
          <p:nvPr>
            <p:ph type="title"/>
          </p:nvPr>
        </p:nvSpPr>
        <p:spPr bwMode="auto">
          <a:xfrm>
            <a:off x="1759527" y="98710"/>
            <a:ext cx="9675235" cy="1007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lnSpc>
          <a:spcPct val="90000"/>
        </a:lnSpc>
        <a:spcBef>
          <a:spcPct val="0"/>
        </a:spcBef>
        <a:spcAft>
          <a:spcPct val="0"/>
        </a:spcAft>
        <a:defRPr sz="3600" b="1" kern="1200">
          <a:ln w="3175">
            <a:noFill/>
          </a:ln>
          <a:solidFill>
            <a:schemeClr val="accent1"/>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1" fontAlgn="base" hangingPunct="1">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mn-ea"/>
          <a:cs typeface="+mn-cs"/>
        </a:defRPr>
      </a:lvl1pPr>
      <a:lvl2pPr marL="357505" indent="-357505" algn="l" rtl="0" eaLnBrk="1" fontAlgn="base" hangingPunct="1">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6" Type="http://schemas.openxmlformats.org/officeDocument/2006/relationships/slideLayout" Target="../slideLayouts/slideLayout7.xml"/><Relationship Id="rId25" Type="http://schemas.openxmlformats.org/officeDocument/2006/relationships/tags" Target="../tags/tag25.xml"/><Relationship Id="rId24" Type="http://schemas.openxmlformats.org/officeDocument/2006/relationships/tags" Target="../tags/tag24.xml"/><Relationship Id="rId23" Type="http://schemas.openxmlformats.org/officeDocument/2006/relationships/tags" Target="../tags/tag23.xml"/><Relationship Id="rId22" Type="http://schemas.openxmlformats.org/officeDocument/2006/relationships/tags" Target="../tags/tag22.xml"/><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slide" Target="slide3.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tags" Target="../tags/tag33.xml"/><Relationship Id="rId2" Type="http://schemas.openxmlformats.org/officeDocument/2006/relationships/image" Target="../media/image3.png"/><Relationship Id="rId12" Type="http://schemas.openxmlformats.org/officeDocument/2006/relationships/slideLayout" Target="../slideLayouts/slideLayout6.xml"/><Relationship Id="rId11" Type="http://schemas.openxmlformats.org/officeDocument/2006/relationships/tags" Target="../tags/tag41.xml"/><Relationship Id="rId10" Type="http://schemas.openxmlformats.org/officeDocument/2006/relationships/tags" Target="../tags/tag40.xml"/><Relationship Id="rId1" Type="http://schemas.openxmlformats.org/officeDocument/2006/relationships/tags" Target="../tags/tag3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descr="#clear#"/>
          <p:cNvSpPr>
            <a:spLocks noGrp="1"/>
          </p:cNvSpPr>
          <p:nvPr>
            <p:ph type="subTitle" idx="1"/>
          </p:nvPr>
        </p:nvSpPr>
        <p:spPr/>
        <p:txBody>
          <a:bodyPr/>
          <a:lstStyle/>
          <a:p>
            <a:r>
              <a:rPr lang="zh-CN" altLang="en-US"/>
              <a:t>汇报人：蓝素材        日期：</a:t>
            </a:r>
            <a:r>
              <a:rPr lang="en-US" altLang="zh-CN">
                <a:latin typeface="微软雅黑" panose="020B0503020204020204" charset="-122"/>
                <a:ea typeface="微软雅黑" panose="020B0503020204020204" charset="-122"/>
              </a:rPr>
              <a:t>2018/12/30</a:t>
            </a:r>
            <a:endParaRPr lang="zh-CN" altLang="en-US" dirty="0">
              <a:latin typeface="微软雅黑" panose="020B0503020204020204" charset="-122"/>
              <a:ea typeface="微软雅黑" panose="020B0503020204020204" charset="-122"/>
            </a:endParaRPr>
          </a:p>
        </p:txBody>
      </p:sp>
      <p:sp>
        <p:nvSpPr>
          <p:cNvPr id="6146" name="标题 5" descr="#clear#"/>
          <p:cNvSpPr>
            <a:spLocks noGrp="1"/>
          </p:cNvSpPr>
          <p:nvPr>
            <p:ph type="ctrTitle"/>
          </p:nvPr>
        </p:nvSpPr>
        <p:spPr/>
        <p:txBody>
          <a:bodyPr/>
          <a:lstStyle/>
          <a:p>
            <a:r>
              <a:rPr lang="zh-CN" altLang="en-US" dirty="0"/>
              <a:t>工作总结计划</a:t>
            </a:r>
            <a:br>
              <a:rPr lang="en-US" altLang="zh-CN" dirty="0"/>
            </a:br>
            <a:r>
              <a:rPr lang="en-US" altLang="zh-CN" dirty="0"/>
              <a:t>粉</a:t>
            </a:r>
            <a:r>
              <a:rPr lang="zh-CN" altLang="en-US" dirty="0"/>
              <a:t>系</a:t>
            </a:r>
            <a:r>
              <a:rPr lang="zh-CN" altLang="en-US" dirty="0"/>
              <a:t>花卉小清新模板</a:t>
            </a:r>
            <a:endParaRPr lang="zh-CN" altLang="en-US" dirty="0"/>
          </a:p>
        </p:txBody>
      </p:sp>
    </p:spTree>
    <p:custDataLst>
      <p:tags r:id="rId1"/>
    </p:custDataLst>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圆角矩形 12"/>
          <p:cNvSpPr/>
          <p:nvPr/>
        </p:nvSpPr>
        <p:spPr>
          <a:xfrm>
            <a:off x="1327830" y="2255936"/>
            <a:ext cx="1327925" cy="2811961"/>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21" name="圆角矩形 12"/>
          <p:cNvSpPr/>
          <p:nvPr/>
        </p:nvSpPr>
        <p:spPr>
          <a:xfrm>
            <a:off x="1327830" y="2151573"/>
            <a:ext cx="1327925" cy="2811961"/>
          </a:xfrm>
          <a:prstGeom prst="roundRect">
            <a:avLst>
              <a:gd name="adj" fmla="val 50000"/>
            </a:avLst>
          </a:prstGeom>
          <a:solidFill>
            <a:schemeClr val="bg1"/>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22" name="Rounded Rectangle 24"/>
          <p:cNvSpPr/>
          <p:nvPr/>
        </p:nvSpPr>
        <p:spPr>
          <a:xfrm>
            <a:off x="1417917" y="2217836"/>
            <a:ext cx="1147750" cy="1147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3" name="文本框 22" descr="#clear#"/>
          <p:cNvSpPr txBox="1"/>
          <p:nvPr/>
        </p:nvSpPr>
        <p:spPr>
          <a:xfrm>
            <a:off x="1191707" y="3779839"/>
            <a:ext cx="1600170" cy="769441"/>
          </a:xfrm>
          <a:prstGeom prst="rect">
            <a:avLst/>
          </a:prstGeom>
          <a:noFill/>
        </p:spPr>
        <p:txBody>
          <a:bodyPr wrap="square" rtlCol="0">
            <a:spAutoFit/>
          </a:bodyPr>
          <a:lstStyle/>
          <a:p>
            <a:pPr algn="ctr"/>
            <a:r>
              <a:rPr lang="en-US" altLang="zh-CN" sz="4400" b="1" dirty="0">
                <a:latin typeface="+mj-ea"/>
                <a:ea typeface="+mj-ea"/>
              </a:rPr>
              <a:t>76</a:t>
            </a:r>
            <a:r>
              <a:rPr lang="en-US" altLang="zh-CN" sz="2000" dirty="0">
                <a:latin typeface="+mj-ea"/>
                <a:ea typeface="+mj-ea"/>
              </a:rPr>
              <a:t>%</a:t>
            </a:r>
            <a:endParaRPr lang="zh-CN" altLang="en-US" sz="4400" dirty="0">
              <a:latin typeface="+mj-ea"/>
              <a:ea typeface="+mj-ea"/>
            </a:endParaRPr>
          </a:p>
        </p:txBody>
      </p:sp>
      <p:sp>
        <p:nvSpPr>
          <p:cNvPr id="24" name="矩形 23" descr="#clear#"/>
          <p:cNvSpPr/>
          <p:nvPr/>
        </p:nvSpPr>
        <p:spPr>
          <a:xfrm>
            <a:off x="733236" y="5243433"/>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5" name="圆角矩形 12"/>
          <p:cNvSpPr/>
          <p:nvPr/>
        </p:nvSpPr>
        <p:spPr>
          <a:xfrm>
            <a:off x="4063969" y="2255936"/>
            <a:ext cx="1327925" cy="2811961"/>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26" name="圆角矩形 12"/>
          <p:cNvSpPr/>
          <p:nvPr/>
        </p:nvSpPr>
        <p:spPr>
          <a:xfrm>
            <a:off x="4063969" y="2151573"/>
            <a:ext cx="1327925" cy="2811961"/>
          </a:xfrm>
          <a:prstGeom prst="roundRect">
            <a:avLst>
              <a:gd name="adj" fmla="val 50000"/>
            </a:avLst>
          </a:prstGeom>
          <a:solidFill>
            <a:schemeClr val="bg1"/>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27" name="Rounded Rectangle 24"/>
          <p:cNvSpPr/>
          <p:nvPr/>
        </p:nvSpPr>
        <p:spPr>
          <a:xfrm>
            <a:off x="4154056" y="2217836"/>
            <a:ext cx="1147750" cy="1147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1" name="文本框 30" descr="#clear#"/>
          <p:cNvSpPr txBox="1"/>
          <p:nvPr/>
        </p:nvSpPr>
        <p:spPr>
          <a:xfrm>
            <a:off x="3927846" y="3779839"/>
            <a:ext cx="1600170" cy="769441"/>
          </a:xfrm>
          <a:prstGeom prst="rect">
            <a:avLst/>
          </a:prstGeom>
          <a:noFill/>
        </p:spPr>
        <p:txBody>
          <a:bodyPr wrap="square" rtlCol="0">
            <a:spAutoFit/>
          </a:bodyPr>
          <a:lstStyle/>
          <a:p>
            <a:pPr algn="ctr"/>
            <a:r>
              <a:rPr lang="en-US" altLang="zh-CN" sz="4400" b="1" dirty="0">
                <a:latin typeface="+mj-ea"/>
                <a:ea typeface="+mj-ea"/>
              </a:rPr>
              <a:t>96</a:t>
            </a:r>
            <a:r>
              <a:rPr lang="en-US" altLang="zh-CN" sz="2000" dirty="0">
                <a:latin typeface="+mj-ea"/>
                <a:ea typeface="+mj-ea"/>
              </a:rPr>
              <a:t>%</a:t>
            </a:r>
            <a:endParaRPr lang="zh-CN" altLang="en-US" sz="4400" dirty="0">
              <a:latin typeface="+mj-ea"/>
              <a:ea typeface="+mj-ea"/>
            </a:endParaRPr>
          </a:p>
        </p:txBody>
      </p:sp>
      <p:sp>
        <p:nvSpPr>
          <p:cNvPr id="32" name="矩形 31" descr="#clear#"/>
          <p:cNvSpPr/>
          <p:nvPr/>
        </p:nvSpPr>
        <p:spPr>
          <a:xfrm>
            <a:off x="3469375" y="5243433"/>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3" name="圆角矩形 12"/>
          <p:cNvSpPr/>
          <p:nvPr/>
        </p:nvSpPr>
        <p:spPr>
          <a:xfrm>
            <a:off x="6800108" y="2255936"/>
            <a:ext cx="1327925" cy="2811961"/>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34" name="圆角矩形 12"/>
          <p:cNvSpPr/>
          <p:nvPr/>
        </p:nvSpPr>
        <p:spPr>
          <a:xfrm>
            <a:off x="6800108" y="2151573"/>
            <a:ext cx="1327925" cy="2811961"/>
          </a:xfrm>
          <a:prstGeom prst="roundRect">
            <a:avLst>
              <a:gd name="adj" fmla="val 50000"/>
            </a:avLst>
          </a:prstGeom>
          <a:solidFill>
            <a:schemeClr val="bg1"/>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35" name="Rounded Rectangle 24"/>
          <p:cNvSpPr/>
          <p:nvPr/>
        </p:nvSpPr>
        <p:spPr>
          <a:xfrm>
            <a:off x="6890195" y="2217836"/>
            <a:ext cx="1147750" cy="1147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6" name="文本框 35" descr="#clear#"/>
          <p:cNvSpPr txBox="1"/>
          <p:nvPr/>
        </p:nvSpPr>
        <p:spPr>
          <a:xfrm>
            <a:off x="6663985" y="3779839"/>
            <a:ext cx="1600170" cy="769441"/>
          </a:xfrm>
          <a:prstGeom prst="rect">
            <a:avLst/>
          </a:prstGeom>
          <a:noFill/>
        </p:spPr>
        <p:txBody>
          <a:bodyPr wrap="square" rtlCol="0">
            <a:spAutoFit/>
          </a:bodyPr>
          <a:lstStyle/>
          <a:p>
            <a:pPr algn="ctr"/>
            <a:r>
              <a:rPr lang="en-US" altLang="zh-CN" sz="4400" b="1" dirty="0">
                <a:latin typeface="+mj-ea"/>
                <a:ea typeface="+mj-ea"/>
              </a:rPr>
              <a:t>82</a:t>
            </a:r>
            <a:r>
              <a:rPr lang="en-US" altLang="zh-CN" sz="2000" dirty="0">
                <a:latin typeface="+mj-ea"/>
                <a:ea typeface="+mj-ea"/>
              </a:rPr>
              <a:t>%</a:t>
            </a:r>
            <a:endParaRPr lang="zh-CN" altLang="en-US" sz="4400" dirty="0">
              <a:latin typeface="+mj-ea"/>
              <a:ea typeface="+mj-ea"/>
            </a:endParaRPr>
          </a:p>
        </p:txBody>
      </p:sp>
      <p:sp>
        <p:nvSpPr>
          <p:cNvPr id="37" name="矩形 36" descr="#clear#"/>
          <p:cNvSpPr/>
          <p:nvPr/>
        </p:nvSpPr>
        <p:spPr>
          <a:xfrm>
            <a:off x="6205514" y="5243433"/>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8" name="圆角矩形 12"/>
          <p:cNvSpPr/>
          <p:nvPr/>
        </p:nvSpPr>
        <p:spPr>
          <a:xfrm>
            <a:off x="9536247" y="2255936"/>
            <a:ext cx="1327925" cy="2811961"/>
          </a:xfrm>
          <a:custGeom>
            <a:avLst/>
            <a:gdLst/>
            <a:ahLst/>
            <a:cxnLst/>
            <a:rect l="l" t="t" r="r" b="b"/>
            <a:pathLst>
              <a:path w="2520280" h="4203450">
                <a:moveTo>
                  <a:pt x="877234" y="0"/>
                </a:moveTo>
                <a:lnTo>
                  <a:pt x="1643046" y="0"/>
                </a:lnTo>
                <a:cubicBezTo>
                  <a:pt x="2127529" y="0"/>
                  <a:pt x="2520280" y="392751"/>
                  <a:pt x="2520280" y="877234"/>
                </a:cubicBezTo>
                <a:lnTo>
                  <a:pt x="2520280" y="1899136"/>
                </a:lnTo>
                <a:lnTo>
                  <a:pt x="2520280" y="3155214"/>
                </a:lnTo>
                <a:lnTo>
                  <a:pt x="2520280" y="4059492"/>
                </a:lnTo>
                <a:cubicBezTo>
                  <a:pt x="2520280" y="4138998"/>
                  <a:pt x="2455828" y="4203450"/>
                  <a:pt x="2376322" y="4203450"/>
                </a:cubicBezTo>
                <a:lnTo>
                  <a:pt x="143958" y="4203450"/>
                </a:lnTo>
                <a:cubicBezTo>
                  <a:pt x="64452" y="4203450"/>
                  <a:pt x="0" y="4138998"/>
                  <a:pt x="0" y="4059492"/>
                </a:cubicBezTo>
                <a:lnTo>
                  <a:pt x="0" y="3155214"/>
                </a:lnTo>
                <a:lnTo>
                  <a:pt x="0" y="1899136"/>
                </a:lnTo>
                <a:lnTo>
                  <a:pt x="0" y="877234"/>
                </a:lnTo>
                <a:cubicBezTo>
                  <a:pt x="0" y="392751"/>
                  <a:pt x="392751" y="0"/>
                  <a:pt x="877234"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39" name="圆角矩形 12"/>
          <p:cNvSpPr/>
          <p:nvPr/>
        </p:nvSpPr>
        <p:spPr>
          <a:xfrm>
            <a:off x="9536247" y="2151573"/>
            <a:ext cx="1327925" cy="2811961"/>
          </a:xfrm>
          <a:prstGeom prst="roundRect">
            <a:avLst>
              <a:gd name="adj" fmla="val 50000"/>
            </a:avLst>
          </a:prstGeom>
          <a:solidFill>
            <a:schemeClr val="bg1"/>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40" name="Rounded Rectangle 24"/>
          <p:cNvSpPr/>
          <p:nvPr/>
        </p:nvSpPr>
        <p:spPr>
          <a:xfrm>
            <a:off x="9626334" y="2217836"/>
            <a:ext cx="1147750" cy="1147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1" name="文本框 40" descr="#clear#"/>
          <p:cNvSpPr txBox="1"/>
          <p:nvPr/>
        </p:nvSpPr>
        <p:spPr>
          <a:xfrm>
            <a:off x="9400124" y="3779839"/>
            <a:ext cx="1600170" cy="769441"/>
          </a:xfrm>
          <a:prstGeom prst="rect">
            <a:avLst/>
          </a:prstGeom>
          <a:noFill/>
        </p:spPr>
        <p:txBody>
          <a:bodyPr wrap="square" rtlCol="0">
            <a:spAutoFit/>
          </a:bodyPr>
          <a:lstStyle/>
          <a:p>
            <a:pPr algn="ctr"/>
            <a:r>
              <a:rPr lang="en-US" altLang="zh-CN" sz="4400" b="1" dirty="0">
                <a:latin typeface="+mj-ea"/>
                <a:ea typeface="+mj-ea"/>
              </a:rPr>
              <a:t>98</a:t>
            </a:r>
            <a:r>
              <a:rPr lang="en-US" altLang="zh-CN" sz="2000" dirty="0">
                <a:latin typeface="+mj-ea"/>
                <a:ea typeface="+mj-ea"/>
              </a:rPr>
              <a:t>%</a:t>
            </a:r>
            <a:endParaRPr lang="zh-CN" altLang="en-US" sz="4400" dirty="0">
              <a:latin typeface="+mj-ea"/>
              <a:ea typeface="+mj-ea"/>
            </a:endParaRPr>
          </a:p>
        </p:txBody>
      </p:sp>
      <p:sp>
        <p:nvSpPr>
          <p:cNvPr id="42" name="矩形 41" descr="#clear#"/>
          <p:cNvSpPr/>
          <p:nvPr/>
        </p:nvSpPr>
        <p:spPr>
          <a:xfrm>
            <a:off x="8941653" y="5243433"/>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43" name="KSO_Shape"/>
          <p:cNvSpPr/>
          <p:nvPr/>
        </p:nvSpPr>
        <p:spPr bwMode="auto">
          <a:xfrm>
            <a:off x="4428740" y="2493047"/>
            <a:ext cx="598382" cy="597327"/>
          </a:xfrm>
          <a:custGeom>
            <a:avLst/>
            <a:gdLst>
              <a:gd name="T0" fmla="*/ 1460078 w 3280"/>
              <a:gd name="T1" fmla="*/ 1798074 h 3274"/>
              <a:gd name="T2" fmla="*/ 337026 w 3280"/>
              <a:gd name="T3" fmla="*/ 1798074 h 3274"/>
              <a:gd name="T4" fmla="*/ 0 w 3280"/>
              <a:gd name="T5" fmla="*/ 1460866 h 3274"/>
              <a:gd name="T6" fmla="*/ 0 w 3280"/>
              <a:gd name="T7" fmla="*/ 337208 h 3274"/>
              <a:gd name="T8" fmla="*/ 337026 w 3280"/>
              <a:gd name="T9" fmla="*/ 0 h 3274"/>
              <a:gd name="T10" fmla="*/ 1460078 w 3280"/>
              <a:gd name="T11" fmla="*/ 0 h 3274"/>
              <a:gd name="T12" fmla="*/ 1800397 w 3280"/>
              <a:gd name="T13" fmla="*/ 337208 h 3274"/>
              <a:gd name="T14" fmla="*/ 1800397 w 3280"/>
              <a:gd name="T15" fmla="*/ 1460866 h 3274"/>
              <a:gd name="T16" fmla="*/ 1460078 w 3280"/>
              <a:gd name="T17" fmla="*/ 1798074 h 3274"/>
              <a:gd name="T18" fmla="*/ 1581385 w 3280"/>
              <a:gd name="T19" fmla="*/ 337208 h 3274"/>
              <a:gd name="T20" fmla="*/ 1460078 w 3280"/>
              <a:gd name="T21" fmla="*/ 218581 h 3274"/>
              <a:gd name="T22" fmla="*/ 337026 w 3280"/>
              <a:gd name="T23" fmla="*/ 218581 h 3274"/>
              <a:gd name="T24" fmla="*/ 215718 w 3280"/>
              <a:gd name="T25" fmla="*/ 337208 h 3274"/>
              <a:gd name="T26" fmla="*/ 215718 w 3280"/>
              <a:gd name="T27" fmla="*/ 449244 h 3274"/>
              <a:gd name="T28" fmla="*/ 112525 w 3280"/>
              <a:gd name="T29" fmla="*/ 561829 h 3274"/>
              <a:gd name="T30" fmla="*/ 112525 w 3280"/>
              <a:gd name="T31" fmla="*/ 674415 h 3274"/>
              <a:gd name="T32" fmla="*/ 215718 w 3280"/>
              <a:gd name="T33" fmla="*/ 786451 h 3274"/>
              <a:gd name="T34" fmla="*/ 215718 w 3280"/>
              <a:gd name="T35" fmla="*/ 1011623 h 3274"/>
              <a:gd name="T36" fmla="*/ 112525 w 3280"/>
              <a:gd name="T37" fmla="*/ 1123659 h 3274"/>
              <a:gd name="T38" fmla="*/ 112525 w 3280"/>
              <a:gd name="T39" fmla="*/ 1236245 h 3274"/>
              <a:gd name="T40" fmla="*/ 215718 w 3280"/>
              <a:gd name="T41" fmla="*/ 1348830 h 3274"/>
              <a:gd name="T42" fmla="*/ 215718 w 3280"/>
              <a:gd name="T43" fmla="*/ 1460866 h 3274"/>
              <a:gd name="T44" fmla="*/ 337026 w 3280"/>
              <a:gd name="T45" fmla="*/ 1582239 h 3274"/>
              <a:gd name="T46" fmla="*/ 1460078 w 3280"/>
              <a:gd name="T47" fmla="*/ 1582239 h 3274"/>
              <a:gd name="T48" fmla="*/ 1581385 w 3280"/>
              <a:gd name="T49" fmla="*/ 1460866 h 3274"/>
              <a:gd name="T50" fmla="*/ 1581385 w 3280"/>
              <a:gd name="T51" fmla="*/ 337208 h 3274"/>
              <a:gd name="T52" fmla="*/ 1348102 w 3280"/>
              <a:gd name="T53" fmla="*/ 1472949 h 3274"/>
              <a:gd name="T54" fmla="*/ 449550 w 3280"/>
              <a:gd name="T55" fmla="*/ 1472949 h 3274"/>
              <a:gd name="T56" fmla="*/ 337026 w 3280"/>
              <a:gd name="T57" fmla="*/ 1348830 h 3274"/>
              <a:gd name="T58" fmla="*/ 434181 w 3280"/>
              <a:gd name="T59" fmla="*/ 1236245 h 3274"/>
              <a:gd name="T60" fmla="*/ 434181 w 3280"/>
              <a:gd name="T61" fmla="*/ 1123659 h 3274"/>
              <a:gd name="T62" fmla="*/ 322205 w 3280"/>
              <a:gd name="T63" fmla="*/ 1011623 h 3274"/>
              <a:gd name="T64" fmla="*/ 322205 w 3280"/>
              <a:gd name="T65" fmla="*/ 786451 h 3274"/>
              <a:gd name="T66" fmla="*/ 434181 w 3280"/>
              <a:gd name="T67" fmla="*/ 674415 h 3274"/>
              <a:gd name="T68" fmla="*/ 434181 w 3280"/>
              <a:gd name="T69" fmla="*/ 561829 h 3274"/>
              <a:gd name="T70" fmla="*/ 337026 w 3280"/>
              <a:gd name="T71" fmla="*/ 449244 h 3274"/>
              <a:gd name="T72" fmla="*/ 449550 w 3280"/>
              <a:gd name="T73" fmla="*/ 325125 h 3274"/>
              <a:gd name="T74" fmla="*/ 1348102 w 3280"/>
              <a:gd name="T75" fmla="*/ 325125 h 3274"/>
              <a:gd name="T76" fmla="*/ 1475447 w 3280"/>
              <a:gd name="T77" fmla="*/ 449244 h 3274"/>
              <a:gd name="T78" fmla="*/ 1475447 w 3280"/>
              <a:gd name="T79" fmla="*/ 1348830 h 3274"/>
              <a:gd name="T80" fmla="*/ 1348102 w 3280"/>
              <a:gd name="T81" fmla="*/ 1472949 h 3274"/>
              <a:gd name="T82" fmla="*/ 898552 w 3280"/>
              <a:gd name="T83" fmla="*/ 561829 h 3274"/>
              <a:gd name="T84" fmla="*/ 561526 w 3280"/>
              <a:gd name="T85" fmla="*/ 899037 h 3274"/>
              <a:gd name="T86" fmla="*/ 898552 w 3280"/>
              <a:gd name="T87" fmla="*/ 1236245 h 3274"/>
              <a:gd name="T88" fmla="*/ 1235577 w 3280"/>
              <a:gd name="T89" fmla="*/ 899037 h 3274"/>
              <a:gd name="T90" fmla="*/ 898552 w 3280"/>
              <a:gd name="T91" fmla="*/ 561829 h 3274"/>
              <a:gd name="T92" fmla="*/ 898552 w 3280"/>
              <a:gd name="T93" fmla="*/ 1123659 h 3274"/>
              <a:gd name="T94" fmla="*/ 674051 w 3280"/>
              <a:gd name="T95" fmla="*/ 899037 h 3274"/>
              <a:gd name="T96" fmla="*/ 898552 w 3280"/>
              <a:gd name="T97" fmla="*/ 674415 h 3274"/>
              <a:gd name="T98" fmla="*/ 1123053 w 3280"/>
              <a:gd name="T99" fmla="*/ 899037 h 3274"/>
              <a:gd name="T100" fmla="*/ 898552 w 3280"/>
              <a:gd name="T101" fmla="*/ 1123659 h 3274"/>
              <a:gd name="T102" fmla="*/ 281038 w 3280"/>
              <a:gd name="T103" fmla="*/ 674415 h 3274"/>
              <a:gd name="T104" fmla="*/ 224501 w 3280"/>
              <a:gd name="T105" fmla="*/ 617848 h 3274"/>
              <a:gd name="T106" fmla="*/ 281038 w 3280"/>
              <a:gd name="T107" fmla="*/ 561829 h 3274"/>
              <a:gd name="T108" fmla="*/ 337026 w 3280"/>
              <a:gd name="T109" fmla="*/ 617848 h 3274"/>
              <a:gd name="T110" fmla="*/ 281038 w 3280"/>
              <a:gd name="T111" fmla="*/ 674415 h 3274"/>
              <a:gd name="T112" fmla="*/ 281038 w 3280"/>
              <a:gd name="T113" fmla="*/ 1123659 h 3274"/>
              <a:gd name="T114" fmla="*/ 337026 w 3280"/>
              <a:gd name="T115" fmla="*/ 1180226 h 3274"/>
              <a:gd name="T116" fmla="*/ 281038 w 3280"/>
              <a:gd name="T117" fmla="*/ 1236245 h 3274"/>
              <a:gd name="T118" fmla="*/ 224501 w 3280"/>
              <a:gd name="T119" fmla="*/ 1180226 h 3274"/>
              <a:gd name="T120" fmla="*/ 281038 w 3280"/>
              <a:gd name="T121" fmla="*/ 1123659 h 32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280" h="3274">
                <a:moveTo>
                  <a:pt x="2660" y="3274"/>
                </a:moveTo>
                <a:cubicBezTo>
                  <a:pt x="614" y="3274"/>
                  <a:pt x="614" y="3274"/>
                  <a:pt x="614" y="3274"/>
                </a:cubicBezTo>
                <a:cubicBezTo>
                  <a:pt x="275" y="3274"/>
                  <a:pt x="0" y="2999"/>
                  <a:pt x="0" y="2660"/>
                </a:cubicBezTo>
                <a:cubicBezTo>
                  <a:pt x="0" y="614"/>
                  <a:pt x="0" y="614"/>
                  <a:pt x="0" y="614"/>
                </a:cubicBezTo>
                <a:cubicBezTo>
                  <a:pt x="0" y="275"/>
                  <a:pt x="275" y="0"/>
                  <a:pt x="614" y="0"/>
                </a:cubicBezTo>
                <a:cubicBezTo>
                  <a:pt x="2660" y="0"/>
                  <a:pt x="2660" y="0"/>
                  <a:pt x="2660" y="0"/>
                </a:cubicBezTo>
                <a:cubicBezTo>
                  <a:pt x="2999" y="0"/>
                  <a:pt x="3280" y="275"/>
                  <a:pt x="3280" y="614"/>
                </a:cubicBezTo>
                <a:cubicBezTo>
                  <a:pt x="3280" y="2660"/>
                  <a:pt x="3280" y="2660"/>
                  <a:pt x="3280" y="2660"/>
                </a:cubicBezTo>
                <a:cubicBezTo>
                  <a:pt x="3280" y="2999"/>
                  <a:pt x="2999" y="3274"/>
                  <a:pt x="2660" y="3274"/>
                </a:cubicBezTo>
                <a:close/>
                <a:moveTo>
                  <a:pt x="2881" y="614"/>
                </a:moveTo>
                <a:cubicBezTo>
                  <a:pt x="2881" y="501"/>
                  <a:pt x="2773" y="398"/>
                  <a:pt x="2660" y="398"/>
                </a:cubicBezTo>
                <a:cubicBezTo>
                  <a:pt x="614" y="398"/>
                  <a:pt x="614" y="398"/>
                  <a:pt x="614" y="398"/>
                </a:cubicBezTo>
                <a:cubicBezTo>
                  <a:pt x="501" y="398"/>
                  <a:pt x="393" y="501"/>
                  <a:pt x="393" y="614"/>
                </a:cubicBezTo>
                <a:cubicBezTo>
                  <a:pt x="393" y="818"/>
                  <a:pt x="393" y="818"/>
                  <a:pt x="393" y="818"/>
                </a:cubicBezTo>
                <a:cubicBezTo>
                  <a:pt x="280" y="818"/>
                  <a:pt x="205" y="910"/>
                  <a:pt x="205" y="1023"/>
                </a:cubicBezTo>
                <a:cubicBezTo>
                  <a:pt x="205" y="1228"/>
                  <a:pt x="205" y="1228"/>
                  <a:pt x="205" y="1228"/>
                </a:cubicBezTo>
                <a:cubicBezTo>
                  <a:pt x="205" y="1341"/>
                  <a:pt x="280" y="1432"/>
                  <a:pt x="393" y="1432"/>
                </a:cubicBezTo>
                <a:cubicBezTo>
                  <a:pt x="393" y="1842"/>
                  <a:pt x="393" y="1842"/>
                  <a:pt x="393" y="1842"/>
                </a:cubicBezTo>
                <a:cubicBezTo>
                  <a:pt x="280" y="1842"/>
                  <a:pt x="205" y="1933"/>
                  <a:pt x="205" y="2046"/>
                </a:cubicBezTo>
                <a:cubicBezTo>
                  <a:pt x="205" y="2251"/>
                  <a:pt x="205" y="2251"/>
                  <a:pt x="205" y="2251"/>
                </a:cubicBezTo>
                <a:cubicBezTo>
                  <a:pt x="205" y="2364"/>
                  <a:pt x="280" y="2456"/>
                  <a:pt x="393" y="2456"/>
                </a:cubicBezTo>
                <a:cubicBezTo>
                  <a:pt x="393" y="2660"/>
                  <a:pt x="393" y="2660"/>
                  <a:pt x="393" y="2660"/>
                </a:cubicBezTo>
                <a:cubicBezTo>
                  <a:pt x="393" y="2773"/>
                  <a:pt x="501" y="2881"/>
                  <a:pt x="614" y="2881"/>
                </a:cubicBezTo>
                <a:cubicBezTo>
                  <a:pt x="2660" y="2881"/>
                  <a:pt x="2660" y="2881"/>
                  <a:pt x="2660" y="2881"/>
                </a:cubicBezTo>
                <a:cubicBezTo>
                  <a:pt x="2773" y="2881"/>
                  <a:pt x="2881" y="2773"/>
                  <a:pt x="2881" y="2660"/>
                </a:cubicBezTo>
                <a:lnTo>
                  <a:pt x="2881" y="614"/>
                </a:lnTo>
                <a:close/>
                <a:moveTo>
                  <a:pt x="2456" y="2682"/>
                </a:moveTo>
                <a:cubicBezTo>
                  <a:pt x="819" y="2682"/>
                  <a:pt x="819" y="2682"/>
                  <a:pt x="819" y="2682"/>
                </a:cubicBezTo>
                <a:cubicBezTo>
                  <a:pt x="706" y="2682"/>
                  <a:pt x="614" y="2569"/>
                  <a:pt x="614" y="2456"/>
                </a:cubicBezTo>
                <a:cubicBezTo>
                  <a:pt x="727" y="2456"/>
                  <a:pt x="791" y="2364"/>
                  <a:pt x="791" y="2251"/>
                </a:cubicBezTo>
                <a:cubicBezTo>
                  <a:pt x="791" y="2046"/>
                  <a:pt x="791" y="2046"/>
                  <a:pt x="791" y="2046"/>
                </a:cubicBezTo>
                <a:cubicBezTo>
                  <a:pt x="791" y="1933"/>
                  <a:pt x="700" y="1842"/>
                  <a:pt x="587" y="1842"/>
                </a:cubicBezTo>
                <a:cubicBezTo>
                  <a:pt x="587" y="1432"/>
                  <a:pt x="587" y="1432"/>
                  <a:pt x="587" y="1432"/>
                </a:cubicBezTo>
                <a:cubicBezTo>
                  <a:pt x="700" y="1432"/>
                  <a:pt x="791" y="1341"/>
                  <a:pt x="791" y="1228"/>
                </a:cubicBezTo>
                <a:cubicBezTo>
                  <a:pt x="791" y="1023"/>
                  <a:pt x="791" y="1023"/>
                  <a:pt x="791" y="1023"/>
                </a:cubicBezTo>
                <a:cubicBezTo>
                  <a:pt x="791" y="910"/>
                  <a:pt x="727" y="818"/>
                  <a:pt x="614" y="818"/>
                </a:cubicBezTo>
                <a:cubicBezTo>
                  <a:pt x="614" y="705"/>
                  <a:pt x="706" y="592"/>
                  <a:pt x="819" y="592"/>
                </a:cubicBezTo>
                <a:cubicBezTo>
                  <a:pt x="2456" y="592"/>
                  <a:pt x="2456" y="592"/>
                  <a:pt x="2456" y="592"/>
                </a:cubicBezTo>
                <a:cubicBezTo>
                  <a:pt x="2569" y="592"/>
                  <a:pt x="2688" y="705"/>
                  <a:pt x="2688" y="818"/>
                </a:cubicBezTo>
                <a:cubicBezTo>
                  <a:pt x="2688" y="2456"/>
                  <a:pt x="2688" y="2456"/>
                  <a:pt x="2688" y="2456"/>
                </a:cubicBezTo>
                <a:cubicBezTo>
                  <a:pt x="2688" y="2569"/>
                  <a:pt x="2569" y="2682"/>
                  <a:pt x="2456" y="2682"/>
                </a:cubicBezTo>
                <a:close/>
                <a:moveTo>
                  <a:pt x="1637" y="1023"/>
                </a:moveTo>
                <a:cubicBezTo>
                  <a:pt x="1298" y="1023"/>
                  <a:pt x="1023" y="1298"/>
                  <a:pt x="1023" y="1637"/>
                </a:cubicBezTo>
                <a:cubicBezTo>
                  <a:pt x="1023" y="1976"/>
                  <a:pt x="1298" y="2251"/>
                  <a:pt x="1637" y="2251"/>
                </a:cubicBezTo>
                <a:cubicBezTo>
                  <a:pt x="1976" y="2251"/>
                  <a:pt x="2251" y="1976"/>
                  <a:pt x="2251" y="1637"/>
                </a:cubicBezTo>
                <a:cubicBezTo>
                  <a:pt x="2251" y="1298"/>
                  <a:pt x="1976" y="1023"/>
                  <a:pt x="1637" y="1023"/>
                </a:cubicBezTo>
                <a:close/>
                <a:moveTo>
                  <a:pt x="1637" y="2046"/>
                </a:moveTo>
                <a:cubicBezTo>
                  <a:pt x="1411" y="2046"/>
                  <a:pt x="1228" y="1863"/>
                  <a:pt x="1228" y="1637"/>
                </a:cubicBezTo>
                <a:cubicBezTo>
                  <a:pt x="1228" y="1411"/>
                  <a:pt x="1411" y="1228"/>
                  <a:pt x="1637" y="1228"/>
                </a:cubicBezTo>
                <a:cubicBezTo>
                  <a:pt x="1863" y="1228"/>
                  <a:pt x="2046" y="1411"/>
                  <a:pt x="2046" y="1637"/>
                </a:cubicBezTo>
                <a:cubicBezTo>
                  <a:pt x="2046" y="1863"/>
                  <a:pt x="1863" y="2046"/>
                  <a:pt x="1637" y="2046"/>
                </a:cubicBezTo>
                <a:close/>
                <a:moveTo>
                  <a:pt x="512" y="1228"/>
                </a:moveTo>
                <a:cubicBezTo>
                  <a:pt x="455" y="1228"/>
                  <a:pt x="409" y="1182"/>
                  <a:pt x="409" y="1125"/>
                </a:cubicBezTo>
                <a:cubicBezTo>
                  <a:pt x="409" y="1069"/>
                  <a:pt x="455" y="1023"/>
                  <a:pt x="512" y="1023"/>
                </a:cubicBezTo>
                <a:cubicBezTo>
                  <a:pt x="568" y="1023"/>
                  <a:pt x="614" y="1069"/>
                  <a:pt x="614" y="1125"/>
                </a:cubicBezTo>
                <a:cubicBezTo>
                  <a:pt x="614" y="1182"/>
                  <a:pt x="568" y="1228"/>
                  <a:pt x="512" y="1228"/>
                </a:cubicBezTo>
                <a:close/>
                <a:moveTo>
                  <a:pt x="512" y="2046"/>
                </a:moveTo>
                <a:cubicBezTo>
                  <a:pt x="568" y="2046"/>
                  <a:pt x="614" y="2092"/>
                  <a:pt x="614" y="2149"/>
                </a:cubicBezTo>
                <a:cubicBezTo>
                  <a:pt x="614" y="2205"/>
                  <a:pt x="568" y="2251"/>
                  <a:pt x="512" y="2251"/>
                </a:cubicBezTo>
                <a:cubicBezTo>
                  <a:pt x="455" y="2251"/>
                  <a:pt x="409" y="2205"/>
                  <a:pt x="409" y="2149"/>
                </a:cubicBezTo>
                <a:cubicBezTo>
                  <a:pt x="409" y="2092"/>
                  <a:pt x="455" y="2046"/>
                  <a:pt x="512" y="2046"/>
                </a:cubicBezTo>
                <a:close/>
              </a:path>
            </a:pathLst>
          </a:custGeom>
          <a:solidFill>
            <a:srgbClr val="FFFFFF"/>
          </a:solidFill>
          <a:ln>
            <a:noFill/>
          </a:ln>
        </p:spPr>
        <p:txBody>
          <a:bodyPr/>
          <a:lstStyle/>
          <a:p>
            <a:endParaRPr lang="zh-CN" altLang="en-US"/>
          </a:p>
        </p:txBody>
      </p:sp>
      <p:sp>
        <p:nvSpPr>
          <p:cNvPr id="44" name="KSO_Shape"/>
          <p:cNvSpPr/>
          <p:nvPr/>
        </p:nvSpPr>
        <p:spPr bwMode="auto">
          <a:xfrm>
            <a:off x="1693129" y="2493047"/>
            <a:ext cx="597327" cy="597327"/>
          </a:xfrm>
          <a:custGeom>
            <a:avLst/>
            <a:gdLst>
              <a:gd name="T0" fmla="*/ 1619048 w 3279"/>
              <a:gd name="T1" fmla="*/ 1800397 h 3280"/>
              <a:gd name="T2" fmla="*/ 179955 w 3279"/>
              <a:gd name="T3" fmla="*/ 1800397 h 3280"/>
              <a:gd name="T4" fmla="*/ 0 w 3279"/>
              <a:gd name="T5" fmla="*/ 1619808 h 3280"/>
              <a:gd name="T6" fmla="*/ 0 w 3279"/>
              <a:gd name="T7" fmla="*/ 180040 h 3280"/>
              <a:gd name="T8" fmla="*/ 179955 w 3279"/>
              <a:gd name="T9" fmla="*/ 0 h 3280"/>
              <a:gd name="T10" fmla="*/ 1619048 w 3279"/>
              <a:gd name="T11" fmla="*/ 0 h 3280"/>
              <a:gd name="T12" fmla="*/ 1799003 w 3279"/>
              <a:gd name="T13" fmla="*/ 180040 h 3280"/>
              <a:gd name="T14" fmla="*/ 1799003 w 3279"/>
              <a:gd name="T15" fmla="*/ 1619808 h 3280"/>
              <a:gd name="T16" fmla="*/ 1619048 w 3279"/>
              <a:gd name="T17" fmla="*/ 1800397 h 3280"/>
              <a:gd name="T18" fmla="*/ 1593262 w 3279"/>
              <a:gd name="T19" fmla="*/ 933681 h 3280"/>
              <a:gd name="T20" fmla="*/ 1588872 w 3279"/>
              <a:gd name="T21" fmla="*/ 924350 h 3280"/>
              <a:gd name="T22" fmla="*/ 1588872 w 3279"/>
              <a:gd name="T23" fmla="*/ 906236 h 3280"/>
              <a:gd name="T24" fmla="*/ 913492 w 3279"/>
              <a:gd name="T25" fmla="*/ 230539 h 3280"/>
              <a:gd name="T26" fmla="*/ 802666 w 3279"/>
              <a:gd name="T27" fmla="*/ 239321 h 3280"/>
              <a:gd name="T28" fmla="*/ 798825 w 3279"/>
              <a:gd name="T29" fmla="*/ 242066 h 3280"/>
              <a:gd name="T30" fmla="*/ 583757 w 3279"/>
              <a:gd name="T31" fmla="*/ 184980 h 3280"/>
              <a:gd name="T32" fmla="*/ 150328 w 3279"/>
              <a:gd name="T33" fmla="*/ 618612 h 3280"/>
              <a:gd name="T34" fmla="*/ 241403 w 3279"/>
              <a:gd name="T35" fmla="*/ 885378 h 3280"/>
              <a:gd name="T36" fmla="*/ 237563 w 3279"/>
              <a:gd name="T37" fmla="*/ 906236 h 3280"/>
              <a:gd name="T38" fmla="*/ 913492 w 3279"/>
              <a:gd name="T39" fmla="*/ 1582483 h 3280"/>
              <a:gd name="T40" fmla="*/ 1021575 w 3279"/>
              <a:gd name="T41" fmla="*/ 1573701 h 3280"/>
              <a:gd name="T42" fmla="*/ 1028158 w 3279"/>
              <a:gd name="T43" fmla="*/ 1576994 h 3280"/>
              <a:gd name="T44" fmla="*/ 1243227 w 3279"/>
              <a:gd name="T45" fmla="*/ 1634080 h 3280"/>
              <a:gd name="T46" fmla="*/ 1676655 w 3279"/>
              <a:gd name="T47" fmla="*/ 1200448 h 3280"/>
              <a:gd name="T48" fmla="*/ 1593262 w 3279"/>
              <a:gd name="T49" fmla="*/ 933681 h 3280"/>
              <a:gd name="T50" fmla="*/ 973843 w 3279"/>
              <a:gd name="T51" fmla="*/ 821157 h 3280"/>
              <a:gd name="T52" fmla="*/ 1219087 w 3279"/>
              <a:gd name="T53" fmla="*/ 898552 h 3280"/>
              <a:gd name="T54" fmla="*/ 1328815 w 3279"/>
              <a:gd name="T55" fmla="*/ 1106037 h 3280"/>
              <a:gd name="T56" fmla="*/ 1211405 w 3279"/>
              <a:gd name="T57" fmla="*/ 1297603 h 3280"/>
              <a:gd name="T58" fmla="*/ 937632 w 3279"/>
              <a:gd name="T59" fmla="*/ 1377743 h 3280"/>
              <a:gd name="T60" fmla="*/ 689645 w 3279"/>
              <a:gd name="T61" fmla="*/ 1340966 h 3280"/>
              <a:gd name="T62" fmla="*/ 533830 w 3279"/>
              <a:gd name="T63" fmla="*/ 1235577 h 3280"/>
              <a:gd name="T64" fmla="*/ 549192 w 3279"/>
              <a:gd name="T65" fmla="*/ 1119210 h 3280"/>
              <a:gd name="T66" fmla="*/ 661116 w 3279"/>
              <a:gd name="T67" fmla="*/ 1118112 h 3280"/>
              <a:gd name="T68" fmla="*/ 907457 w 3279"/>
              <a:gd name="T69" fmla="*/ 1224050 h 3280"/>
              <a:gd name="T70" fmla="*/ 1081377 w 3279"/>
              <a:gd name="T71" fmla="*/ 1163671 h 3280"/>
              <a:gd name="T72" fmla="*/ 1081377 w 3279"/>
              <a:gd name="T73" fmla="*/ 1058282 h 3280"/>
              <a:gd name="T74" fmla="*/ 902519 w 3279"/>
              <a:gd name="T75" fmla="*/ 981985 h 3280"/>
              <a:gd name="T76" fmla="*/ 668248 w 3279"/>
              <a:gd name="T77" fmla="*/ 913921 h 3280"/>
              <a:gd name="T78" fmla="*/ 551936 w 3279"/>
              <a:gd name="T79" fmla="*/ 722354 h 3280"/>
              <a:gd name="T80" fmla="*/ 679770 w 3279"/>
              <a:gd name="T81" fmla="*/ 514870 h 3280"/>
              <a:gd name="T82" fmla="*/ 931597 w 3279"/>
              <a:gd name="T83" fmla="*/ 440768 h 3280"/>
              <a:gd name="T84" fmla="*/ 1162028 w 3279"/>
              <a:gd name="T85" fmla="*/ 480838 h 3280"/>
              <a:gd name="T86" fmla="*/ 1261332 w 3279"/>
              <a:gd name="T87" fmla="*/ 556037 h 3280"/>
              <a:gd name="T88" fmla="*/ 1262429 w 3279"/>
              <a:gd name="T89" fmla="*/ 666915 h 3280"/>
              <a:gd name="T90" fmla="*/ 1161479 w 3279"/>
              <a:gd name="T91" fmla="*/ 691067 h 3280"/>
              <a:gd name="T92" fmla="*/ 977135 w 3279"/>
              <a:gd name="T93" fmla="*/ 595558 h 3280"/>
              <a:gd name="T94" fmla="*/ 788950 w 3279"/>
              <a:gd name="T95" fmla="*/ 646606 h 3280"/>
              <a:gd name="T96" fmla="*/ 793888 w 3279"/>
              <a:gd name="T97" fmla="*/ 760778 h 3280"/>
              <a:gd name="T98" fmla="*/ 973843 w 3279"/>
              <a:gd name="T99" fmla="*/ 821157 h 328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279" h="3280">
                <a:moveTo>
                  <a:pt x="2951" y="3280"/>
                </a:moveTo>
                <a:cubicBezTo>
                  <a:pt x="328" y="3280"/>
                  <a:pt x="328" y="3280"/>
                  <a:pt x="328" y="3280"/>
                </a:cubicBezTo>
                <a:cubicBezTo>
                  <a:pt x="146" y="3280"/>
                  <a:pt x="0" y="3133"/>
                  <a:pt x="0" y="2951"/>
                </a:cubicBezTo>
                <a:cubicBezTo>
                  <a:pt x="0" y="328"/>
                  <a:pt x="0" y="328"/>
                  <a:pt x="0" y="328"/>
                </a:cubicBezTo>
                <a:cubicBezTo>
                  <a:pt x="0" y="147"/>
                  <a:pt x="146" y="0"/>
                  <a:pt x="328" y="0"/>
                </a:cubicBezTo>
                <a:cubicBezTo>
                  <a:pt x="2951" y="0"/>
                  <a:pt x="2951" y="0"/>
                  <a:pt x="2951" y="0"/>
                </a:cubicBezTo>
                <a:cubicBezTo>
                  <a:pt x="3133" y="0"/>
                  <a:pt x="3279" y="147"/>
                  <a:pt x="3279" y="328"/>
                </a:cubicBezTo>
                <a:cubicBezTo>
                  <a:pt x="3279" y="2951"/>
                  <a:pt x="3279" y="2951"/>
                  <a:pt x="3279" y="2951"/>
                </a:cubicBezTo>
                <a:cubicBezTo>
                  <a:pt x="3279" y="3133"/>
                  <a:pt x="3133" y="3280"/>
                  <a:pt x="2951" y="3280"/>
                </a:cubicBezTo>
                <a:close/>
                <a:moveTo>
                  <a:pt x="2904" y="1701"/>
                </a:moveTo>
                <a:cubicBezTo>
                  <a:pt x="2896" y="1684"/>
                  <a:pt x="2896" y="1684"/>
                  <a:pt x="2896" y="1684"/>
                </a:cubicBezTo>
                <a:cubicBezTo>
                  <a:pt x="2896" y="1673"/>
                  <a:pt x="2896" y="1662"/>
                  <a:pt x="2896" y="1651"/>
                </a:cubicBezTo>
                <a:cubicBezTo>
                  <a:pt x="2896" y="971"/>
                  <a:pt x="2345" y="420"/>
                  <a:pt x="1665" y="420"/>
                </a:cubicBezTo>
                <a:cubicBezTo>
                  <a:pt x="1596" y="420"/>
                  <a:pt x="1529" y="425"/>
                  <a:pt x="1463" y="436"/>
                </a:cubicBezTo>
                <a:cubicBezTo>
                  <a:pt x="1456" y="441"/>
                  <a:pt x="1456" y="441"/>
                  <a:pt x="1456" y="441"/>
                </a:cubicBezTo>
                <a:cubicBezTo>
                  <a:pt x="1340" y="375"/>
                  <a:pt x="1207" y="337"/>
                  <a:pt x="1064" y="337"/>
                </a:cubicBezTo>
                <a:cubicBezTo>
                  <a:pt x="628" y="337"/>
                  <a:pt x="274" y="691"/>
                  <a:pt x="274" y="1127"/>
                </a:cubicBezTo>
                <a:cubicBezTo>
                  <a:pt x="274" y="1310"/>
                  <a:pt x="336" y="1479"/>
                  <a:pt x="440" y="1613"/>
                </a:cubicBezTo>
                <a:cubicBezTo>
                  <a:pt x="440" y="1613"/>
                  <a:pt x="433" y="1634"/>
                  <a:pt x="433" y="1651"/>
                </a:cubicBezTo>
                <a:cubicBezTo>
                  <a:pt x="433" y="2331"/>
                  <a:pt x="985" y="2883"/>
                  <a:pt x="1665" y="2883"/>
                </a:cubicBezTo>
                <a:cubicBezTo>
                  <a:pt x="1725" y="2883"/>
                  <a:pt x="1862" y="2867"/>
                  <a:pt x="1862" y="2867"/>
                </a:cubicBezTo>
                <a:cubicBezTo>
                  <a:pt x="1874" y="2873"/>
                  <a:pt x="1874" y="2873"/>
                  <a:pt x="1874" y="2873"/>
                </a:cubicBezTo>
                <a:cubicBezTo>
                  <a:pt x="1874" y="2873"/>
                  <a:pt x="2014" y="2980"/>
                  <a:pt x="2266" y="2977"/>
                </a:cubicBezTo>
                <a:cubicBezTo>
                  <a:pt x="2702" y="2977"/>
                  <a:pt x="3056" y="2623"/>
                  <a:pt x="3056" y="2187"/>
                </a:cubicBezTo>
                <a:cubicBezTo>
                  <a:pt x="3056" y="2004"/>
                  <a:pt x="3009" y="1835"/>
                  <a:pt x="2904" y="1701"/>
                </a:cubicBezTo>
                <a:close/>
                <a:moveTo>
                  <a:pt x="1775" y="1496"/>
                </a:moveTo>
                <a:cubicBezTo>
                  <a:pt x="1939" y="1511"/>
                  <a:pt x="2088" y="1558"/>
                  <a:pt x="2222" y="1637"/>
                </a:cubicBezTo>
                <a:cubicBezTo>
                  <a:pt x="2355" y="1716"/>
                  <a:pt x="2422" y="1842"/>
                  <a:pt x="2422" y="2015"/>
                </a:cubicBezTo>
                <a:cubicBezTo>
                  <a:pt x="2422" y="2150"/>
                  <a:pt x="2351" y="2266"/>
                  <a:pt x="2208" y="2364"/>
                </a:cubicBezTo>
                <a:cubicBezTo>
                  <a:pt x="2065" y="2462"/>
                  <a:pt x="1899" y="2510"/>
                  <a:pt x="1709" y="2510"/>
                </a:cubicBezTo>
                <a:cubicBezTo>
                  <a:pt x="1528" y="2510"/>
                  <a:pt x="1378" y="2488"/>
                  <a:pt x="1257" y="2443"/>
                </a:cubicBezTo>
                <a:cubicBezTo>
                  <a:pt x="1136" y="2398"/>
                  <a:pt x="1059" y="2326"/>
                  <a:pt x="973" y="2251"/>
                </a:cubicBezTo>
                <a:cubicBezTo>
                  <a:pt x="973" y="2251"/>
                  <a:pt x="867" y="2150"/>
                  <a:pt x="1001" y="2039"/>
                </a:cubicBezTo>
                <a:cubicBezTo>
                  <a:pt x="1114" y="1940"/>
                  <a:pt x="1205" y="2037"/>
                  <a:pt x="1205" y="2037"/>
                </a:cubicBezTo>
                <a:cubicBezTo>
                  <a:pt x="1291" y="2127"/>
                  <a:pt x="1447" y="2215"/>
                  <a:pt x="1654" y="2230"/>
                </a:cubicBezTo>
                <a:cubicBezTo>
                  <a:pt x="1827" y="2230"/>
                  <a:pt x="1929" y="2184"/>
                  <a:pt x="1971" y="2120"/>
                </a:cubicBezTo>
                <a:cubicBezTo>
                  <a:pt x="2014" y="2056"/>
                  <a:pt x="2014" y="1992"/>
                  <a:pt x="1971" y="1928"/>
                </a:cubicBezTo>
                <a:cubicBezTo>
                  <a:pt x="1929" y="1864"/>
                  <a:pt x="1818" y="1804"/>
                  <a:pt x="1645" y="1789"/>
                </a:cubicBezTo>
                <a:cubicBezTo>
                  <a:pt x="1490" y="1774"/>
                  <a:pt x="1347" y="1733"/>
                  <a:pt x="1218" y="1665"/>
                </a:cubicBezTo>
                <a:cubicBezTo>
                  <a:pt x="1088" y="1598"/>
                  <a:pt x="1006" y="1481"/>
                  <a:pt x="1006" y="1316"/>
                </a:cubicBezTo>
                <a:cubicBezTo>
                  <a:pt x="1006" y="1167"/>
                  <a:pt x="1091" y="1029"/>
                  <a:pt x="1239" y="938"/>
                </a:cubicBezTo>
                <a:cubicBezTo>
                  <a:pt x="1386" y="848"/>
                  <a:pt x="1543" y="803"/>
                  <a:pt x="1698" y="803"/>
                </a:cubicBezTo>
                <a:cubicBezTo>
                  <a:pt x="1879" y="803"/>
                  <a:pt x="2019" y="839"/>
                  <a:pt x="2118" y="876"/>
                </a:cubicBezTo>
                <a:cubicBezTo>
                  <a:pt x="2217" y="914"/>
                  <a:pt x="2299" y="1013"/>
                  <a:pt x="2299" y="1013"/>
                </a:cubicBezTo>
                <a:cubicBezTo>
                  <a:pt x="2299" y="1013"/>
                  <a:pt x="2384" y="1100"/>
                  <a:pt x="2301" y="1215"/>
                </a:cubicBezTo>
                <a:cubicBezTo>
                  <a:pt x="2230" y="1303"/>
                  <a:pt x="2117" y="1259"/>
                  <a:pt x="2117" y="1259"/>
                </a:cubicBezTo>
                <a:cubicBezTo>
                  <a:pt x="2013" y="1184"/>
                  <a:pt x="1921" y="1115"/>
                  <a:pt x="1781" y="1085"/>
                </a:cubicBezTo>
                <a:cubicBezTo>
                  <a:pt x="1596" y="1065"/>
                  <a:pt x="1481" y="1114"/>
                  <a:pt x="1438" y="1178"/>
                </a:cubicBezTo>
                <a:cubicBezTo>
                  <a:pt x="1395" y="1242"/>
                  <a:pt x="1404" y="1341"/>
                  <a:pt x="1447" y="1386"/>
                </a:cubicBezTo>
                <a:cubicBezTo>
                  <a:pt x="1490" y="1431"/>
                  <a:pt x="1619" y="1474"/>
                  <a:pt x="1775" y="1496"/>
                </a:cubicBezTo>
                <a:close/>
              </a:path>
            </a:pathLst>
          </a:custGeom>
          <a:solidFill>
            <a:srgbClr val="FFFFFF"/>
          </a:solidFill>
          <a:ln>
            <a:noFill/>
          </a:ln>
        </p:spPr>
        <p:txBody>
          <a:bodyPr/>
          <a:lstStyle/>
          <a:p>
            <a:endParaRPr lang="zh-CN" altLang="en-US"/>
          </a:p>
        </p:txBody>
      </p:sp>
      <p:sp>
        <p:nvSpPr>
          <p:cNvPr id="45" name="KSO_Shape"/>
          <p:cNvSpPr/>
          <p:nvPr/>
        </p:nvSpPr>
        <p:spPr bwMode="auto">
          <a:xfrm>
            <a:off x="7179344" y="2493047"/>
            <a:ext cx="569452" cy="597327"/>
          </a:xfrm>
          <a:custGeom>
            <a:avLst/>
            <a:gdLst>
              <a:gd name="T0" fmla="*/ 1205115 w 2932112"/>
              <a:gd name="T1" fmla="*/ 1735315 h 3074988"/>
              <a:gd name="T2" fmla="*/ 1327649 w 2932112"/>
              <a:gd name="T3" fmla="*/ 1626977 h 3074988"/>
              <a:gd name="T4" fmla="*/ 978457 w 2932112"/>
              <a:gd name="T5" fmla="*/ 1616492 h 3074988"/>
              <a:gd name="T6" fmla="*/ 1086389 w 2932112"/>
              <a:gd name="T7" fmla="*/ 1739446 h 3074988"/>
              <a:gd name="T8" fmla="*/ 1094643 w 2932112"/>
              <a:gd name="T9" fmla="*/ 1614586 h 3074988"/>
              <a:gd name="T10" fmla="*/ 747355 w 2932112"/>
              <a:gd name="T11" fmla="*/ 1724831 h 3074988"/>
              <a:gd name="T12" fmla="*/ 872112 w 2932112"/>
              <a:gd name="T13" fmla="*/ 1732774 h 3074988"/>
              <a:gd name="T14" fmla="*/ 1215590 w 2932112"/>
              <a:gd name="T15" fmla="*/ 1402356 h 3074988"/>
              <a:gd name="T16" fmla="*/ 1207019 w 2932112"/>
              <a:gd name="T17" fmla="*/ 1526898 h 3074988"/>
              <a:gd name="T18" fmla="*/ 1327332 w 2932112"/>
              <a:gd name="T19" fmla="*/ 1414112 h 3074988"/>
              <a:gd name="T20" fmla="*/ 976235 w 2932112"/>
              <a:gd name="T21" fmla="*/ 1409028 h 3074988"/>
              <a:gd name="T22" fmla="*/ 1089246 w 2932112"/>
              <a:gd name="T23" fmla="*/ 1529440 h 3074988"/>
              <a:gd name="T24" fmla="*/ 1092103 w 2932112"/>
              <a:gd name="T25" fmla="*/ 1403310 h 3074988"/>
              <a:gd name="T26" fmla="*/ 747672 w 2932112"/>
              <a:gd name="T27" fmla="*/ 1518003 h 3074988"/>
              <a:gd name="T28" fmla="*/ 873382 w 2932112"/>
              <a:gd name="T29" fmla="*/ 1520544 h 3074988"/>
              <a:gd name="T30" fmla="*/ 1897786 w 2932112"/>
              <a:gd name="T31" fmla="*/ 1194575 h 3074988"/>
              <a:gd name="T32" fmla="*/ 1729221 w 2932112"/>
              <a:gd name="T33" fmla="*/ 1264471 h 3074988"/>
              <a:gd name="T34" fmla="*/ 1643192 w 2932112"/>
              <a:gd name="T35" fmla="*/ 1424596 h 3074988"/>
              <a:gd name="T36" fmla="*/ 1679064 w 2932112"/>
              <a:gd name="T37" fmla="*/ 1606961 h 3074988"/>
              <a:gd name="T38" fmla="*/ 1818424 w 2932112"/>
              <a:gd name="T39" fmla="*/ 1721336 h 3074988"/>
              <a:gd name="T40" fmla="*/ 2005083 w 2932112"/>
              <a:gd name="T41" fmla="*/ 1721336 h 3074988"/>
              <a:gd name="T42" fmla="*/ 2144125 w 2932112"/>
              <a:gd name="T43" fmla="*/ 1606961 h 3074988"/>
              <a:gd name="T44" fmla="*/ 2180314 w 2932112"/>
              <a:gd name="T45" fmla="*/ 1424596 h 3074988"/>
              <a:gd name="T46" fmla="*/ 2094603 w 2932112"/>
              <a:gd name="T47" fmla="*/ 1264471 h 3074988"/>
              <a:gd name="T48" fmla="*/ 1925721 w 2932112"/>
              <a:gd name="T49" fmla="*/ 1194575 h 3074988"/>
              <a:gd name="T50" fmla="*/ 1202892 w 2932112"/>
              <a:gd name="T51" fmla="*/ 1313398 h 3074988"/>
              <a:gd name="T52" fmla="*/ 1327649 w 2932112"/>
              <a:gd name="T53" fmla="*/ 1305138 h 3074988"/>
              <a:gd name="T54" fmla="*/ 980679 w 2932112"/>
              <a:gd name="T55" fmla="*/ 1195210 h 3074988"/>
              <a:gd name="T56" fmla="*/ 988933 w 2932112"/>
              <a:gd name="T57" fmla="*/ 1319752 h 3074988"/>
              <a:gd name="T58" fmla="*/ 1096865 w 2932112"/>
              <a:gd name="T59" fmla="*/ 1196799 h 3074988"/>
              <a:gd name="T60" fmla="*/ 747355 w 2932112"/>
              <a:gd name="T61" fmla="*/ 1207283 h 3074988"/>
              <a:gd name="T62" fmla="*/ 870207 w 2932112"/>
              <a:gd name="T63" fmla="*/ 1315622 h 3074988"/>
              <a:gd name="T64" fmla="*/ 762275 w 2932112"/>
              <a:gd name="T65" fmla="*/ 1192351 h 3074988"/>
              <a:gd name="T66" fmla="*/ 2411734 w 2932112"/>
              <a:gd name="T67" fmla="*/ 530563 h 3074988"/>
              <a:gd name="T68" fmla="*/ 2428876 w 2932112"/>
              <a:gd name="T69" fmla="*/ 2365332 h 3074988"/>
              <a:gd name="T70" fmla="*/ 2355545 w 2932112"/>
              <a:gd name="T71" fmla="*/ 2431733 h 3074988"/>
              <a:gd name="T72" fmla="*/ 519110 w 2932112"/>
              <a:gd name="T73" fmla="*/ 2401551 h 3074988"/>
              <a:gd name="T74" fmla="*/ 501968 w 2932112"/>
              <a:gd name="T75" fmla="*/ 566782 h 3074988"/>
              <a:gd name="T76" fmla="*/ 574981 w 2932112"/>
              <a:gd name="T77" fmla="*/ 500381 h 3074988"/>
              <a:gd name="T78" fmla="*/ 443961 w 2932112"/>
              <a:gd name="T79" fmla="*/ 376555 h 3074988"/>
              <a:gd name="T80" fmla="*/ 344562 w 2932112"/>
              <a:gd name="T81" fmla="*/ 509905 h 3074988"/>
              <a:gd name="T82" fmla="*/ 348690 w 2932112"/>
              <a:gd name="T83" fmla="*/ 2433956 h 3074988"/>
              <a:gd name="T84" fmla="*/ 454123 w 2932112"/>
              <a:gd name="T85" fmla="*/ 2562226 h 3074988"/>
              <a:gd name="T86" fmla="*/ 2373826 w 2932112"/>
              <a:gd name="T87" fmla="*/ 2597151 h 3074988"/>
              <a:gd name="T88" fmla="*/ 2525624 w 2932112"/>
              <a:gd name="T89" fmla="*/ 2524761 h 3074988"/>
              <a:gd name="T90" fmla="*/ 2597712 w 2932112"/>
              <a:gd name="T91" fmla="*/ 2373631 h 3074988"/>
              <a:gd name="T92" fmla="*/ 2562462 w 2932112"/>
              <a:gd name="T93" fmla="*/ 454343 h 3074988"/>
              <a:gd name="T94" fmla="*/ 2434482 w 2932112"/>
              <a:gd name="T95" fmla="*/ 348615 h 3074988"/>
              <a:gd name="T96" fmla="*/ 2799051 w 2932112"/>
              <a:gd name="T97" fmla="*/ 3493 h 3074988"/>
              <a:gd name="T98" fmla="*/ 2894321 w 2932112"/>
              <a:gd name="T99" fmla="*/ 60960 h 3074988"/>
              <a:gd name="T100" fmla="*/ 2932112 w 2932112"/>
              <a:gd name="T101" fmla="*/ 167323 h 3074988"/>
              <a:gd name="T102" fmla="*/ 2899085 w 2932112"/>
              <a:gd name="T103" fmla="*/ 2864803 h 3074988"/>
              <a:gd name="T104" fmla="*/ 2806990 w 2932112"/>
              <a:gd name="T105" fmla="*/ 2926398 h 3074988"/>
              <a:gd name="T106" fmla="*/ 2511651 w 2932112"/>
              <a:gd name="T107" fmla="*/ 3056256 h 3074988"/>
              <a:gd name="T108" fmla="*/ 2142001 w 2932112"/>
              <a:gd name="T109" fmla="*/ 3070861 h 3074988"/>
              <a:gd name="T110" fmla="*/ 822185 w 2932112"/>
              <a:gd name="T111" fmla="*/ 2931796 h 3074988"/>
              <a:gd name="T112" fmla="*/ 785665 w 2932112"/>
              <a:gd name="T113" fmla="*/ 3072766 h 3074988"/>
              <a:gd name="T114" fmla="*/ 417603 w 2932112"/>
              <a:gd name="T115" fmla="*/ 3052446 h 3074988"/>
              <a:gd name="T116" fmla="*/ 117500 w 2932112"/>
              <a:gd name="T117" fmla="*/ 2924493 h 3074988"/>
              <a:gd name="T118" fmla="*/ 28581 w 2932112"/>
              <a:gd name="T119" fmla="*/ 2858136 h 3074988"/>
              <a:gd name="T120" fmla="*/ 0 w 2932112"/>
              <a:gd name="T121" fmla="*/ 158750 h 3074988"/>
              <a:gd name="T122" fmla="*/ 43189 w 2932112"/>
              <a:gd name="T123" fmla="*/ 54610 h 3074988"/>
              <a:gd name="T124" fmla="*/ 141635 w 2932112"/>
              <a:gd name="T125" fmla="*/ 2223 h 3074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32112" h="3074988">
                <a:moveTo>
                  <a:pt x="1215590" y="1612044"/>
                </a:moveTo>
                <a:lnTo>
                  <a:pt x="1212416" y="1612362"/>
                </a:lnTo>
                <a:lnTo>
                  <a:pt x="1209559" y="1613633"/>
                </a:lnTo>
                <a:lnTo>
                  <a:pt x="1207019" y="1614586"/>
                </a:lnTo>
                <a:lnTo>
                  <a:pt x="1205115" y="1616492"/>
                </a:lnTo>
                <a:lnTo>
                  <a:pt x="1202892" y="1618716"/>
                </a:lnTo>
                <a:lnTo>
                  <a:pt x="1201940" y="1621258"/>
                </a:lnTo>
                <a:lnTo>
                  <a:pt x="1200988" y="1623800"/>
                </a:lnTo>
                <a:lnTo>
                  <a:pt x="1200670" y="1626977"/>
                </a:lnTo>
                <a:lnTo>
                  <a:pt x="1200670" y="1724831"/>
                </a:lnTo>
                <a:lnTo>
                  <a:pt x="1200988" y="1727690"/>
                </a:lnTo>
                <a:lnTo>
                  <a:pt x="1201940" y="1730232"/>
                </a:lnTo>
                <a:lnTo>
                  <a:pt x="1202892" y="1732774"/>
                </a:lnTo>
                <a:lnTo>
                  <a:pt x="1205115" y="1735315"/>
                </a:lnTo>
                <a:lnTo>
                  <a:pt x="1207019" y="1736904"/>
                </a:lnTo>
                <a:lnTo>
                  <a:pt x="1209559" y="1738492"/>
                </a:lnTo>
                <a:lnTo>
                  <a:pt x="1212416" y="1739128"/>
                </a:lnTo>
                <a:lnTo>
                  <a:pt x="1215590" y="1739446"/>
                </a:lnTo>
                <a:lnTo>
                  <a:pt x="1313047" y="1739446"/>
                </a:lnTo>
                <a:lnTo>
                  <a:pt x="1315904" y="1739128"/>
                </a:lnTo>
                <a:lnTo>
                  <a:pt x="1318761" y="1738492"/>
                </a:lnTo>
                <a:lnTo>
                  <a:pt x="1321300" y="1736904"/>
                </a:lnTo>
                <a:lnTo>
                  <a:pt x="1323523" y="1735315"/>
                </a:lnTo>
                <a:lnTo>
                  <a:pt x="1325427" y="1732774"/>
                </a:lnTo>
                <a:lnTo>
                  <a:pt x="1326697" y="1730232"/>
                </a:lnTo>
                <a:lnTo>
                  <a:pt x="1327332" y="1727690"/>
                </a:lnTo>
                <a:lnTo>
                  <a:pt x="1327649" y="1724831"/>
                </a:lnTo>
                <a:lnTo>
                  <a:pt x="1327649" y="1626977"/>
                </a:lnTo>
                <a:lnTo>
                  <a:pt x="1327332" y="1623800"/>
                </a:lnTo>
                <a:lnTo>
                  <a:pt x="1326697" y="1621258"/>
                </a:lnTo>
                <a:lnTo>
                  <a:pt x="1325427" y="1618716"/>
                </a:lnTo>
                <a:lnTo>
                  <a:pt x="1323523" y="1616492"/>
                </a:lnTo>
                <a:lnTo>
                  <a:pt x="1321300" y="1614586"/>
                </a:lnTo>
                <a:lnTo>
                  <a:pt x="1318761" y="1613633"/>
                </a:lnTo>
                <a:lnTo>
                  <a:pt x="1315904" y="1612362"/>
                </a:lnTo>
                <a:lnTo>
                  <a:pt x="1313047" y="1612044"/>
                </a:lnTo>
                <a:lnTo>
                  <a:pt x="1215590" y="1612044"/>
                </a:lnTo>
                <a:close/>
                <a:moveTo>
                  <a:pt x="988933" y="1612044"/>
                </a:moveTo>
                <a:lnTo>
                  <a:pt x="985758" y="1612362"/>
                </a:lnTo>
                <a:lnTo>
                  <a:pt x="982901" y="1613633"/>
                </a:lnTo>
                <a:lnTo>
                  <a:pt x="980679" y="1614586"/>
                </a:lnTo>
                <a:lnTo>
                  <a:pt x="978457" y="1616492"/>
                </a:lnTo>
                <a:lnTo>
                  <a:pt x="976235" y="1618716"/>
                </a:lnTo>
                <a:lnTo>
                  <a:pt x="975282" y="1621258"/>
                </a:lnTo>
                <a:lnTo>
                  <a:pt x="974330" y="1623800"/>
                </a:lnTo>
                <a:lnTo>
                  <a:pt x="974013" y="1626977"/>
                </a:lnTo>
                <a:lnTo>
                  <a:pt x="974013" y="1724831"/>
                </a:lnTo>
                <a:lnTo>
                  <a:pt x="974330" y="1727690"/>
                </a:lnTo>
                <a:lnTo>
                  <a:pt x="975282" y="1730232"/>
                </a:lnTo>
                <a:lnTo>
                  <a:pt x="976235" y="1732774"/>
                </a:lnTo>
                <a:lnTo>
                  <a:pt x="978457" y="1735315"/>
                </a:lnTo>
                <a:lnTo>
                  <a:pt x="980679" y="1736904"/>
                </a:lnTo>
                <a:lnTo>
                  <a:pt x="982901" y="1738492"/>
                </a:lnTo>
                <a:lnTo>
                  <a:pt x="985758" y="1739128"/>
                </a:lnTo>
                <a:lnTo>
                  <a:pt x="988933" y="1739446"/>
                </a:lnTo>
                <a:lnTo>
                  <a:pt x="1086389" y="1739446"/>
                </a:lnTo>
                <a:lnTo>
                  <a:pt x="1089246" y="1739128"/>
                </a:lnTo>
                <a:lnTo>
                  <a:pt x="1092103" y="1738492"/>
                </a:lnTo>
                <a:lnTo>
                  <a:pt x="1094643" y="1736904"/>
                </a:lnTo>
                <a:lnTo>
                  <a:pt x="1096865" y="1735315"/>
                </a:lnTo>
                <a:lnTo>
                  <a:pt x="1098770" y="1732774"/>
                </a:lnTo>
                <a:lnTo>
                  <a:pt x="1100039" y="1730232"/>
                </a:lnTo>
                <a:lnTo>
                  <a:pt x="1100674" y="1727690"/>
                </a:lnTo>
                <a:lnTo>
                  <a:pt x="1101309" y="1724831"/>
                </a:lnTo>
                <a:lnTo>
                  <a:pt x="1101309" y="1626977"/>
                </a:lnTo>
                <a:lnTo>
                  <a:pt x="1100674" y="1623800"/>
                </a:lnTo>
                <a:lnTo>
                  <a:pt x="1100039" y="1621258"/>
                </a:lnTo>
                <a:lnTo>
                  <a:pt x="1098770" y="1618716"/>
                </a:lnTo>
                <a:lnTo>
                  <a:pt x="1096865" y="1616492"/>
                </a:lnTo>
                <a:lnTo>
                  <a:pt x="1094643" y="1614586"/>
                </a:lnTo>
                <a:lnTo>
                  <a:pt x="1092103" y="1613633"/>
                </a:lnTo>
                <a:lnTo>
                  <a:pt x="1089246" y="1612362"/>
                </a:lnTo>
                <a:lnTo>
                  <a:pt x="1086389" y="1612044"/>
                </a:lnTo>
                <a:lnTo>
                  <a:pt x="988933" y="1612044"/>
                </a:lnTo>
                <a:close/>
                <a:moveTo>
                  <a:pt x="762275" y="1612044"/>
                </a:moveTo>
                <a:lnTo>
                  <a:pt x="759100" y="1612362"/>
                </a:lnTo>
                <a:lnTo>
                  <a:pt x="756243" y="1613633"/>
                </a:lnTo>
                <a:lnTo>
                  <a:pt x="754021" y="1614586"/>
                </a:lnTo>
                <a:lnTo>
                  <a:pt x="751799" y="1616492"/>
                </a:lnTo>
                <a:lnTo>
                  <a:pt x="749577" y="1618716"/>
                </a:lnTo>
                <a:lnTo>
                  <a:pt x="748307" y="1621258"/>
                </a:lnTo>
                <a:lnTo>
                  <a:pt x="747672" y="1623800"/>
                </a:lnTo>
                <a:lnTo>
                  <a:pt x="747355" y="1626977"/>
                </a:lnTo>
                <a:lnTo>
                  <a:pt x="747355" y="1724831"/>
                </a:lnTo>
                <a:lnTo>
                  <a:pt x="747672" y="1727690"/>
                </a:lnTo>
                <a:lnTo>
                  <a:pt x="748307" y="1730232"/>
                </a:lnTo>
                <a:lnTo>
                  <a:pt x="749577" y="1732774"/>
                </a:lnTo>
                <a:lnTo>
                  <a:pt x="751799" y="1735315"/>
                </a:lnTo>
                <a:lnTo>
                  <a:pt x="754021" y="1736904"/>
                </a:lnTo>
                <a:lnTo>
                  <a:pt x="756243" y="1738492"/>
                </a:lnTo>
                <a:lnTo>
                  <a:pt x="759100" y="1739128"/>
                </a:lnTo>
                <a:lnTo>
                  <a:pt x="762275" y="1739446"/>
                </a:lnTo>
                <a:lnTo>
                  <a:pt x="860049" y="1739446"/>
                </a:lnTo>
                <a:lnTo>
                  <a:pt x="862588" y="1739128"/>
                </a:lnTo>
                <a:lnTo>
                  <a:pt x="865445" y="1738492"/>
                </a:lnTo>
                <a:lnTo>
                  <a:pt x="867985" y="1736904"/>
                </a:lnTo>
                <a:lnTo>
                  <a:pt x="870207" y="1735315"/>
                </a:lnTo>
                <a:lnTo>
                  <a:pt x="872112" y="1732774"/>
                </a:lnTo>
                <a:lnTo>
                  <a:pt x="873382" y="1730232"/>
                </a:lnTo>
                <a:lnTo>
                  <a:pt x="874334" y="1727690"/>
                </a:lnTo>
                <a:lnTo>
                  <a:pt x="874651" y="1724831"/>
                </a:lnTo>
                <a:lnTo>
                  <a:pt x="874651" y="1626977"/>
                </a:lnTo>
                <a:lnTo>
                  <a:pt x="874334" y="1623800"/>
                </a:lnTo>
                <a:lnTo>
                  <a:pt x="873382" y="1621258"/>
                </a:lnTo>
                <a:lnTo>
                  <a:pt x="872112" y="1618716"/>
                </a:lnTo>
                <a:lnTo>
                  <a:pt x="870207" y="1616492"/>
                </a:lnTo>
                <a:lnTo>
                  <a:pt x="867985" y="1614586"/>
                </a:lnTo>
                <a:lnTo>
                  <a:pt x="865445" y="1613633"/>
                </a:lnTo>
                <a:lnTo>
                  <a:pt x="862588" y="1612362"/>
                </a:lnTo>
                <a:lnTo>
                  <a:pt x="860049" y="1612044"/>
                </a:lnTo>
                <a:lnTo>
                  <a:pt x="762275" y="1612044"/>
                </a:lnTo>
                <a:close/>
                <a:moveTo>
                  <a:pt x="1215590" y="1402356"/>
                </a:moveTo>
                <a:lnTo>
                  <a:pt x="1212416" y="1402674"/>
                </a:lnTo>
                <a:lnTo>
                  <a:pt x="1209559" y="1403310"/>
                </a:lnTo>
                <a:lnTo>
                  <a:pt x="1207019" y="1404898"/>
                </a:lnTo>
                <a:lnTo>
                  <a:pt x="1205115" y="1406487"/>
                </a:lnTo>
                <a:lnTo>
                  <a:pt x="1202892" y="1409028"/>
                </a:lnTo>
                <a:lnTo>
                  <a:pt x="1201940" y="1411570"/>
                </a:lnTo>
                <a:lnTo>
                  <a:pt x="1200988" y="1414112"/>
                </a:lnTo>
                <a:lnTo>
                  <a:pt x="1200670" y="1416971"/>
                </a:lnTo>
                <a:lnTo>
                  <a:pt x="1200670" y="1514825"/>
                </a:lnTo>
                <a:lnTo>
                  <a:pt x="1200988" y="1518003"/>
                </a:lnTo>
                <a:lnTo>
                  <a:pt x="1201940" y="1520544"/>
                </a:lnTo>
                <a:lnTo>
                  <a:pt x="1202892" y="1523086"/>
                </a:lnTo>
                <a:lnTo>
                  <a:pt x="1205115" y="1525310"/>
                </a:lnTo>
                <a:lnTo>
                  <a:pt x="1207019" y="1526898"/>
                </a:lnTo>
                <a:lnTo>
                  <a:pt x="1209559" y="1528487"/>
                </a:lnTo>
                <a:lnTo>
                  <a:pt x="1212416" y="1529440"/>
                </a:lnTo>
                <a:lnTo>
                  <a:pt x="1215590" y="1529758"/>
                </a:lnTo>
                <a:lnTo>
                  <a:pt x="1313047" y="1529758"/>
                </a:lnTo>
                <a:lnTo>
                  <a:pt x="1315904" y="1529440"/>
                </a:lnTo>
                <a:lnTo>
                  <a:pt x="1318761" y="1528487"/>
                </a:lnTo>
                <a:lnTo>
                  <a:pt x="1321300" y="1526898"/>
                </a:lnTo>
                <a:lnTo>
                  <a:pt x="1323523" y="1525310"/>
                </a:lnTo>
                <a:lnTo>
                  <a:pt x="1325427" y="1523086"/>
                </a:lnTo>
                <a:lnTo>
                  <a:pt x="1326697" y="1520544"/>
                </a:lnTo>
                <a:lnTo>
                  <a:pt x="1327332" y="1518003"/>
                </a:lnTo>
                <a:lnTo>
                  <a:pt x="1327649" y="1514825"/>
                </a:lnTo>
                <a:lnTo>
                  <a:pt x="1327649" y="1416971"/>
                </a:lnTo>
                <a:lnTo>
                  <a:pt x="1327332" y="1414112"/>
                </a:lnTo>
                <a:lnTo>
                  <a:pt x="1326697" y="1411570"/>
                </a:lnTo>
                <a:lnTo>
                  <a:pt x="1325427" y="1409028"/>
                </a:lnTo>
                <a:lnTo>
                  <a:pt x="1323523" y="1406487"/>
                </a:lnTo>
                <a:lnTo>
                  <a:pt x="1321300" y="1404898"/>
                </a:lnTo>
                <a:lnTo>
                  <a:pt x="1318761" y="1403310"/>
                </a:lnTo>
                <a:lnTo>
                  <a:pt x="1315904" y="1402674"/>
                </a:lnTo>
                <a:lnTo>
                  <a:pt x="1313047" y="1402356"/>
                </a:lnTo>
                <a:lnTo>
                  <a:pt x="1215590" y="1402356"/>
                </a:lnTo>
                <a:close/>
                <a:moveTo>
                  <a:pt x="988933" y="1402356"/>
                </a:moveTo>
                <a:lnTo>
                  <a:pt x="985758" y="1402674"/>
                </a:lnTo>
                <a:lnTo>
                  <a:pt x="982901" y="1403310"/>
                </a:lnTo>
                <a:lnTo>
                  <a:pt x="980679" y="1404898"/>
                </a:lnTo>
                <a:lnTo>
                  <a:pt x="978457" y="1406487"/>
                </a:lnTo>
                <a:lnTo>
                  <a:pt x="976235" y="1409028"/>
                </a:lnTo>
                <a:lnTo>
                  <a:pt x="975282" y="1411570"/>
                </a:lnTo>
                <a:lnTo>
                  <a:pt x="974330" y="1414112"/>
                </a:lnTo>
                <a:lnTo>
                  <a:pt x="974013" y="1416971"/>
                </a:lnTo>
                <a:lnTo>
                  <a:pt x="974013" y="1514825"/>
                </a:lnTo>
                <a:lnTo>
                  <a:pt x="974330" y="1518003"/>
                </a:lnTo>
                <a:lnTo>
                  <a:pt x="975282" y="1520544"/>
                </a:lnTo>
                <a:lnTo>
                  <a:pt x="976235" y="1523086"/>
                </a:lnTo>
                <a:lnTo>
                  <a:pt x="978457" y="1525310"/>
                </a:lnTo>
                <a:lnTo>
                  <a:pt x="980679" y="1526898"/>
                </a:lnTo>
                <a:lnTo>
                  <a:pt x="982901" y="1528487"/>
                </a:lnTo>
                <a:lnTo>
                  <a:pt x="985758" y="1529440"/>
                </a:lnTo>
                <a:lnTo>
                  <a:pt x="988933" y="1529758"/>
                </a:lnTo>
                <a:lnTo>
                  <a:pt x="1086389" y="1529758"/>
                </a:lnTo>
                <a:lnTo>
                  <a:pt x="1089246" y="1529440"/>
                </a:lnTo>
                <a:lnTo>
                  <a:pt x="1092103" y="1528487"/>
                </a:lnTo>
                <a:lnTo>
                  <a:pt x="1094643" y="1526898"/>
                </a:lnTo>
                <a:lnTo>
                  <a:pt x="1096865" y="1525310"/>
                </a:lnTo>
                <a:lnTo>
                  <a:pt x="1098770" y="1523086"/>
                </a:lnTo>
                <a:lnTo>
                  <a:pt x="1100039" y="1520544"/>
                </a:lnTo>
                <a:lnTo>
                  <a:pt x="1100674" y="1518003"/>
                </a:lnTo>
                <a:lnTo>
                  <a:pt x="1101309" y="1514825"/>
                </a:lnTo>
                <a:lnTo>
                  <a:pt x="1101309" y="1416971"/>
                </a:lnTo>
                <a:lnTo>
                  <a:pt x="1100674" y="1414112"/>
                </a:lnTo>
                <a:lnTo>
                  <a:pt x="1100039" y="1411570"/>
                </a:lnTo>
                <a:lnTo>
                  <a:pt x="1098770" y="1409028"/>
                </a:lnTo>
                <a:lnTo>
                  <a:pt x="1096865" y="1406487"/>
                </a:lnTo>
                <a:lnTo>
                  <a:pt x="1094643" y="1404898"/>
                </a:lnTo>
                <a:lnTo>
                  <a:pt x="1092103" y="1403310"/>
                </a:lnTo>
                <a:lnTo>
                  <a:pt x="1089246" y="1402674"/>
                </a:lnTo>
                <a:lnTo>
                  <a:pt x="1086389" y="1402356"/>
                </a:lnTo>
                <a:lnTo>
                  <a:pt x="988933" y="1402356"/>
                </a:lnTo>
                <a:close/>
                <a:moveTo>
                  <a:pt x="762275" y="1402356"/>
                </a:moveTo>
                <a:lnTo>
                  <a:pt x="759100" y="1402674"/>
                </a:lnTo>
                <a:lnTo>
                  <a:pt x="756243" y="1403310"/>
                </a:lnTo>
                <a:lnTo>
                  <a:pt x="754021" y="1404898"/>
                </a:lnTo>
                <a:lnTo>
                  <a:pt x="751799" y="1406487"/>
                </a:lnTo>
                <a:lnTo>
                  <a:pt x="749577" y="1409028"/>
                </a:lnTo>
                <a:lnTo>
                  <a:pt x="748307" y="1411570"/>
                </a:lnTo>
                <a:lnTo>
                  <a:pt x="747672" y="1414112"/>
                </a:lnTo>
                <a:lnTo>
                  <a:pt x="747355" y="1416971"/>
                </a:lnTo>
                <a:lnTo>
                  <a:pt x="747355" y="1514825"/>
                </a:lnTo>
                <a:lnTo>
                  <a:pt x="747672" y="1518003"/>
                </a:lnTo>
                <a:lnTo>
                  <a:pt x="748307" y="1520544"/>
                </a:lnTo>
                <a:lnTo>
                  <a:pt x="749577" y="1523086"/>
                </a:lnTo>
                <a:lnTo>
                  <a:pt x="751799" y="1525310"/>
                </a:lnTo>
                <a:lnTo>
                  <a:pt x="754021" y="1526898"/>
                </a:lnTo>
                <a:lnTo>
                  <a:pt x="756243" y="1528487"/>
                </a:lnTo>
                <a:lnTo>
                  <a:pt x="759100" y="1529440"/>
                </a:lnTo>
                <a:lnTo>
                  <a:pt x="762275" y="1529758"/>
                </a:lnTo>
                <a:lnTo>
                  <a:pt x="860049" y="1529758"/>
                </a:lnTo>
                <a:lnTo>
                  <a:pt x="862588" y="1529440"/>
                </a:lnTo>
                <a:lnTo>
                  <a:pt x="865445" y="1528487"/>
                </a:lnTo>
                <a:lnTo>
                  <a:pt x="867985" y="1526898"/>
                </a:lnTo>
                <a:lnTo>
                  <a:pt x="870207" y="1525310"/>
                </a:lnTo>
                <a:lnTo>
                  <a:pt x="872112" y="1523086"/>
                </a:lnTo>
                <a:lnTo>
                  <a:pt x="873382" y="1520544"/>
                </a:lnTo>
                <a:lnTo>
                  <a:pt x="874334" y="1518003"/>
                </a:lnTo>
                <a:lnTo>
                  <a:pt x="874651" y="1514825"/>
                </a:lnTo>
                <a:lnTo>
                  <a:pt x="874651" y="1416971"/>
                </a:lnTo>
                <a:lnTo>
                  <a:pt x="874334" y="1414112"/>
                </a:lnTo>
                <a:lnTo>
                  <a:pt x="873382" y="1411570"/>
                </a:lnTo>
                <a:lnTo>
                  <a:pt x="872112" y="1409028"/>
                </a:lnTo>
                <a:lnTo>
                  <a:pt x="870207" y="1406487"/>
                </a:lnTo>
                <a:lnTo>
                  <a:pt x="867985" y="1404898"/>
                </a:lnTo>
                <a:lnTo>
                  <a:pt x="865445" y="1403310"/>
                </a:lnTo>
                <a:lnTo>
                  <a:pt x="862588" y="1402674"/>
                </a:lnTo>
                <a:lnTo>
                  <a:pt x="860049" y="1402356"/>
                </a:lnTo>
                <a:lnTo>
                  <a:pt x="762275" y="1402356"/>
                </a:lnTo>
                <a:close/>
                <a:moveTo>
                  <a:pt x="1911753" y="1193939"/>
                </a:moveTo>
                <a:lnTo>
                  <a:pt x="1897786" y="1194575"/>
                </a:lnTo>
                <a:lnTo>
                  <a:pt x="1883818" y="1195528"/>
                </a:lnTo>
                <a:lnTo>
                  <a:pt x="1870168" y="1197117"/>
                </a:lnTo>
                <a:lnTo>
                  <a:pt x="1857152" y="1199658"/>
                </a:lnTo>
                <a:lnTo>
                  <a:pt x="1843820" y="1202518"/>
                </a:lnTo>
                <a:lnTo>
                  <a:pt x="1830804" y="1206330"/>
                </a:lnTo>
                <a:lnTo>
                  <a:pt x="1818424" y="1210460"/>
                </a:lnTo>
                <a:lnTo>
                  <a:pt x="1806043" y="1215226"/>
                </a:lnTo>
                <a:lnTo>
                  <a:pt x="1793980" y="1220945"/>
                </a:lnTo>
                <a:lnTo>
                  <a:pt x="1781917" y="1226981"/>
                </a:lnTo>
                <a:lnTo>
                  <a:pt x="1770806" y="1233653"/>
                </a:lnTo>
                <a:lnTo>
                  <a:pt x="1759696" y="1240643"/>
                </a:lnTo>
                <a:lnTo>
                  <a:pt x="1749220" y="1248268"/>
                </a:lnTo>
                <a:lnTo>
                  <a:pt x="1738744" y="1256210"/>
                </a:lnTo>
                <a:lnTo>
                  <a:pt x="1729221" y="1264471"/>
                </a:lnTo>
                <a:lnTo>
                  <a:pt x="1719697" y="1273684"/>
                </a:lnTo>
                <a:lnTo>
                  <a:pt x="1710491" y="1282898"/>
                </a:lnTo>
                <a:lnTo>
                  <a:pt x="1702238" y="1293065"/>
                </a:lnTo>
                <a:lnTo>
                  <a:pt x="1693984" y="1303231"/>
                </a:lnTo>
                <a:lnTo>
                  <a:pt x="1686683" y="1314033"/>
                </a:lnTo>
                <a:lnTo>
                  <a:pt x="1679064" y="1324836"/>
                </a:lnTo>
                <a:lnTo>
                  <a:pt x="1673033" y="1336591"/>
                </a:lnTo>
                <a:lnTo>
                  <a:pt x="1666684" y="1348028"/>
                </a:lnTo>
                <a:lnTo>
                  <a:pt x="1661287" y="1360101"/>
                </a:lnTo>
                <a:lnTo>
                  <a:pt x="1656525" y="1372492"/>
                </a:lnTo>
                <a:lnTo>
                  <a:pt x="1652398" y="1385200"/>
                </a:lnTo>
                <a:lnTo>
                  <a:pt x="1648589" y="1398226"/>
                </a:lnTo>
                <a:lnTo>
                  <a:pt x="1645415" y="1411252"/>
                </a:lnTo>
                <a:lnTo>
                  <a:pt x="1643192" y="1424596"/>
                </a:lnTo>
                <a:lnTo>
                  <a:pt x="1641605" y="1438258"/>
                </a:lnTo>
                <a:lnTo>
                  <a:pt x="1640653" y="1451919"/>
                </a:lnTo>
                <a:lnTo>
                  <a:pt x="1640018" y="1465898"/>
                </a:lnTo>
                <a:lnTo>
                  <a:pt x="1640653" y="1479877"/>
                </a:lnTo>
                <a:lnTo>
                  <a:pt x="1641605" y="1493857"/>
                </a:lnTo>
                <a:lnTo>
                  <a:pt x="1643192" y="1507518"/>
                </a:lnTo>
                <a:lnTo>
                  <a:pt x="1645415" y="1520544"/>
                </a:lnTo>
                <a:lnTo>
                  <a:pt x="1648589" y="1533888"/>
                </a:lnTo>
                <a:lnTo>
                  <a:pt x="1652398" y="1546914"/>
                </a:lnTo>
                <a:lnTo>
                  <a:pt x="1656525" y="1559305"/>
                </a:lnTo>
                <a:lnTo>
                  <a:pt x="1661287" y="1572013"/>
                </a:lnTo>
                <a:lnTo>
                  <a:pt x="1666684" y="1583768"/>
                </a:lnTo>
                <a:lnTo>
                  <a:pt x="1673033" y="1595841"/>
                </a:lnTo>
                <a:lnTo>
                  <a:pt x="1679064" y="1606961"/>
                </a:lnTo>
                <a:lnTo>
                  <a:pt x="1686683" y="1618081"/>
                </a:lnTo>
                <a:lnTo>
                  <a:pt x="1693984" y="1628883"/>
                </a:lnTo>
                <a:lnTo>
                  <a:pt x="1702238" y="1639050"/>
                </a:lnTo>
                <a:lnTo>
                  <a:pt x="1710491" y="1648581"/>
                </a:lnTo>
                <a:lnTo>
                  <a:pt x="1719697" y="1658112"/>
                </a:lnTo>
                <a:lnTo>
                  <a:pt x="1729221" y="1667326"/>
                </a:lnTo>
                <a:lnTo>
                  <a:pt x="1738744" y="1675904"/>
                </a:lnTo>
                <a:lnTo>
                  <a:pt x="1749220" y="1683847"/>
                </a:lnTo>
                <a:lnTo>
                  <a:pt x="1759696" y="1691789"/>
                </a:lnTo>
                <a:lnTo>
                  <a:pt x="1770806" y="1698461"/>
                </a:lnTo>
                <a:lnTo>
                  <a:pt x="1781917" y="1705133"/>
                </a:lnTo>
                <a:lnTo>
                  <a:pt x="1793980" y="1711170"/>
                </a:lnTo>
                <a:lnTo>
                  <a:pt x="1806043" y="1716253"/>
                </a:lnTo>
                <a:lnTo>
                  <a:pt x="1818424" y="1721336"/>
                </a:lnTo>
                <a:lnTo>
                  <a:pt x="1830804" y="1725784"/>
                </a:lnTo>
                <a:lnTo>
                  <a:pt x="1843820" y="1729279"/>
                </a:lnTo>
                <a:lnTo>
                  <a:pt x="1857152" y="1732456"/>
                </a:lnTo>
                <a:lnTo>
                  <a:pt x="1870168" y="1734998"/>
                </a:lnTo>
                <a:lnTo>
                  <a:pt x="1883818" y="1736586"/>
                </a:lnTo>
                <a:lnTo>
                  <a:pt x="1897786" y="1737539"/>
                </a:lnTo>
                <a:lnTo>
                  <a:pt x="1911753" y="1738175"/>
                </a:lnTo>
                <a:lnTo>
                  <a:pt x="1925721" y="1737539"/>
                </a:lnTo>
                <a:lnTo>
                  <a:pt x="1939689" y="1736586"/>
                </a:lnTo>
                <a:lnTo>
                  <a:pt x="1953339" y="1734998"/>
                </a:lnTo>
                <a:lnTo>
                  <a:pt x="1966354" y="1732456"/>
                </a:lnTo>
                <a:lnTo>
                  <a:pt x="1979687" y="1729279"/>
                </a:lnTo>
                <a:lnTo>
                  <a:pt x="1992702" y="1725784"/>
                </a:lnTo>
                <a:lnTo>
                  <a:pt x="2005083" y="1721336"/>
                </a:lnTo>
                <a:lnTo>
                  <a:pt x="2017463" y="1716253"/>
                </a:lnTo>
                <a:lnTo>
                  <a:pt x="2029526" y="1711170"/>
                </a:lnTo>
                <a:lnTo>
                  <a:pt x="2041272" y="1705133"/>
                </a:lnTo>
                <a:lnTo>
                  <a:pt x="2052700" y="1698461"/>
                </a:lnTo>
                <a:lnTo>
                  <a:pt x="2063811" y="1691789"/>
                </a:lnTo>
                <a:lnTo>
                  <a:pt x="2074287" y="1683847"/>
                </a:lnTo>
                <a:lnTo>
                  <a:pt x="2084762" y="1675904"/>
                </a:lnTo>
                <a:lnTo>
                  <a:pt x="2094603" y="1667326"/>
                </a:lnTo>
                <a:lnTo>
                  <a:pt x="2103809" y="1658112"/>
                </a:lnTo>
                <a:lnTo>
                  <a:pt x="2113015" y="1648581"/>
                </a:lnTo>
                <a:lnTo>
                  <a:pt x="2121269" y="1639050"/>
                </a:lnTo>
                <a:lnTo>
                  <a:pt x="2129205" y="1628883"/>
                </a:lnTo>
                <a:lnTo>
                  <a:pt x="2137141" y="1618081"/>
                </a:lnTo>
                <a:lnTo>
                  <a:pt x="2144125" y="1606961"/>
                </a:lnTo>
                <a:lnTo>
                  <a:pt x="2150474" y="1595841"/>
                </a:lnTo>
                <a:lnTo>
                  <a:pt x="2156506" y="1583768"/>
                </a:lnTo>
                <a:lnTo>
                  <a:pt x="2162220" y="1572013"/>
                </a:lnTo>
                <a:lnTo>
                  <a:pt x="2166981" y="1559305"/>
                </a:lnTo>
                <a:lnTo>
                  <a:pt x="2171108" y="1546914"/>
                </a:lnTo>
                <a:lnTo>
                  <a:pt x="2174918" y="1533888"/>
                </a:lnTo>
                <a:lnTo>
                  <a:pt x="2177774" y="1520544"/>
                </a:lnTo>
                <a:lnTo>
                  <a:pt x="2180314" y="1507518"/>
                </a:lnTo>
                <a:lnTo>
                  <a:pt x="2181901" y="1493857"/>
                </a:lnTo>
                <a:lnTo>
                  <a:pt x="2183171" y="1479877"/>
                </a:lnTo>
                <a:lnTo>
                  <a:pt x="2183489" y="1465898"/>
                </a:lnTo>
                <a:lnTo>
                  <a:pt x="2183171" y="1451919"/>
                </a:lnTo>
                <a:lnTo>
                  <a:pt x="2181901" y="1438258"/>
                </a:lnTo>
                <a:lnTo>
                  <a:pt x="2180314" y="1424596"/>
                </a:lnTo>
                <a:lnTo>
                  <a:pt x="2177774" y="1411252"/>
                </a:lnTo>
                <a:lnTo>
                  <a:pt x="2174918" y="1398226"/>
                </a:lnTo>
                <a:lnTo>
                  <a:pt x="2171108" y="1385200"/>
                </a:lnTo>
                <a:lnTo>
                  <a:pt x="2166981" y="1372492"/>
                </a:lnTo>
                <a:lnTo>
                  <a:pt x="2162220" y="1360101"/>
                </a:lnTo>
                <a:lnTo>
                  <a:pt x="2156506" y="1348028"/>
                </a:lnTo>
                <a:lnTo>
                  <a:pt x="2150474" y="1336591"/>
                </a:lnTo>
                <a:lnTo>
                  <a:pt x="2144125" y="1324836"/>
                </a:lnTo>
                <a:lnTo>
                  <a:pt x="2137141" y="1314033"/>
                </a:lnTo>
                <a:lnTo>
                  <a:pt x="2129205" y="1303231"/>
                </a:lnTo>
                <a:lnTo>
                  <a:pt x="2121269" y="1293065"/>
                </a:lnTo>
                <a:lnTo>
                  <a:pt x="2113015" y="1282898"/>
                </a:lnTo>
                <a:lnTo>
                  <a:pt x="2103809" y="1273684"/>
                </a:lnTo>
                <a:lnTo>
                  <a:pt x="2094603" y="1264471"/>
                </a:lnTo>
                <a:lnTo>
                  <a:pt x="2084762" y="1256210"/>
                </a:lnTo>
                <a:lnTo>
                  <a:pt x="2074287" y="1248268"/>
                </a:lnTo>
                <a:lnTo>
                  <a:pt x="2063811" y="1240643"/>
                </a:lnTo>
                <a:lnTo>
                  <a:pt x="2052700" y="1233653"/>
                </a:lnTo>
                <a:lnTo>
                  <a:pt x="2041272" y="1226981"/>
                </a:lnTo>
                <a:lnTo>
                  <a:pt x="2029526" y="1220945"/>
                </a:lnTo>
                <a:lnTo>
                  <a:pt x="2017463" y="1215226"/>
                </a:lnTo>
                <a:lnTo>
                  <a:pt x="2005083" y="1210460"/>
                </a:lnTo>
                <a:lnTo>
                  <a:pt x="1992702" y="1206330"/>
                </a:lnTo>
                <a:lnTo>
                  <a:pt x="1979687" y="1202518"/>
                </a:lnTo>
                <a:lnTo>
                  <a:pt x="1966354" y="1199658"/>
                </a:lnTo>
                <a:lnTo>
                  <a:pt x="1953339" y="1197117"/>
                </a:lnTo>
                <a:lnTo>
                  <a:pt x="1939689" y="1195528"/>
                </a:lnTo>
                <a:lnTo>
                  <a:pt x="1925721" y="1194575"/>
                </a:lnTo>
                <a:lnTo>
                  <a:pt x="1911753" y="1193939"/>
                </a:lnTo>
                <a:close/>
                <a:moveTo>
                  <a:pt x="1215590" y="1192351"/>
                </a:moveTo>
                <a:lnTo>
                  <a:pt x="1212416" y="1192669"/>
                </a:lnTo>
                <a:lnTo>
                  <a:pt x="1209559" y="1193622"/>
                </a:lnTo>
                <a:lnTo>
                  <a:pt x="1207019" y="1195210"/>
                </a:lnTo>
                <a:lnTo>
                  <a:pt x="1205115" y="1196799"/>
                </a:lnTo>
                <a:lnTo>
                  <a:pt x="1202892" y="1199023"/>
                </a:lnTo>
                <a:lnTo>
                  <a:pt x="1201940" y="1201564"/>
                </a:lnTo>
                <a:lnTo>
                  <a:pt x="1200988" y="1204106"/>
                </a:lnTo>
                <a:lnTo>
                  <a:pt x="1200670" y="1207283"/>
                </a:lnTo>
                <a:lnTo>
                  <a:pt x="1200670" y="1305138"/>
                </a:lnTo>
                <a:lnTo>
                  <a:pt x="1200988" y="1307679"/>
                </a:lnTo>
                <a:lnTo>
                  <a:pt x="1201940" y="1310539"/>
                </a:lnTo>
                <a:lnTo>
                  <a:pt x="1202892" y="1313398"/>
                </a:lnTo>
                <a:lnTo>
                  <a:pt x="1205115" y="1315622"/>
                </a:lnTo>
                <a:lnTo>
                  <a:pt x="1207019" y="1317210"/>
                </a:lnTo>
                <a:lnTo>
                  <a:pt x="1209559" y="1318799"/>
                </a:lnTo>
                <a:lnTo>
                  <a:pt x="1212416" y="1319434"/>
                </a:lnTo>
                <a:lnTo>
                  <a:pt x="1215590" y="1319752"/>
                </a:lnTo>
                <a:lnTo>
                  <a:pt x="1313047" y="1319752"/>
                </a:lnTo>
                <a:lnTo>
                  <a:pt x="1315904" y="1319434"/>
                </a:lnTo>
                <a:lnTo>
                  <a:pt x="1318761" y="1318799"/>
                </a:lnTo>
                <a:lnTo>
                  <a:pt x="1321300" y="1317210"/>
                </a:lnTo>
                <a:lnTo>
                  <a:pt x="1323523" y="1315622"/>
                </a:lnTo>
                <a:lnTo>
                  <a:pt x="1325427" y="1313398"/>
                </a:lnTo>
                <a:lnTo>
                  <a:pt x="1326697" y="1310539"/>
                </a:lnTo>
                <a:lnTo>
                  <a:pt x="1327332" y="1307679"/>
                </a:lnTo>
                <a:lnTo>
                  <a:pt x="1327649" y="1305138"/>
                </a:lnTo>
                <a:lnTo>
                  <a:pt x="1327649" y="1207283"/>
                </a:lnTo>
                <a:lnTo>
                  <a:pt x="1327332" y="1204106"/>
                </a:lnTo>
                <a:lnTo>
                  <a:pt x="1326697" y="1201564"/>
                </a:lnTo>
                <a:lnTo>
                  <a:pt x="1325427" y="1199023"/>
                </a:lnTo>
                <a:lnTo>
                  <a:pt x="1323523" y="1196799"/>
                </a:lnTo>
                <a:lnTo>
                  <a:pt x="1321300" y="1195210"/>
                </a:lnTo>
                <a:lnTo>
                  <a:pt x="1318761" y="1193622"/>
                </a:lnTo>
                <a:lnTo>
                  <a:pt x="1315904" y="1192669"/>
                </a:lnTo>
                <a:lnTo>
                  <a:pt x="1313047" y="1192351"/>
                </a:lnTo>
                <a:lnTo>
                  <a:pt x="1215590" y="1192351"/>
                </a:lnTo>
                <a:close/>
                <a:moveTo>
                  <a:pt x="988933" y="1192351"/>
                </a:moveTo>
                <a:lnTo>
                  <a:pt x="985758" y="1192669"/>
                </a:lnTo>
                <a:lnTo>
                  <a:pt x="982901" y="1193622"/>
                </a:lnTo>
                <a:lnTo>
                  <a:pt x="980679" y="1195210"/>
                </a:lnTo>
                <a:lnTo>
                  <a:pt x="978457" y="1196799"/>
                </a:lnTo>
                <a:lnTo>
                  <a:pt x="976235" y="1199023"/>
                </a:lnTo>
                <a:lnTo>
                  <a:pt x="975282" y="1201564"/>
                </a:lnTo>
                <a:lnTo>
                  <a:pt x="974330" y="1204106"/>
                </a:lnTo>
                <a:lnTo>
                  <a:pt x="974013" y="1207283"/>
                </a:lnTo>
                <a:lnTo>
                  <a:pt x="974013" y="1305138"/>
                </a:lnTo>
                <a:lnTo>
                  <a:pt x="974330" y="1307679"/>
                </a:lnTo>
                <a:lnTo>
                  <a:pt x="975282" y="1310539"/>
                </a:lnTo>
                <a:lnTo>
                  <a:pt x="976235" y="1313398"/>
                </a:lnTo>
                <a:lnTo>
                  <a:pt x="978457" y="1315622"/>
                </a:lnTo>
                <a:lnTo>
                  <a:pt x="980679" y="1317210"/>
                </a:lnTo>
                <a:lnTo>
                  <a:pt x="982901" y="1318799"/>
                </a:lnTo>
                <a:lnTo>
                  <a:pt x="985758" y="1319434"/>
                </a:lnTo>
                <a:lnTo>
                  <a:pt x="988933" y="1319752"/>
                </a:lnTo>
                <a:lnTo>
                  <a:pt x="1086389" y="1319752"/>
                </a:lnTo>
                <a:lnTo>
                  <a:pt x="1089246" y="1319434"/>
                </a:lnTo>
                <a:lnTo>
                  <a:pt x="1092103" y="1318799"/>
                </a:lnTo>
                <a:lnTo>
                  <a:pt x="1094643" y="1317210"/>
                </a:lnTo>
                <a:lnTo>
                  <a:pt x="1096865" y="1315622"/>
                </a:lnTo>
                <a:lnTo>
                  <a:pt x="1098770" y="1313398"/>
                </a:lnTo>
                <a:lnTo>
                  <a:pt x="1100039" y="1310539"/>
                </a:lnTo>
                <a:lnTo>
                  <a:pt x="1100674" y="1307679"/>
                </a:lnTo>
                <a:lnTo>
                  <a:pt x="1101309" y="1305138"/>
                </a:lnTo>
                <a:lnTo>
                  <a:pt x="1101309" y="1207283"/>
                </a:lnTo>
                <a:lnTo>
                  <a:pt x="1100674" y="1204106"/>
                </a:lnTo>
                <a:lnTo>
                  <a:pt x="1100039" y="1201564"/>
                </a:lnTo>
                <a:lnTo>
                  <a:pt x="1098770" y="1199023"/>
                </a:lnTo>
                <a:lnTo>
                  <a:pt x="1096865" y="1196799"/>
                </a:lnTo>
                <a:lnTo>
                  <a:pt x="1094643" y="1195210"/>
                </a:lnTo>
                <a:lnTo>
                  <a:pt x="1092103" y="1193622"/>
                </a:lnTo>
                <a:lnTo>
                  <a:pt x="1089246" y="1192669"/>
                </a:lnTo>
                <a:lnTo>
                  <a:pt x="1086389" y="1192351"/>
                </a:lnTo>
                <a:lnTo>
                  <a:pt x="988933" y="1192351"/>
                </a:lnTo>
                <a:close/>
                <a:moveTo>
                  <a:pt x="762275" y="1192351"/>
                </a:moveTo>
                <a:lnTo>
                  <a:pt x="759100" y="1192669"/>
                </a:lnTo>
                <a:lnTo>
                  <a:pt x="756243" y="1193622"/>
                </a:lnTo>
                <a:lnTo>
                  <a:pt x="754021" y="1195210"/>
                </a:lnTo>
                <a:lnTo>
                  <a:pt x="751799" y="1196799"/>
                </a:lnTo>
                <a:lnTo>
                  <a:pt x="749577" y="1199023"/>
                </a:lnTo>
                <a:lnTo>
                  <a:pt x="748307" y="1201564"/>
                </a:lnTo>
                <a:lnTo>
                  <a:pt x="747672" y="1204106"/>
                </a:lnTo>
                <a:lnTo>
                  <a:pt x="747355" y="1207283"/>
                </a:lnTo>
                <a:lnTo>
                  <a:pt x="747355" y="1305138"/>
                </a:lnTo>
                <a:lnTo>
                  <a:pt x="747672" y="1307679"/>
                </a:lnTo>
                <a:lnTo>
                  <a:pt x="748307" y="1310539"/>
                </a:lnTo>
                <a:lnTo>
                  <a:pt x="749577" y="1313398"/>
                </a:lnTo>
                <a:lnTo>
                  <a:pt x="751799" y="1315622"/>
                </a:lnTo>
                <a:lnTo>
                  <a:pt x="754021" y="1317210"/>
                </a:lnTo>
                <a:lnTo>
                  <a:pt x="756243" y="1318799"/>
                </a:lnTo>
                <a:lnTo>
                  <a:pt x="759100" y="1319434"/>
                </a:lnTo>
                <a:lnTo>
                  <a:pt x="762275" y="1319752"/>
                </a:lnTo>
                <a:lnTo>
                  <a:pt x="860049" y="1319752"/>
                </a:lnTo>
                <a:lnTo>
                  <a:pt x="862588" y="1319434"/>
                </a:lnTo>
                <a:lnTo>
                  <a:pt x="865445" y="1318799"/>
                </a:lnTo>
                <a:lnTo>
                  <a:pt x="867985" y="1317210"/>
                </a:lnTo>
                <a:lnTo>
                  <a:pt x="870207" y="1315622"/>
                </a:lnTo>
                <a:lnTo>
                  <a:pt x="872112" y="1313398"/>
                </a:lnTo>
                <a:lnTo>
                  <a:pt x="873382" y="1310539"/>
                </a:lnTo>
                <a:lnTo>
                  <a:pt x="874334" y="1307679"/>
                </a:lnTo>
                <a:lnTo>
                  <a:pt x="874651" y="1305138"/>
                </a:lnTo>
                <a:lnTo>
                  <a:pt x="874651" y="1207283"/>
                </a:lnTo>
                <a:lnTo>
                  <a:pt x="874334" y="1204106"/>
                </a:lnTo>
                <a:lnTo>
                  <a:pt x="873382" y="1201564"/>
                </a:lnTo>
                <a:lnTo>
                  <a:pt x="872112" y="1199023"/>
                </a:lnTo>
                <a:lnTo>
                  <a:pt x="870207" y="1196799"/>
                </a:lnTo>
                <a:lnTo>
                  <a:pt x="867985" y="1195210"/>
                </a:lnTo>
                <a:lnTo>
                  <a:pt x="865445" y="1193622"/>
                </a:lnTo>
                <a:lnTo>
                  <a:pt x="862588" y="1192669"/>
                </a:lnTo>
                <a:lnTo>
                  <a:pt x="860049" y="1192351"/>
                </a:lnTo>
                <a:lnTo>
                  <a:pt x="762275" y="1192351"/>
                </a:lnTo>
                <a:close/>
                <a:moveTo>
                  <a:pt x="579108" y="500063"/>
                </a:moveTo>
                <a:lnTo>
                  <a:pt x="583869" y="500063"/>
                </a:lnTo>
                <a:lnTo>
                  <a:pt x="2347292" y="500063"/>
                </a:lnTo>
                <a:lnTo>
                  <a:pt x="2351418" y="500063"/>
                </a:lnTo>
                <a:lnTo>
                  <a:pt x="2355545" y="500381"/>
                </a:lnTo>
                <a:lnTo>
                  <a:pt x="2359672" y="500699"/>
                </a:lnTo>
                <a:lnTo>
                  <a:pt x="2364116" y="501969"/>
                </a:lnTo>
                <a:lnTo>
                  <a:pt x="2372053" y="503558"/>
                </a:lnTo>
                <a:lnTo>
                  <a:pt x="2379671" y="506735"/>
                </a:lnTo>
                <a:lnTo>
                  <a:pt x="2386973" y="510230"/>
                </a:lnTo>
                <a:lnTo>
                  <a:pt x="2393956" y="514360"/>
                </a:lnTo>
                <a:lnTo>
                  <a:pt x="2400306" y="518808"/>
                </a:lnTo>
                <a:lnTo>
                  <a:pt x="2406020" y="524527"/>
                </a:lnTo>
                <a:lnTo>
                  <a:pt x="2411734" y="530563"/>
                </a:lnTo>
                <a:lnTo>
                  <a:pt x="2416178" y="536600"/>
                </a:lnTo>
                <a:lnTo>
                  <a:pt x="2420305" y="543589"/>
                </a:lnTo>
                <a:lnTo>
                  <a:pt x="2423797" y="550897"/>
                </a:lnTo>
                <a:lnTo>
                  <a:pt x="2426971" y="558839"/>
                </a:lnTo>
                <a:lnTo>
                  <a:pt x="2428876" y="566782"/>
                </a:lnTo>
                <a:lnTo>
                  <a:pt x="2429828" y="570912"/>
                </a:lnTo>
                <a:lnTo>
                  <a:pt x="2430146" y="575042"/>
                </a:lnTo>
                <a:lnTo>
                  <a:pt x="2430463" y="579173"/>
                </a:lnTo>
                <a:lnTo>
                  <a:pt x="2430463" y="583621"/>
                </a:lnTo>
                <a:lnTo>
                  <a:pt x="2430463" y="2348176"/>
                </a:lnTo>
                <a:lnTo>
                  <a:pt x="2430463" y="2352942"/>
                </a:lnTo>
                <a:lnTo>
                  <a:pt x="2430146" y="2357072"/>
                </a:lnTo>
                <a:lnTo>
                  <a:pt x="2429828" y="2361202"/>
                </a:lnTo>
                <a:lnTo>
                  <a:pt x="2428876" y="2365332"/>
                </a:lnTo>
                <a:lnTo>
                  <a:pt x="2426971" y="2373275"/>
                </a:lnTo>
                <a:lnTo>
                  <a:pt x="2423797" y="2381218"/>
                </a:lnTo>
                <a:lnTo>
                  <a:pt x="2420305" y="2388207"/>
                </a:lnTo>
                <a:lnTo>
                  <a:pt x="2416178" y="2395197"/>
                </a:lnTo>
                <a:lnTo>
                  <a:pt x="2411734" y="2401551"/>
                </a:lnTo>
                <a:lnTo>
                  <a:pt x="2406020" y="2407588"/>
                </a:lnTo>
                <a:lnTo>
                  <a:pt x="2400306" y="2412989"/>
                </a:lnTo>
                <a:lnTo>
                  <a:pt x="2393956" y="2417754"/>
                </a:lnTo>
                <a:lnTo>
                  <a:pt x="2386973" y="2421885"/>
                </a:lnTo>
                <a:lnTo>
                  <a:pt x="2379671" y="2425379"/>
                </a:lnTo>
                <a:lnTo>
                  <a:pt x="2372053" y="2428239"/>
                </a:lnTo>
                <a:lnTo>
                  <a:pt x="2364116" y="2430145"/>
                </a:lnTo>
                <a:lnTo>
                  <a:pt x="2359672" y="2431098"/>
                </a:lnTo>
                <a:lnTo>
                  <a:pt x="2355545" y="2431733"/>
                </a:lnTo>
                <a:lnTo>
                  <a:pt x="2351418" y="2432051"/>
                </a:lnTo>
                <a:lnTo>
                  <a:pt x="2347292" y="2432051"/>
                </a:lnTo>
                <a:lnTo>
                  <a:pt x="583869" y="2432051"/>
                </a:lnTo>
                <a:lnTo>
                  <a:pt x="579108" y="2432051"/>
                </a:lnTo>
                <a:lnTo>
                  <a:pt x="574981" y="2431733"/>
                </a:lnTo>
                <a:lnTo>
                  <a:pt x="570854" y="2431098"/>
                </a:lnTo>
                <a:lnTo>
                  <a:pt x="566727" y="2430145"/>
                </a:lnTo>
                <a:lnTo>
                  <a:pt x="558791" y="2428239"/>
                </a:lnTo>
                <a:lnTo>
                  <a:pt x="550855" y="2425379"/>
                </a:lnTo>
                <a:lnTo>
                  <a:pt x="543871" y="2421885"/>
                </a:lnTo>
                <a:lnTo>
                  <a:pt x="536887" y="2417754"/>
                </a:lnTo>
                <a:lnTo>
                  <a:pt x="530538" y="2412989"/>
                </a:lnTo>
                <a:lnTo>
                  <a:pt x="524506" y="2407588"/>
                </a:lnTo>
                <a:lnTo>
                  <a:pt x="519110" y="2401551"/>
                </a:lnTo>
                <a:lnTo>
                  <a:pt x="514348" y="2395197"/>
                </a:lnTo>
                <a:lnTo>
                  <a:pt x="510221" y="2388207"/>
                </a:lnTo>
                <a:lnTo>
                  <a:pt x="506729" y="2381218"/>
                </a:lnTo>
                <a:lnTo>
                  <a:pt x="503872" y="2373275"/>
                </a:lnTo>
                <a:lnTo>
                  <a:pt x="501968" y="2365332"/>
                </a:lnTo>
                <a:lnTo>
                  <a:pt x="501015" y="2361202"/>
                </a:lnTo>
                <a:lnTo>
                  <a:pt x="500380" y="2357072"/>
                </a:lnTo>
                <a:lnTo>
                  <a:pt x="500063" y="2352942"/>
                </a:lnTo>
                <a:lnTo>
                  <a:pt x="500063" y="2348176"/>
                </a:lnTo>
                <a:lnTo>
                  <a:pt x="500063" y="583621"/>
                </a:lnTo>
                <a:lnTo>
                  <a:pt x="500063" y="579173"/>
                </a:lnTo>
                <a:lnTo>
                  <a:pt x="500380" y="575042"/>
                </a:lnTo>
                <a:lnTo>
                  <a:pt x="501015" y="570912"/>
                </a:lnTo>
                <a:lnTo>
                  <a:pt x="501968" y="566782"/>
                </a:lnTo>
                <a:lnTo>
                  <a:pt x="503872" y="558839"/>
                </a:lnTo>
                <a:lnTo>
                  <a:pt x="506729" y="550897"/>
                </a:lnTo>
                <a:lnTo>
                  <a:pt x="510221" y="543589"/>
                </a:lnTo>
                <a:lnTo>
                  <a:pt x="514348" y="536600"/>
                </a:lnTo>
                <a:lnTo>
                  <a:pt x="519110" y="530563"/>
                </a:lnTo>
                <a:lnTo>
                  <a:pt x="524506" y="524527"/>
                </a:lnTo>
                <a:lnTo>
                  <a:pt x="530538" y="518808"/>
                </a:lnTo>
                <a:lnTo>
                  <a:pt x="536887" y="514360"/>
                </a:lnTo>
                <a:lnTo>
                  <a:pt x="543871" y="510230"/>
                </a:lnTo>
                <a:lnTo>
                  <a:pt x="550855" y="506735"/>
                </a:lnTo>
                <a:lnTo>
                  <a:pt x="558791" y="503558"/>
                </a:lnTo>
                <a:lnTo>
                  <a:pt x="566727" y="501969"/>
                </a:lnTo>
                <a:lnTo>
                  <a:pt x="570854" y="500699"/>
                </a:lnTo>
                <a:lnTo>
                  <a:pt x="574981" y="500381"/>
                </a:lnTo>
                <a:lnTo>
                  <a:pt x="579108" y="500063"/>
                </a:lnTo>
                <a:close/>
                <a:moveTo>
                  <a:pt x="584326" y="333693"/>
                </a:moveTo>
                <a:lnTo>
                  <a:pt x="571306" y="334010"/>
                </a:lnTo>
                <a:lnTo>
                  <a:pt x="558286" y="334645"/>
                </a:lnTo>
                <a:lnTo>
                  <a:pt x="545901" y="336550"/>
                </a:lnTo>
                <a:lnTo>
                  <a:pt x="533515" y="338455"/>
                </a:lnTo>
                <a:lnTo>
                  <a:pt x="521448" y="341313"/>
                </a:lnTo>
                <a:lnTo>
                  <a:pt x="509698" y="344805"/>
                </a:lnTo>
                <a:lnTo>
                  <a:pt x="497948" y="348615"/>
                </a:lnTo>
                <a:lnTo>
                  <a:pt x="486515" y="353378"/>
                </a:lnTo>
                <a:lnTo>
                  <a:pt x="475400" y="358458"/>
                </a:lnTo>
                <a:lnTo>
                  <a:pt x="464603" y="364173"/>
                </a:lnTo>
                <a:lnTo>
                  <a:pt x="454123" y="369888"/>
                </a:lnTo>
                <a:lnTo>
                  <a:pt x="443961" y="376555"/>
                </a:lnTo>
                <a:lnTo>
                  <a:pt x="434116" y="383540"/>
                </a:lnTo>
                <a:lnTo>
                  <a:pt x="424907" y="390843"/>
                </a:lnTo>
                <a:lnTo>
                  <a:pt x="415697" y="398780"/>
                </a:lnTo>
                <a:lnTo>
                  <a:pt x="407123" y="407035"/>
                </a:lnTo>
                <a:lnTo>
                  <a:pt x="398549" y="415608"/>
                </a:lnTo>
                <a:lnTo>
                  <a:pt x="390610" y="424815"/>
                </a:lnTo>
                <a:lnTo>
                  <a:pt x="383305" y="434340"/>
                </a:lnTo>
                <a:lnTo>
                  <a:pt x="376319" y="444183"/>
                </a:lnTo>
                <a:lnTo>
                  <a:pt x="369650" y="454343"/>
                </a:lnTo>
                <a:lnTo>
                  <a:pt x="363934" y="464820"/>
                </a:lnTo>
                <a:lnTo>
                  <a:pt x="358218" y="475615"/>
                </a:lnTo>
                <a:lnTo>
                  <a:pt x="353454" y="486728"/>
                </a:lnTo>
                <a:lnTo>
                  <a:pt x="348690" y="497840"/>
                </a:lnTo>
                <a:lnTo>
                  <a:pt x="344562" y="509905"/>
                </a:lnTo>
                <a:lnTo>
                  <a:pt x="341386" y="521653"/>
                </a:lnTo>
                <a:lnTo>
                  <a:pt x="338528" y="533718"/>
                </a:lnTo>
                <a:lnTo>
                  <a:pt x="336305" y="546100"/>
                </a:lnTo>
                <a:lnTo>
                  <a:pt x="334717" y="558483"/>
                </a:lnTo>
                <a:lnTo>
                  <a:pt x="333765" y="571183"/>
                </a:lnTo>
                <a:lnTo>
                  <a:pt x="333447" y="584200"/>
                </a:lnTo>
                <a:lnTo>
                  <a:pt x="333447" y="2347596"/>
                </a:lnTo>
                <a:lnTo>
                  <a:pt x="333765" y="2360613"/>
                </a:lnTo>
                <a:lnTo>
                  <a:pt x="334717" y="2373631"/>
                </a:lnTo>
                <a:lnTo>
                  <a:pt x="336305" y="2386013"/>
                </a:lnTo>
                <a:lnTo>
                  <a:pt x="338528" y="2398396"/>
                </a:lnTo>
                <a:lnTo>
                  <a:pt x="341386" y="2410461"/>
                </a:lnTo>
                <a:lnTo>
                  <a:pt x="344562" y="2422208"/>
                </a:lnTo>
                <a:lnTo>
                  <a:pt x="348690" y="2433956"/>
                </a:lnTo>
                <a:lnTo>
                  <a:pt x="353454" y="2445386"/>
                </a:lnTo>
                <a:lnTo>
                  <a:pt x="358218" y="2456498"/>
                </a:lnTo>
                <a:lnTo>
                  <a:pt x="363934" y="2467293"/>
                </a:lnTo>
                <a:lnTo>
                  <a:pt x="369650" y="2477771"/>
                </a:lnTo>
                <a:lnTo>
                  <a:pt x="376319" y="2487931"/>
                </a:lnTo>
                <a:lnTo>
                  <a:pt x="383305" y="2497773"/>
                </a:lnTo>
                <a:lnTo>
                  <a:pt x="390610" y="2506981"/>
                </a:lnTo>
                <a:lnTo>
                  <a:pt x="398549" y="2516188"/>
                </a:lnTo>
                <a:lnTo>
                  <a:pt x="407123" y="2524761"/>
                </a:lnTo>
                <a:lnTo>
                  <a:pt x="415697" y="2533333"/>
                </a:lnTo>
                <a:lnTo>
                  <a:pt x="424907" y="2541271"/>
                </a:lnTo>
                <a:lnTo>
                  <a:pt x="434116" y="2548573"/>
                </a:lnTo>
                <a:lnTo>
                  <a:pt x="443961" y="2555558"/>
                </a:lnTo>
                <a:lnTo>
                  <a:pt x="454123" y="2562226"/>
                </a:lnTo>
                <a:lnTo>
                  <a:pt x="464603" y="2567941"/>
                </a:lnTo>
                <a:lnTo>
                  <a:pt x="475400" y="2573656"/>
                </a:lnTo>
                <a:lnTo>
                  <a:pt x="486515" y="2578418"/>
                </a:lnTo>
                <a:lnTo>
                  <a:pt x="497948" y="2583181"/>
                </a:lnTo>
                <a:lnTo>
                  <a:pt x="509698" y="2587308"/>
                </a:lnTo>
                <a:lnTo>
                  <a:pt x="521448" y="2590483"/>
                </a:lnTo>
                <a:lnTo>
                  <a:pt x="533515" y="2593341"/>
                </a:lnTo>
                <a:lnTo>
                  <a:pt x="545901" y="2595563"/>
                </a:lnTo>
                <a:lnTo>
                  <a:pt x="558286" y="2597151"/>
                </a:lnTo>
                <a:lnTo>
                  <a:pt x="571306" y="2598103"/>
                </a:lnTo>
                <a:lnTo>
                  <a:pt x="584326" y="2598421"/>
                </a:lnTo>
                <a:lnTo>
                  <a:pt x="2348421" y="2598421"/>
                </a:lnTo>
                <a:lnTo>
                  <a:pt x="2361124" y="2598103"/>
                </a:lnTo>
                <a:lnTo>
                  <a:pt x="2373826" y="2597151"/>
                </a:lnTo>
                <a:lnTo>
                  <a:pt x="2386529" y="2595563"/>
                </a:lnTo>
                <a:lnTo>
                  <a:pt x="2398596" y="2593341"/>
                </a:lnTo>
                <a:lnTo>
                  <a:pt x="2410664" y="2590483"/>
                </a:lnTo>
                <a:lnTo>
                  <a:pt x="2422732" y="2587308"/>
                </a:lnTo>
                <a:lnTo>
                  <a:pt x="2434482" y="2583181"/>
                </a:lnTo>
                <a:lnTo>
                  <a:pt x="2445597" y="2578418"/>
                </a:lnTo>
                <a:lnTo>
                  <a:pt x="2456712" y="2573656"/>
                </a:lnTo>
                <a:lnTo>
                  <a:pt x="2467509" y="2567941"/>
                </a:lnTo>
                <a:lnTo>
                  <a:pt x="2477989" y="2562226"/>
                </a:lnTo>
                <a:lnTo>
                  <a:pt x="2488151" y="2555558"/>
                </a:lnTo>
                <a:lnTo>
                  <a:pt x="2497996" y="2548573"/>
                </a:lnTo>
                <a:lnTo>
                  <a:pt x="2507840" y="2541271"/>
                </a:lnTo>
                <a:lnTo>
                  <a:pt x="2516732" y="2533333"/>
                </a:lnTo>
                <a:lnTo>
                  <a:pt x="2525624" y="2524761"/>
                </a:lnTo>
                <a:lnTo>
                  <a:pt x="2533563" y="2516188"/>
                </a:lnTo>
                <a:lnTo>
                  <a:pt x="2541502" y="2506981"/>
                </a:lnTo>
                <a:lnTo>
                  <a:pt x="2548806" y="2497773"/>
                </a:lnTo>
                <a:lnTo>
                  <a:pt x="2555793" y="2487931"/>
                </a:lnTo>
                <a:lnTo>
                  <a:pt x="2562462" y="2477771"/>
                </a:lnTo>
                <a:lnTo>
                  <a:pt x="2568496" y="2467293"/>
                </a:lnTo>
                <a:lnTo>
                  <a:pt x="2573894" y="2456498"/>
                </a:lnTo>
                <a:lnTo>
                  <a:pt x="2579293" y="2445386"/>
                </a:lnTo>
                <a:lnTo>
                  <a:pt x="2583739" y="2433956"/>
                </a:lnTo>
                <a:lnTo>
                  <a:pt x="2587550" y="2422208"/>
                </a:lnTo>
                <a:lnTo>
                  <a:pt x="2591043" y="2410461"/>
                </a:lnTo>
                <a:lnTo>
                  <a:pt x="2593901" y="2398396"/>
                </a:lnTo>
                <a:lnTo>
                  <a:pt x="2596124" y="2386013"/>
                </a:lnTo>
                <a:lnTo>
                  <a:pt x="2597712" y="2373631"/>
                </a:lnTo>
                <a:lnTo>
                  <a:pt x="2598347" y="2360613"/>
                </a:lnTo>
                <a:lnTo>
                  <a:pt x="2598665" y="2347596"/>
                </a:lnTo>
                <a:lnTo>
                  <a:pt x="2598665" y="584200"/>
                </a:lnTo>
                <a:lnTo>
                  <a:pt x="2598347" y="571183"/>
                </a:lnTo>
                <a:lnTo>
                  <a:pt x="2597712" y="558483"/>
                </a:lnTo>
                <a:lnTo>
                  <a:pt x="2596124" y="546100"/>
                </a:lnTo>
                <a:lnTo>
                  <a:pt x="2593901" y="533718"/>
                </a:lnTo>
                <a:lnTo>
                  <a:pt x="2591043" y="521653"/>
                </a:lnTo>
                <a:lnTo>
                  <a:pt x="2587550" y="509905"/>
                </a:lnTo>
                <a:lnTo>
                  <a:pt x="2583739" y="497840"/>
                </a:lnTo>
                <a:lnTo>
                  <a:pt x="2579293" y="486728"/>
                </a:lnTo>
                <a:lnTo>
                  <a:pt x="2573894" y="475615"/>
                </a:lnTo>
                <a:lnTo>
                  <a:pt x="2568496" y="464820"/>
                </a:lnTo>
                <a:lnTo>
                  <a:pt x="2562462" y="454343"/>
                </a:lnTo>
                <a:lnTo>
                  <a:pt x="2555793" y="444183"/>
                </a:lnTo>
                <a:lnTo>
                  <a:pt x="2548806" y="434340"/>
                </a:lnTo>
                <a:lnTo>
                  <a:pt x="2541502" y="424815"/>
                </a:lnTo>
                <a:lnTo>
                  <a:pt x="2533563" y="415608"/>
                </a:lnTo>
                <a:lnTo>
                  <a:pt x="2525624" y="407035"/>
                </a:lnTo>
                <a:lnTo>
                  <a:pt x="2516732" y="398780"/>
                </a:lnTo>
                <a:lnTo>
                  <a:pt x="2507840" y="390843"/>
                </a:lnTo>
                <a:lnTo>
                  <a:pt x="2497996" y="383540"/>
                </a:lnTo>
                <a:lnTo>
                  <a:pt x="2488151" y="376555"/>
                </a:lnTo>
                <a:lnTo>
                  <a:pt x="2477989" y="369888"/>
                </a:lnTo>
                <a:lnTo>
                  <a:pt x="2467509" y="364173"/>
                </a:lnTo>
                <a:lnTo>
                  <a:pt x="2456712" y="358458"/>
                </a:lnTo>
                <a:lnTo>
                  <a:pt x="2445597" y="353378"/>
                </a:lnTo>
                <a:lnTo>
                  <a:pt x="2434482" y="348615"/>
                </a:lnTo>
                <a:lnTo>
                  <a:pt x="2422732" y="344805"/>
                </a:lnTo>
                <a:lnTo>
                  <a:pt x="2410664" y="341313"/>
                </a:lnTo>
                <a:lnTo>
                  <a:pt x="2398596" y="338455"/>
                </a:lnTo>
                <a:lnTo>
                  <a:pt x="2386529" y="336550"/>
                </a:lnTo>
                <a:lnTo>
                  <a:pt x="2373826" y="334645"/>
                </a:lnTo>
                <a:lnTo>
                  <a:pt x="2361124" y="334010"/>
                </a:lnTo>
                <a:lnTo>
                  <a:pt x="2348421" y="333693"/>
                </a:lnTo>
                <a:lnTo>
                  <a:pt x="584326" y="333693"/>
                </a:lnTo>
                <a:close/>
                <a:moveTo>
                  <a:pt x="167041" y="0"/>
                </a:moveTo>
                <a:lnTo>
                  <a:pt x="2765071" y="0"/>
                </a:lnTo>
                <a:lnTo>
                  <a:pt x="2773963" y="318"/>
                </a:lnTo>
                <a:lnTo>
                  <a:pt x="2782220" y="953"/>
                </a:lnTo>
                <a:lnTo>
                  <a:pt x="2790476" y="2223"/>
                </a:lnTo>
                <a:lnTo>
                  <a:pt x="2799051" y="3493"/>
                </a:lnTo>
                <a:lnTo>
                  <a:pt x="2806990" y="5715"/>
                </a:lnTo>
                <a:lnTo>
                  <a:pt x="2814929" y="7620"/>
                </a:lnTo>
                <a:lnTo>
                  <a:pt x="2822551" y="10478"/>
                </a:lnTo>
                <a:lnTo>
                  <a:pt x="2830490" y="13335"/>
                </a:lnTo>
                <a:lnTo>
                  <a:pt x="2837794" y="16828"/>
                </a:lnTo>
                <a:lnTo>
                  <a:pt x="2845098" y="20320"/>
                </a:lnTo>
                <a:lnTo>
                  <a:pt x="2852085" y="24448"/>
                </a:lnTo>
                <a:lnTo>
                  <a:pt x="2858754" y="28575"/>
                </a:lnTo>
                <a:lnTo>
                  <a:pt x="2865105" y="33338"/>
                </a:lnTo>
                <a:lnTo>
                  <a:pt x="2871456" y="38418"/>
                </a:lnTo>
                <a:lnTo>
                  <a:pt x="2877808" y="43498"/>
                </a:lnTo>
                <a:lnTo>
                  <a:pt x="2883524" y="49213"/>
                </a:lnTo>
                <a:lnTo>
                  <a:pt x="2888923" y="54610"/>
                </a:lnTo>
                <a:lnTo>
                  <a:pt x="2894321" y="60960"/>
                </a:lnTo>
                <a:lnTo>
                  <a:pt x="2899085" y="67310"/>
                </a:lnTo>
                <a:lnTo>
                  <a:pt x="2903848" y="73978"/>
                </a:lnTo>
                <a:lnTo>
                  <a:pt x="2908294" y="80645"/>
                </a:lnTo>
                <a:lnTo>
                  <a:pt x="2912423" y="87630"/>
                </a:lnTo>
                <a:lnTo>
                  <a:pt x="2915916" y="94933"/>
                </a:lnTo>
                <a:lnTo>
                  <a:pt x="2919409" y="102235"/>
                </a:lnTo>
                <a:lnTo>
                  <a:pt x="2922267" y="109855"/>
                </a:lnTo>
                <a:lnTo>
                  <a:pt x="2924808" y="117475"/>
                </a:lnTo>
                <a:lnTo>
                  <a:pt x="2927031" y="125413"/>
                </a:lnTo>
                <a:lnTo>
                  <a:pt x="2928936" y="133668"/>
                </a:lnTo>
                <a:lnTo>
                  <a:pt x="2930524" y="141923"/>
                </a:lnTo>
                <a:lnTo>
                  <a:pt x="2931477" y="150178"/>
                </a:lnTo>
                <a:lnTo>
                  <a:pt x="2932112" y="158750"/>
                </a:lnTo>
                <a:lnTo>
                  <a:pt x="2932112" y="167323"/>
                </a:lnTo>
                <a:lnTo>
                  <a:pt x="2932112" y="2764791"/>
                </a:lnTo>
                <a:lnTo>
                  <a:pt x="2932112" y="2773363"/>
                </a:lnTo>
                <a:lnTo>
                  <a:pt x="2931477" y="2781936"/>
                </a:lnTo>
                <a:lnTo>
                  <a:pt x="2930524" y="2790191"/>
                </a:lnTo>
                <a:lnTo>
                  <a:pt x="2928936" y="2798446"/>
                </a:lnTo>
                <a:lnTo>
                  <a:pt x="2927031" y="2806701"/>
                </a:lnTo>
                <a:lnTo>
                  <a:pt x="2924808" y="2814321"/>
                </a:lnTo>
                <a:lnTo>
                  <a:pt x="2922267" y="2822258"/>
                </a:lnTo>
                <a:lnTo>
                  <a:pt x="2919409" y="2829561"/>
                </a:lnTo>
                <a:lnTo>
                  <a:pt x="2915916" y="2837181"/>
                </a:lnTo>
                <a:lnTo>
                  <a:pt x="2912423" y="2844166"/>
                </a:lnTo>
                <a:lnTo>
                  <a:pt x="2908294" y="2851151"/>
                </a:lnTo>
                <a:lnTo>
                  <a:pt x="2903848" y="2858136"/>
                </a:lnTo>
                <a:lnTo>
                  <a:pt x="2899085" y="2864803"/>
                </a:lnTo>
                <a:lnTo>
                  <a:pt x="2894321" y="2871153"/>
                </a:lnTo>
                <a:lnTo>
                  <a:pt x="2888923" y="2877186"/>
                </a:lnTo>
                <a:lnTo>
                  <a:pt x="2883524" y="2882901"/>
                </a:lnTo>
                <a:lnTo>
                  <a:pt x="2877808" y="2888616"/>
                </a:lnTo>
                <a:lnTo>
                  <a:pt x="2871456" y="2893696"/>
                </a:lnTo>
                <a:lnTo>
                  <a:pt x="2865105" y="2898776"/>
                </a:lnTo>
                <a:lnTo>
                  <a:pt x="2858754" y="2903221"/>
                </a:lnTo>
                <a:lnTo>
                  <a:pt x="2852085" y="2907666"/>
                </a:lnTo>
                <a:lnTo>
                  <a:pt x="2845098" y="2911476"/>
                </a:lnTo>
                <a:lnTo>
                  <a:pt x="2837794" y="2915286"/>
                </a:lnTo>
                <a:lnTo>
                  <a:pt x="2830490" y="2918461"/>
                </a:lnTo>
                <a:lnTo>
                  <a:pt x="2822551" y="2921636"/>
                </a:lnTo>
                <a:lnTo>
                  <a:pt x="2814929" y="2924493"/>
                </a:lnTo>
                <a:lnTo>
                  <a:pt x="2806990" y="2926398"/>
                </a:lnTo>
                <a:lnTo>
                  <a:pt x="2799051" y="2928303"/>
                </a:lnTo>
                <a:lnTo>
                  <a:pt x="2790476" y="2929891"/>
                </a:lnTo>
                <a:lnTo>
                  <a:pt x="2782220" y="2931161"/>
                </a:lnTo>
                <a:lnTo>
                  <a:pt x="2773963" y="2931478"/>
                </a:lnTo>
                <a:lnTo>
                  <a:pt x="2765071" y="2931796"/>
                </a:lnTo>
                <a:lnTo>
                  <a:pt x="2523401" y="2931796"/>
                </a:lnTo>
                <a:lnTo>
                  <a:pt x="2523401" y="3023553"/>
                </a:lnTo>
                <a:lnTo>
                  <a:pt x="2523084" y="3028633"/>
                </a:lnTo>
                <a:lnTo>
                  <a:pt x="2522448" y="3034031"/>
                </a:lnTo>
                <a:lnTo>
                  <a:pt x="2521496" y="3038793"/>
                </a:lnTo>
                <a:lnTo>
                  <a:pt x="2519590" y="3043556"/>
                </a:lnTo>
                <a:lnTo>
                  <a:pt x="2517050" y="3048001"/>
                </a:lnTo>
                <a:lnTo>
                  <a:pt x="2514827" y="3052446"/>
                </a:lnTo>
                <a:lnTo>
                  <a:pt x="2511651" y="3056256"/>
                </a:lnTo>
                <a:lnTo>
                  <a:pt x="2508475" y="3059748"/>
                </a:lnTo>
                <a:lnTo>
                  <a:pt x="2504664" y="3063241"/>
                </a:lnTo>
                <a:lnTo>
                  <a:pt x="2500854" y="3066098"/>
                </a:lnTo>
                <a:lnTo>
                  <a:pt x="2496725" y="3068956"/>
                </a:lnTo>
                <a:lnTo>
                  <a:pt x="2491962" y="3070861"/>
                </a:lnTo>
                <a:lnTo>
                  <a:pt x="2487198" y="3072766"/>
                </a:lnTo>
                <a:lnTo>
                  <a:pt x="2482435" y="3074036"/>
                </a:lnTo>
                <a:lnTo>
                  <a:pt x="2477354" y="3074671"/>
                </a:lnTo>
                <a:lnTo>
                  <a:pt x="2472272" y="3074988"/>
                </a:lnTo>
                <a:lnTo>
                  <a:pt x="2161690" y="3074988"/>
                </a:lnTo>
                <a:lnTo>
                  <a:pt x="2156609" y="3074671"/>
                </a:lnTo>
                <a:lnTo>
                  <a:pt x="2151210" y="3074036"/>
                </a:lnTo>
                <a:lnTo>
                  <a:pt x="2146447" y="3072766"/>
                </a:lnTo>
                <a:lnTo>
                  <a:pt x="2142001" y="3070861"/>
                </a:lnTo>
                <a:lnTo>
                  <a:pt x="2137238" y="3068956"/>
                </a:lnTo>
                <a:lnTo>
                  <a:pt x="2133109" y="3066098"/>
                </a:lnTo>
                <a:lnTo>
                  <a:pt x="2128981" y="3063241"/>
                </a:lnTo>
                <a:lnTo>
                  <a:pt x="2125488" y="3059748"/>
                </a:lnTo>
                <a:lnTo>
                  <a:pt x="2121994" y="3056256"/>
                </a:lnTo>
                <a:lnTo>
                  <a:pt x="2119136" y="3052446"/>
                </a:lnTo>
                <a:lnTo>
                  <a:pt x="2116278" y="3048001"/>
                </a:lnTo>
                <a:lnTo>
                  <a:pt x="2114372" y="3043556"/>
                </a:lnTo>
                <a:lnTo>
                  <a:pt x="2112467" y="3038793"/>
                </a:lnTo>
                <a:lnTo>
                  <a:pt x="2111514" y="3034031"/>
                </a:lnTo>
                <a:lnTo>
                  <a:pt x="2110562" y="3028633"/>
                </a:lnTo>
                <a:lnTo>
                  <a:pt x="2110562" y="3023553"/>
                </a:lnTo>
                <a:lnTo>
                  <a:pt x="2110562" y="2931796"/>
                </a:lnTo>
                <a:lnTo>
                  <a:pt x="822185" y="2931796"/>
                </a:lnTo>
                <a:lnTo>
                  <a:pt x="822185" y="3023553"/>
                </a:lnTo>
                <a:lnTo>
                  <a:pt x="821868" y="3028633"/>
                </a:lnTo>
                <a:lnTo>
                  <a:pt x="820915" y="3034031"/>
                </a:lnTo>
                <a:lnTo>
                  <a:pt x="819645" y="3038793"/>
                </a:lnTo>
                <a:lnTo>
                  <a:pt x="818057" y="3043556"/>
                </a:lnTo>
                <a:lnTo>
                  <a:pt x="815834" y="3048001"/>
                </a:lnTo>
                <a:lnTo>
                  <a:pt x="812976" y="3052446"/>
                </a:lnTo>
                <a:lnTo>
                  <a:pt x="810118" y="3056256"/>
                </a:lnTo>
                <a:lnTo>
                  <a:pt x="806625" y="3059748"/>
                </a:lnTo>
                <a:lnTo>
                  <a:pt x="803131" y="3063241"/>
                </a:lnTo>
                <a:lnTo>
                  <a:pt x="799320" y="3066098"/>
                </a:lnTo>
                <a:lnTo>
                  <a:pt x="794874" y="3068956"/>
                </a:lnTo>
                <a:lnTo>
                  <a:pt x="790746" y="3070861"/>
                </a:lnTo>
                <a:lnTo>
                  <a:pt x="785665" y="3072766"/>
                </a:lnTo>
                <a:lnTo>
                  <a:pt x="780902" y="3074036"/>
                </a:lnTo>
                <a:lnTo>
                  <a:pt x="775820" y="3074671"/>
                </a:lnTo>
                <a:lnTo>
                  <a:pt x="770422" y="3074988"/>
                </a:lnTo>
                <a:lnTo>
                  <a:pt x="460475" y="3074988"/>
                </a:lnTo>
                <a:lnTo>
                  <a:pt x="455076" y="3074671"/>
                </a:lnTo>
                <a:lnTo>
                  <a:pt x="449995" y="3074036"/>
                </a:lnTo>
                <a:lnTo>
                  <a:pt x="444914" y="3072766"/>
                </a:lnTo>
                <a:lnTo>
                  <a:pt x="440150" y="3070861"/>
                </a:lnTo>
                <a:lnTo>
                  <a:pt x="435704" y="3068956"/>
                </a:lnTo>
                <a:lnTo>
                  <a:pt x="431576" y="3066098"/>
                </a:lnTo>
                <a:lnTo>
                  <a:pt x="427765" y="3063241"/>
                </a:lnTo>
                <a:lnTo>
                  <a:pt x="423637" y="3059748"/>
                </a:lnTo>
                <a:lnTo>
                  <a:pt x="420779" y="3056256"/>
                </a:lnTo>
                <a:lnTo>
                  <a:pt x="417603" y="3052446"/>
                </a:lnTo>
                <a:lnTo>
                  <a:pt x="415062" y="3048001"/>
                </a:lnTo>
                <a:lnTo>
                  <a:pt x="412839" y="3043556"/>
                </a:lnTo>
                <a:lnTo>
                  <a:pt x="411252" y="3038793"/>
                </a:lnTo>
                <a:lnTo>
                  <a:pt x="409981" y="3034031"/>
                </a:lnTo>
                <a:lnTo>
                  <a:pt x="409028" y="3028633"/>
                </a:lnTo>
                <a:lnTo>
                  <a:pt x="408711" y="3023553"/>
                </a:lnTo>
                <a:lnTo>
                  <a:pt x="408711" y="2931796"/>
                </a:lnTo>
                <a:lnTo>
                  <a:pt x="167041" y="2931796"/>
                </a:lnTo>
                <a:lnTo>
                  <a:pt x="158467" y="2931478"/>
                </a:lnTo>
                <a:lnTo>
                  <a:pt x="149892" y="2931161"/>
                </a:lnTo>
                <a:lnTo>
                  <a:pt x="141635" y="2929891"/>
                </a:lnTo>
                <a:lnTo>
                  <a:pt x="133379" y="2928303"/>
                </a:lnTo>
                <a:lnTo>
                  <a:pt x="125122" y="2926398"/>
                </a:lnTo>
                <a:lnTo>
                  <a:pt x="117500" y="2924493"/>
                </a:lnTo>
                <a:lnTo>
                  <a:pt x="109561" y="2921636"/>
                </a:lnTo>
                <a:lnTo>
                  <a:pt x="102257" y="2918461"/>
                </a:lnTo>
                <a:lnTo>
                  <a:pt x="94635" y="2915286"/>
                </a:lnTo>
                <a:lnTo>
                  <a:pt x="87649" y="2911476"/>
                </a:lnTo>
                <a:lnTo>
                  <a:pt x="80662" y="2907666"/>
                </a:lnTo>
                <a:lnTo>
                  <a:pt x="73676" y="2903221"/>
                </a:lnTo>
                <a:lnTo>
                  <a:pt x="67007" y="2898776"/>
                </a:lnTo>
                <a:lnTo>
                  <a:pt x="60655" y="2893696"/>
                </a:lnTo>
                <a:lnTo>
                  <a:pt x="54622" y="2888616"/>
                </a:lnTo>
                <a:lnTo>
                  <a:pt x="48905" y="2882901"/>
                </a:lnTo>
                <a:lnTo>
                  <a:pt x="43189" y="2877186"/>
                </a:lnTo>
                <a:lnTo>
                  <a:pt x="38108" y="2871153"/>
                </a:lnTo>
                <a:lnTo>
                  <a:pt x="33027" y="2864803"/>
                </a:lnTo>
                <a:lnTo>
                  <a:pt x="28581" y="2858136"/>
                </a:lnTo>
                <a:lnTo>
                  <a:pt x="24135" y="2851151"/>
                </a:lnTo>
                <a:lnTo>
                  <a:pt x="20324" y="2844166"/>
                </a:lnTo>
                <a:lnTo>
                  <a:pt x="16513" y="2837181"/>
                </a:lnTo>
                <a:lnTo>
                  <a:pt x="13020" y="2829561"/>
                </a:lnTo>
                <a:lnTo>
                  <a:pt x="10162" y="2822258"/>
                </a:lnTo>
                <a:lnTo>
                  <a:pt x="7304" y="2814321"/>
                </a:lnTo>
                <a:lnTo>
                  <a:pt x="5398" y="2806701"/>
                </a:lnTo>
                <a:lnTo>
                  <a:pt x="3493" y="2798446"/>
                </a:lnTo>
                <a:lnTo>
                  <a:pt x="1905" y="2790191"/>
                </a:lnTo>
                <a:lnTo>
                  <a:pt x="635" y="2781936"/>
                </a:lnTo>
                <a:lnTo>
                  <a:pt x="0" y="2773363"/>
                </a:lnTo>
                <a:lnTo>
                  <a:pt x="0" y="2764791"/>
                </a:lnTo>
                <a:lnTo>
                  <a:pt x="0" y="167323"/>
                </a:lnTo>
                <a:lnTo>
                  <a:pt x="0" y="158750"/>
                </a:lnTo>
                <a:lnTo>
                  <a:pt x="635" y="150178"/>
                </a:lnTo>
                <a:lnTo>
                  <a:pt x="1905" y="141923"/>
                </a:lnTo>
                <a:lnTo>
                  <a:pt x="3493" y="133668"/>
                </a:lnTo>
                <a:lnTo>
                  <a:pt x="5398" y="125413"/>
                </a:lnTo>
                <a:lnTo>
                  <a:pt x="7304" y="117475"/>
                </a:lnTo>
                <a:lnTo>
                  <a:pt x="10162" y="109855"/>
                </a:lnTo>
                <a:lnTo>
                  <a:pt x="13020" y="102235"/>
                </a:lnTo>
                <a:lnTo>
                  <a:pt x="16513" y="94933"/>
                </a:lnTo>
                <a:lnTo>
                  <a:pt x="20324" y="87630"/>
                </a:lnTo>
                <a:lnTo>
                  <a:pt x="24135" y="80645"/>
                </a:lnTo>
                <a:lnTo>
                  <a:pt x="28581" y="73978"/>
                </a:lnTo>
                <a:lnTo>
                  <a:pt x="33027" y="67310"/>
                </a:lnTo>
                <a:lnTo>
                  <a:pt x="38108" y="60960"/>
                </a:lnTo>
                <a:lnTo>
                  <a:pt x="43189" y="54610"/>
                </a:lnTo>
                <a:lnTo>
                  <a:pt x="48905" y="49213"/>
                </a:lnTo>
                <a:lnTo>
                  <a:pt x="54622" y="43498"/>
                </a:lnTo>
                <a:lnTo>
                  <a:pt x="60655" y="38418"/>
                </a:lnTo>
                <a:lnTo>
                  <a:pt x="67007" y="33338"/>
                </a:lnTo>
                <a:lnTo>
                  <a:pt x="73676" y="28575"/>
                </a:lnTo>
                <a:lnTo>
                  <a:pt x="80662" y="24448"/>
                </a:lnTo>
                <a:lnTo>
                  <a:pt x="87649" y="20320"/>
                </a:lnTo>
                <a:lnTo>
                  <a:pt x="94635" y="16828"/>
                </a:lnTo>
                <a:lnTo>
                  <a:pt x="102257" y="13335"/>
                </a:lnTo>
                <a:lnTo>
                  <a:pt x="109561" y="10478"/>
                </a:lnTo>
                <a:lnTo>
                  <a:pt x="117500" y="7620"/>
                </a:lnTo>
                <a:lnTo>
                  <a:pt x="125122" y="5715"/>
                </a:lnTo>
                <a:lnTo>
                  <a:pt x="133379" y="3493"/>
                </a:lnTo>
                <a:lnTo>
                  <a:pt x="141635" y="2223"/>
                </a:lnTo>
                <a:lnTo>
                  <a:pt x="149892" y="953"/>
                </a:lnTo>
                <a:lnTo>
                  <a:pt x="158467" y="318"/>
                </a:lnTo>
                <a:lnTo>
                  <a:pt x="167041" y="0"/>
                </a:lnTo>
                <a:close/>
              </a:path>
            </a:pathLst>
          </a:custGeom>
          <a:solidFill>
            <a:srgbClr val="FFFFFF"/>
          </a:solidFill>
          <a:ln>
            <a:noFill/>
          </a:ln>
        </p:spPr>
        <p:txBody>
          <a:bodyPr/>
          <a:lstStyle/>
          <a:p>
            <a:endParaRPr lang="zh-CN" altLang="en-US"/>
          </a:p>
        </p:txBody>
      </p:sp>
      <p:sp>
        <p:nvSpPr>
          <p:cNvPr id="46" name="KSO_Shape"/>
          <p:cNvSpPr/>
          <p:nvPr/>
        </p:nvSpPr>
        <p:spPr bwMode="auto">
          <a:xfrm>
            <a:off x="9845362" y="2522618"/>
            <a:ext cx="709695" cy="53818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rgbClr val="FFFFFF"/>
          </a:solidFill>
          <a:ln>
            <a:noFill/>
          </a:ln>
        </p:spPr>
        <p:txBody>
          <a:bodyPr/>
          <a:lstStyle/>
          <a:p>
            <a:endParaRPr lang="zh-CN" altLang="en-US"/>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3" name="KSO_Shape"/>
          <p:cNvSpPr/>
          <p:nvPr/>
        </p:nvSpPr>
        <p:spPr bwMode="auto">
          <a:xfrm>
            <a:off x="1083036" y="2328480"/>
            <a:ext cx="2306873" cy="2486687"/>
          </a:xfrm>
          <a:custGeom>
            <a:avLst/>
            <a:gdLst>
              <a:gd name="T0" fmla="*/ 1234903 w 2578"/>
              <a:gd name="T1" fmla="*/ 1800397 h 2775"/>
              <a:gd name="T2" fmla="*/ 1186284 w 2578"/>
              <a:gd name="T3" fmla="*/ 928421 h 2775"/>
              <a:gd name="T4" fmla="*/ 1119515 w 2578"/>
              <a:gd name="T5" fmla="*/ 829156 h 2775"/>
              <a:gd name="T6" fmla="*/ 1329546 w 2578"/>
              <a:gd name="T7" fmla="*/ 753896 h 2775"/>
              <a:gd name="T8" fmla="*/ 1265370 w 2578"/>
              <a:gd name="T9" fmla="*/ 829156 h 2775"/>
              <a:gd name="T10" fmla="*/ 1498089 w 2578"/>
              <a:gd name="T11" fmla="*/ 1015359 h 2775"/>
              <a:gd name="T12" fmla="*/ 1669225 w 2578"/>
              <a:gd name="T13" fmla="*/ 1012764 h 2775"/>
              <a:gd name="T14" fmla="*/ 1671170 w 2578"/>
              <a:gd name="T15" fmla="*/ 1363111 h 2775"/>
              <a:gd name="T16" fmla="*/ 877721 w 2578"/>
              <a:gd name="T17" fmla="*/ 1363111 h 2775"/>
              <a:gd name="T18" fmla="*/ 1592084 w 2578"/>
              <a:gd name="T19" fmla="*/ 1363111 h 2775"/>
              <a:gd name="T20" fmla="*/ 1265370 w 2578"/>
              <a:gd name="T21" fmla="*/ 1431883 h 2775"/>
              <a:gd name="T22" fmla="*/ 1195360 w 2578"/>
              <a:gd name="T23" fmla="*/ 1479245 h 2775"/>
              <a:gd name="T24" fmla="*/ 1155817 w 2578"/>
              <a:gd name="T25" fmla="*/ 1363111 h 2775"/>
              <a:gd name="T26" fmla="*/ 1197953 w 2578"/>
              <a:gd name="T27" fmla="*/ 1118517 h 2775"/>
              <a:gd name="T28" fmla="*/ 1265370 w 2578"/>
              <a:gd name="T29" fmla="*/ 1294988 h 2775"/>
              <a:gd name="T30" fmla="*/ 1265370 w 2578"/>
              <a:gd name="T31" fmla="*/ 1431883 h 2775"/>
              <a:gd name="T32" fmla="*/ 726032 w 2578"/>
              <a:gd name="T33" fmla="*/ 1115922 h 2775"/>
              <a:gd name="T34" fmla="*/ 269669 w 2578"/>
              <a:gd name="T35" fmla="*/ 1223621 h 2775"/>
              <a:gd name="T36" fmla="*/ 269669 w 2578"/>
              <a:gd name="T37" fmla="*/ 1115922 h 2775"/>
              <a:gd name="T38" fmla="*/ 269669 w 2578"/>
              <a:gd name="T39" fmla="*/ 1043906 h 2775"/>
              <a:gd name="T40" fmla="*/ 269669 w 2578"/>
              <a:gd name="T41" fmla="*/ 935558 h 2775"/>
              <a:gd name="T42" fmla="*/ 768168 w 2578"/>
              <a:gd name="T43" fmla="*/ 1043906 h 2775"/>
              <a:gd name="T44" fmla="*/ 215865 w 2578"/>
              <a:gd name="T45" fmla="*/ 629977 h 2775"/>
              <a:gd name="T46" fmla="*/ 989219 w 2578"/>
              <a:gd name="T47" fmla="*/ 576127 h 2775"/>
              <a:gd name="T48" fmla="*/ 989219 w 2578"/>
              <a:gd name="T49" fmla="*/ 683826 h 2775"/>
              <a:gd name="T50" fmla="*/ 269669 w 2578"/>
              <a:gd name="T51" fmla="*/ 864191 h 2775"/>
              <a:gd name="T52" fmla="*/ 269669 w 2578"/>
              <a:gd name="T53" fmla="*/ 755842 h 2775"/>
              <a:gd name="T54" fmla="*/ 1007369 w 2578"/>
              <a:gd name="T55" fmla="*/ 759086 h 2775"/>
              <a:gd name="T56" fmla="*/ 978847 w 2578"/>
              <a:gd name="T57" fmla="*/ 864191 h 2775"/>
              <a:gd name="T58" fmla="*/ 1151279 w 2578"/>
              <a:gd name="T59" fmla="*/ 467779 h 2775"/>
              <a:gd name="T60" fmla="*/ 969123 w 2578"/>
              <a:gd name="T61" fmla="*/ 288064 h 2775"/>
              <a:gd name="T62" fmla="*/ 845309 w 2578"/>
              <a:gd name="T63" fmla="*/ 432095 h 2775"/>
              <a:gd name="T64" fmla="*/ 287820 w 2578"/>
              <a:gd name="T65" fmla="*/ 305581 h 2775"/>
              <a:gd name="T66" fmla="*/ 287820 w 2578"/>
              <a:gd name="T67" fmla="*/ 288064 h 2775"/>
              <a:gd name="T68" fmla="*/ 107608 w 2578"/>
              <a:gd name="T69" fmla="*/ 1511685 h 2775"/>
              <a:gd name="T70" fmla="*/ 790856 w 2578"/>
              <a:gd name="T71" fmla="*/ 1692049 h 2775"/>
              <a:gd name="T72" fmla="*/ 215865 w 2578"/>
              <a:gd name="T73" fmla="*/ 1799748 h 2775"/>
              <a:gd name="T74" fmla="*/ 0 w 2578"/>
              <a:gd name="T75" fmla="*/ 395763 h 2775"/>
              <a:gd name="T76" fmla="*/ 325418 w 2578"/>
              <a:gd name="T77" fmla="*/ 216048 h 2775"/>
              <a:gd name="T78" fmla="*/ 429137 w 2578"/>
              <a:gd name="T79" fmla="*/ 179715 h 2775"/>
              <a:gd name="T80" fmla="*/ 825213 w 2578"/>
              <a:gd name="T81" fmla="*/ 179715 h 2775"/>
              <a:gd name="T82" fmla="*/ 933470 w 2578"/>
              <a:gd name="T83" fmla="*/ 216048 h 2775"/>
              <a:gd name="T84" fmla="*/ 1258888 w 2578"/>
              <a:gd name="T85" fmla="*/ 395763 h 2775"/>
              <a:gd name="T86" fmla="*/ 1151279 w 2578"/>
              <a:gd name="T87" fmla="*/ 719510 h 2775"/>
              <a:gd name="T88" fmla="*/ 627499 w 2578"/>
              <a:gd name="T89" fmla="*/ 97968 h 2775"/>
              <a:gd name="T90" fmla="*/ 627499 w 2578"/>
              <a:gd name="T91" fmla="*/ 302337 h 2775"/>
              <a:gd name="T92" fmla="*/ 627499 w 2578"/>
              <a:gd name="T93" fmla="*/ 97968 h 277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578" h="2775">
                <a:moveTo>
                  <a:pt x="2578" y="2101"/>
                </a:moveTo>
                <a:cubicBezTo>
                  <a:pt x="2578" y="2473"/>
                  <a:pt x="2277" y="2775"/>
                  <a:pt x="1905" y="2775"/>
                </a:cubicBezTo>
                <a:cubicBezTo>
                  <a:pt x="1533" y="2775"/>
                  <a:pt x="1232" y="2473"/>
                  <a:pt x="1232" y="2101"/>
                </a:cubicBezTo>
                <a:cubicBezTo>
                  <a:pt x="1232" y="1750"/>
                  <a:pt x="1487" y="1462"/>
                  <a:pt x="1830" y="1431"/>
                </a:cubicBezTo>
                <a:cubicBezTo>
                  <a:pt x="1830" y="1278"/>
                  <a:pt x="1830" y="1278"/>
                  <a:pt x="1830" y="1278"/>
                </a:cubicBezTo>
                <a:cubicBezTo>
                  <a:pt x="1727" y="1278"/>
                  <a:pt x="1727" y="1278"/>
                  <a:pt x="1727" y="1278"/>
                </a:cubicBezTo>
                <a:cubicBezTo>
                  <a:pt x="1727" y="1162"/>
                  <a:pt x="1727" y="1162"/>
                  <a:pt x="1727" y="1162"/>
                </a:cubicBezTo>
                <a:cubicBezTo>
                  <a:pt x="2051" y="1162"/>
                  <a:pt x="2051" y="1162"/>
                  <a:pt x="2051" y="1162"/>
                </a:cubicBezTo>
                <a:cubicBezTo>
                  <a:pt x="2051" y="1278"/>
                  <a:pt x="2051" y="1278"/>
                  <a:pt x="2051" y="1278"/>
                </a:cubicBezTo>
                <a:cubicBezTo>
                  <a:pt x="1952" y="1278"/>
                  <a:pt x="1952" y="1278"/>
                  <a:pt x="1952" y="1278"/>
                </a:cubicBezTo>
                <a:cubicBezTo>
                  <a:pt x="1952" y="1431"/>
                  <a:pt x="1952" y="1431"/>
                  <a:pt x="1952" y="1431"/>
                </a:cubicBezTo>
                <a:cubicBezTo>
                  <a:pt x="2081" y="1443"/>
                  <a:pt x="2214" y="1491"/>
                  <a:pt x="2311" y="1565"/>
                </a:cubicBezTo>
                <a:cubicBezTo>
                  <a:pt x="2445" y="1431"/>
                  <a:pt x="2445" y="1431"/>
                  <a:pt x="2445" y="1431"/>
                </a:cubicBezTo>
                <a:cubicBezTo>
                  <a:pt x="2575" y="1561"/>
                  <a:pt x="2575" y="1561"/>
                  <a:pt x="2575" y="1561"/>
                </a:cubicBezTo>
                <a:cubicBezTo>
                  <a:pt x="2441" y="1695"/>
                  <a:pt x="2441" y="1695"/>
                  <a:pt x="2441" y="1695"/>
                </a:cubicBezTo>
                <a:cubicBezTo>
                  <a:pt x="2527" y="1808"/>
                  <a:pt x="2578" y="1949"/>
                  <a:pt x="2578" y="2101"/>
                </a:cubicBezTo>
                <a:close/>
                <a:moveTo>
                  <a:pt x="1905" y="1550"/>
                </a:moveTo>
                <a:cubicBezTo>
                  <a:pt x="1601" y="1550"/>
                  <a:pt x="1354" y="1798"/>
                  <a:pt x="1354" y="2101"/>
                </a:cubicBezTo>
                <a:cubicBezTo>
                  <a:pt x="1354" y="2405"/>
                  <a:pt x="1601" y="2652"/>
                  <a:pt x="1905" y="2652"/>
                </a:cubicBezTo>
                <a:cubicBezTo>
                  <a:pt x="2209" y="2652"/>
                  <a:pt x="2456" y="2405"/>
                  <a:pt x="2456" y="2101"/>
                </a:cubicBezTo>
                <a:cubicBezTo>
                  <a:pt x="2456" y="1798"/>
                  <a:pt x="2209" y="1550"/>
                  <a:pt x="1905" y="1550"/>
                </a:cubicBezTo>
                <a:close/>
                <a:moveTo>
                  <a:pt x="1952" y="2207"/>
                </a:moveTo>
                <a:cubicBezTo>
                  <a:pt x="1952" y="2280"/>
                  <a:pt x="1952" y="2280"/>
                  <a:pt x="1952" y="2280"/>
                </a:cubicBezTo>
                <a:cubicBezTo>
                  <a:pt x="1844" y="2280"/>
                  <a:pt x="1844" y="2280"/>
                  <a:pt x="1844" y="2280"/>
                </a:cubicBezTo>
                <a:cubicBezTo>
                  <a:pt x="1844" y="2207"/>
                  <a:pt x="1844" y="2207"/>
                  <a:pt x="1844" y="2207"/>
                </a:cubicBezTo>
                <a:cubicBezTo>
                  <a:pt x="1807" y="2186"/>
                  <a:pt x="1783" y="2147"/>
                  <a:pt x="1783" y="2101"/>
                </a:cubicBezTo>
                <a:cubicBezTo>
                  <a:pt x="1783" y="2056"/>
                  <a:pt x="1812" y="2017"/>
                  <a:pt x="1848" y="1996"/>
                </a:cubicBezTo>
                <a:cubicBezTo>
                  <a:pt x="1848" y="1724"/>
                  <a:pt x="1848" y="1724"/>
                  <a:pt x="1848" y="1724"/>
                </a:cubicBezTo>
                <a:cubicBezTo>
                  <a:pt x="1952" y="1724"/>
                  <a:pt x="1952" y="1724"/>
                  <a:pt x="1952" y="1724"/>
                </a:cubicBezTo>
                <a:cubicBezTo>
                  <a:pt x="1952" y="1996"/>
                  <a:pt x="1952" y="1996"/>
                  <a:pt x="1952" y="1996"/>
                </a:cubicBezTo>
                <a:cubicBezTo>
                  <a:pt x="1989" y="2017"/>
                  <a:pt x="2027" y="2056"/>
                  <a:pt x="2027" y="2101"/>
                </a:cubicBezTo>
                <a:cubicBezTo>
                  <a:pt x="2027" y="2147"/>
                  <a:pt x="1989" y="2186"/>
                  <a:pt x="1952" y="2207"/>
                </a:cubicBezTo>
                <a:close/>
                <a:moveTo>
                  <a:pt x="416" y="1720"/>
                </a:moveTo>
                <a:cubicBezTo>
                  <a:pt x="1120" y="1720"/>
                  <a:pt x="1120" y="1720"/>
                  <a:pt x="1120" y="1720"/>
                </a:cubicBezTo>
                <a:cubicBezTo>
                  <a:pt x="1094" y="1773"/>
                  <a:pt x="1074" y="1828"/>
                  <a:pt x="1060" y="1886"/>
                </a:cubicBezTo>
                <a:cubicBezTo>
                  <a:pt x="416" y="1886"/>
                  <a:pt x="416" y="1886"/>
                  <a:pt x="416" y="1886"/>
                </a:cubicBezTo>
                <a:cubicBezTo>
                  <a:pt x="370" y="1886"/>
                  <a:pt x="333" y="1849"/>
                  <a:pt x="333" y="1803"/>
                </a:cubicBezTo>
                <a:cubicBezTo>
                  <a:pt x="333" y="1757"/>
                  <a:pt x="370" y="1720"/>
                  <a:pt x="416" y="1720"/>
                </a:cubicBezTo>
                <a:close/>
                <a:moveTo>
                  <a:pt x="1185" y="1609"/>
                </a:moveTo>
                <a:cubicBezTo>
                  <a:pt x="416" y="1609"/>
                  <a:pt x="416" y="1609"/>
                  <a:pt x="416" y="1609"/>
                </a:cubicBezTo>
                <a:cubicBezTo>
                  <a:pt x="370" y="1609"/>
                  <a:pt x="333" y="1572"/>
                  <a:pt x="333" y="1526"/>
                </a:cubicBezTo>
                <a:cubicBezTo>
                  <a:pt x="333" y="1480"/>
                  <a:pt x="370" y="1442"/>
                  <a:pt x="416" y="1442"/>
                </a:cubicBezTo>
                <a:cubicBezTo>
                  <a:pt x="1338" y="1442"/>
                  <a:pt x="1338" y="1442"/>
                  <a:pt x="1338" y="1442"/>
                </a:cubicBezTo>
                <a:cubicBezTo>
                  <a:pt x="1279" y="1491"/>
                  <a:pt x="1228" y="1547"/>
                  <a:pt x="1185" y="1609"/>
                </a:cubicBezTo>
                <a:close/>
                <a:moveTo>
                  <a:pt x="416" y="1054"/>
                </a:moveTo>
                <a:cubicBezTo>
                  <a:pt x="370" y="1054"/>
                  <a:pt x="333" y="1017"/>
                  <a:pt x="333" y="971"/>
                </a:cubicBezTo>
                <a:cubicBezTo>
                  <a:pt x="333" y="925"/>
                  <a:pt x="370" y="888"/>
                  <a:pt x="416" y="888"/>
                </a:cubicBezTo>
                <a:cubicBezTo>
                  <a:pt x="1526" y="888"/>
                  <a:pt x="1526" y="888"/>
                  <a:pt x="1526" y="888"/>
                </a:cubicBezTo>
                <a:cubicBezTo>
                  <a:pt x="1572" y="888"/>
                  <a:pt x="1609" y="925"/>
                  <a:pt x="1609" y="971"/>
                </a:cubicBezTo>
                <a:cubicBezTo>
                  <a:pt x="1609" y="1017"/>
                  <a:pt x="1572" y="1054"/>
                  <a:pt x="1526" y="1054"/>
                </a:cubicBezTo>
                <a:lnTo>
                  <a:pt x="416" y="1054"/>
                </a:lnTo>
                <a:close/>
                <a:moveTo>
                  <a:pt x="416" y="1332"/>
                </a:moveTo>
                <a:cubicBezTo>
                  <a:pt x="370" y="1332"/>
                  <a:pt x="333" y="1294"/>
                  <a:pt x="333" y="1248"/>
                </a:cubicBezTo>
                <a:cubicBezTo>
                  <a:pt x="333" y="1202"/>
                  <a:pt x="370" y="1165"/>
                  <a:pt x="416" y="1165"/>
                </a:cubicBezTo>
                <a:cubicBezTo>
                  <a:pt x="1526" y="1165"/>
                  <a:pt x="1526" y="1165"/>
                  <a:pt x="1526" y="1165"/>
                </a:cubicBezTo>
                <a:cubicBezTo>
                  <a:pt x="1536" y="1165"/>
                  <a:pt x="1545" y="1168"/>
                  <a:pt x="1554" y="1170"/>
                </a:cubicBezTo>
                <a:cubicBezTo>
                  <a:pt x="1554" y="1311"/>
                  <a:pt x="1554" y="1311"/>
                  <a:pt x="1554" y="1311"/>
                </a:cubicBezTo>
                <a:cubicBezTo>
                  <a:pt x="1539" y="1318"/>
                  <a:pt x="1525" y="1324"/>
                  <a:pt x="1510" y="1332"/>
                </a:cubicBezTo>
                <a:lnTo>
                  <a:pt x="416" y="1332"/>
                </a:lnTo>
                <a:close/>
                <a:moveTo>
                  <a:pt x="1776" y="721"/>
                </a:moveTo>
                <a:cubicBezTo>
                  <a:pt x="1776" y="568"/>
                  <a:pt x="1651" y="444"/>
                  <a:pt x="1498" y="444"/>
                </a:cubicBezTo>
                <a:cubicBezTo>
                  <a:pt x="1495" y="444"/>
                  <a:pt x="1495" y="444"/>
                  <a:pt x="1495" y="444"/>
                </a:cubicBezTo>
                <a:cubicBezTo>
                  <a:pt x="1497" y="453"/>
                  <a:pt x="1498" y="462"/>
                  <a:pt x="1498" y="471"/>
                </a:cubicBezTo>
                <a:cubicBezTo>
                  <a:pt x="1498" y="579"/>
                  <a:pt x="1411" y="666"/>
                  <a:pt x="1304" y="666"/>
                </a:cubicBezTo>
                <a:cubicBezTo>
                  <a:pt x="638" y="666"/>
                  <a:pt x="638" y="666"/>
                  <a:pt x="638" y="666"/>
                </a:cubicBezTo>
                <a:cubicBezTo>
                  <a:pt x="531" y="666"/>
                  <a:pt x="444" y="579"/>
                  <a:pt x="444" y="471"/>
                </a:cubicBezTo>
                <a:cubicBezTo>
                  <a:pt x="444" y="462"/>
                  <a:pt x="445" y="453"/>
                  <a:pt x="447" y="444"/>
                </a:cubicBezTo>
                <a:cubicBezTo>
                  <a:pt x="444" y="444"/>
                  <a:pt x="444" y="444"/>
                  <a:pt x="444" y="444"/>
                </a:cubicBezTo>
                <a:cubicBezTo>
                  <a:pt x="291" y="444"/>
                  <a:pt x="166" y="568"/>
                  <a:pt x="166" y="721"/>
                </a:cubicBezTo>
                <a:cubicBezTo>
                  <a:pt x="166" y="2330"/>
                  <a:pt x="166" y="2330"/>
                  <a:pt x="166" y="2330"/>
                </a:cubicBezTo>
                <a:cubicBezTo>
                  <a:pt x="166" y="2483"/>
                  <a:pt x="291" y="2608"/>
                  <a:pt x="444" y="2608"/>
                </a:cubicBezTo>
                <a:cubicBezTo>
                  <a:pt x="1220" y="2608"/>
                  <a:pt x="1220" y="2608"/>
                  <a:pt x="1220" y="2608"/>
                </a:cubicBezTo>
                <a:cubicBezTo>
                  <a:pt x="1271" y="2672"/>
                  <a:pt x="1331" y="2728"/>
                  <a:pt x="1398" y="2774"/>
                </a:cubicBezTo>
                <a:cubicBezTo>
                  <a:pt x="333" y="2774"/>
                  <a:pt x="333" y="2774"/>
                  <a:pt x="333" y="2774"/>
                </a:cubicBezTo>
                <a:cubicBezTo>
                  <a:pt x="180" y="2774"/>
                  <a:pt x="0" y="2650"/>
                  <a:pt x="0" y="2497"/>
                </a:cubicBezTo>
                <a:cubicBezTo>
                  <a:pt x="0" y="610"/>
                  <a:pt x="0" y="610"/>
                  <a:pt x="0" y="610"/>
                </a:cubicBezTo>
                <a:cubicBezTo>
                  <a:pt x="0" y="457"/>
                  <a:pt x="180" y="333"/>
                  <a:pt x="333" y="333"/>
                </a:cubicBezTo>
                <a:cubicBezTo>
                  <a:pt x="502" y="333"/>
                  <a:pt x="502" y="333"/>
                  <a:pt x="502" y="333"/>
                </a:cubicBezTo>
                <a:cubicBezTo>
                  <a:pt x="537" y="298"/>
                  <a:pt x="585" y="277"/>
                  <a:pt x="638" y="277"/>
                </a:cubicBezTo>
                <a:cubicBezTo>
                  <a:pt x="662" y="277"/>
                  <a:pt x="662" y="277"/>
                  <a:pt x="662" y="277"/>
                </a:cubicBezTo>
                <a:cubicBezTo>
                  <a:pt x="678" y="122"/>
                  <a:pt x="808" y="0"/>
                  <a:pt x="968" y="0"/>
                </a:cubicBezTo>
                <a:cubicBezTo>
                  <a:pt x="1127" y="0"/>
                  <a:pt x="1257" y="122"/>
                  <a:pt x="1273" y="277"/>
                </a:cubicBezTo>
                <a:cubicBezTo>
                  <a:pt x="1304" y="277"/>
                  <a:pt x="1304" y="277"/>
                  <a:pt x="1304" y="277"/>
                </a:cubicBezTo>
                <a:cubicBezTo>
                  <a:pt x="1357" y="277"/>
                  <a:pt x="1405" y="298"/>
                  <a:pt x="1440" y="333"/>
                </a:cubicBezTo>
                <a:cubicBezTo>
                  <a:pt x="1609" y="333"/>
                  <a:pt x="1609" y="333"/>
                  <a:pt x="1609" y="333"/>
                </a:cubicBezTo>
                <a:cubicBezTo>
                  <a:pt x="1763" y="333"/>
                  <a:pt x="1942" y="457"/>
                  <a:pt x="1942" y="610"/>
                </a:cubicBezTo>
                <a:cubicBezTo>
                  <a:pt x="1942" y="1109"/>
                  <a:pt x="1942" y="1109"/>
                  <a:pt x="1942" y="1109"/>
                </a:cubicBezTo>
                <a:cubicBezTo>
                  <a:pt x="1776" y="1109"/>
                  <a:pt x="1776" y="1109"/>
                  <a:pt x="1776" y="1109"/>
                </a:cubicBezTo>
                <a:lnTo>
                  <a:pt x="1776" y="721"/>
                </a:lnTo>
                <a:close/>
                <a:moveTo>
                  <a:pt x="968" y="151"/>
                </a:moveTo>
                <a:cubicBezTo>
                  <a:pt x="881" y="151"/>
                  <a:pt x="810" y="222"/>
                  <a:pt x="810" y="308"/>
                </a:cubicBezTo>
                <a:cubicBezTo>
                  <a:pt x="810" y="395"/>
                  <a:pt x="881" y="466"/>
                  <a:pt x="968" y="466"/>
                </a:cubicBezTo>
                <a:cubicBezTo>
                  <a:pt x="1055" y="466"/>
                  <a:pt x="1125" y="395"/>
                  <a:pt x="1125" y="308"/>
                </a:cubicBezTo>
                <a:cubicBezTo>
                  <a:pt x="1125" y="222"/>
                  <a:pt x="1055" y="151"/>
                  <a:pt x="968" y="151"/>
                </a:cubicBez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rgbClr val="FFFFFF"/>
              </a:solidFill>
            </a:endParaRPr>
          </a:p>
        </p:txBody>
      </p:sp>
      <p:sp>
        <p:nvSpPr>
          <p:cNvPr id="24" name="Rectangle 41" descr="#clear#"/>
          <p:cNvSpPr>
            <a:spLocks noChangeArrowheads="1"/>
          </p:cNvSpPr>
          <p:nvPr/>
        </p:nvSpPr>
        <p:spPr bwMode="auto">
          <a:xfrm>
            <a:off x="701228" y="5248749"/>
            <a:ext cx="276100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defRPr/>
            </a:pPr>
            <a:r>
              <a:rPr lang="zh-CN" altLang="en-US" sz="3200" dirty="0">
                <a:latin typeface="+mn-lt"/>
              </a:rPr>
              <a:t>请输入文本</a:t>
            </a:r>
            <a:endParaRPr lang="zh-CN" altLang="en-US" dirty="0">
              <a:latin typeface="+mn-lt"/>
            </a:endParaRPr>
          </a:p>
        </p:txBody>
      </p:sp>
      <p:sp>
        <p:nvSpPr>
          <p:cNvPr id="25" name="文本框 24" descr="#clear#"/>
          <p:cNvSpPr txBox="1"/>
          <p:nvPr/>
        </p:nvSpPr>
        <p:spPr>
          <a:xfrm>
            <a:off x="5134604" y="2162404"/>
            <a:ext cx="1674055" cy="461665"/>
          </a:xfrm>
          <a:prstGeom prst="rect">
            <a:avLst/>
          </a:prstGeom>
          <a:solidFill>
            <a:schemeClr val="accent1"/>
          </a:solidFill>
          <a:ln>
            <a:noFill/>
          </a:ln>
        </p:spPr>
        <p:txBody>
          <a:bodyPr wrap="square" rtlCol="0">
            <a:spAutoFit/>
          </a:bodyPr>
          <a:lstStyle/>
          <a:p>
            <a:pPr algn="dist"/>
            <a:r>
              <a:rPr lang="en-US" altLang="zh-CN" dirty="0">
                <a:solidFill>
                  <a:srgbClr val="FFFFFF"/>
                </a:solidFill>
              </a:rPr>
              <a:t>2017</a:t>
            </a:r>
            <a:endParaRPr lang="zh-CN" altLang="en-US" dirty="0">
              <a:solidFill>
                <a:srgbClr val="FFFFFF"/>
              </a:solidFill>
            </a:endParaRPr>
          </a:p>
        </p:txBody>
      </p:sp>
      <p:sp>
        <p:nvSpPr>
          <p:cNvPr id="26" name="矩形 25" descr="#clear#"/>
          <p:cNvSpPr/>
          <p:nvPr/>
        </p:nvSpPr>
        <p:spPr>
          <a:xfrm>
            <a:off x="4322855" y="2833350"/>
            <a:ext cx="3297552" cy="29995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7" name="文本框 26" descr="#clear#"/>
          <p:cNvSpPr txBox="1"/>
          <p:nvPr/>
        </p:nvSpPr>
        <p:spPr>
          <a:xfrm>
            <a:off x="9155535" y="2162404"/>
            <a:ext cx="1674055" cy="461665"/>
          </a:xfrm>
          <a:prstGeom prst="rect">
            <a:avLst/>
          </a:prstGeom>
          <a:solidFill>
            <a:schemeClr val="accent1"/>
          </a:solidFill>
          <a:ln>
            <a:noFill/>
          </a:ln>
        </p:spPr>
        <p:txBody>
          <a:bodyPr wrap="square" rtlCol="0">
            <a:spAutoFit/>
          </a:bodyPr>
          <a:lstStyle/>
          <a:p>
            <a:pPr algn="dist"/>
            <a:r>
              <a:rPr lang="en-US" altLang="zh-CN" dirty="0">
                <a:solidFill>
                  <a:srgbClr val="FFFFFF"/>
                </a:solidFill>
              </a:rPr>
              <a:t>2018</a:t>
            </a:r>
            <a:endParaRPr lang="zh-CN" altLang="en-US" dirty="0">
              <a:solidFill>
                <a:srgbClr val="FFFFFF"/>
              </a:solidFill>
            </a:endParaRPr>
          </a:p>
        </p:txBody>
      </p:sp>
      <p:sp>
        <p:nvSpPr>
          <p:cNvPr id="28" name="矩形 27" descr="#clear#"/>
          <p:cNvSpPr/>
          <p:nvPr/>
        </p:nvSpPr>
        <p:spPr>
          <a:xfrm>
            <a:off x="8343786" y="2833350"/>
            <a:ext cx="3297552" cy="29995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5" name="椭圆 14"/>
          <p:cNvSpPr/>
          <p:nvPr/>
        </p:nvSpPr>
        <p:spPr>
          <a:xfrm>
            <a:off x="8235883" y="2535391"/>
            <a:ext cx="2519316" cy="25193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Bent Arrow 91"/>
          <p:cNvSpPr/>
          <p:nvPr/>
        </p:nvSpPr>
        <p:spPr>
          <a:xfrm rot="18900000" flipH="1">
            <a:off x="6756173" y="3597636"/>
            <a:ext cx="1104010" cy="927174"/>
          </a:xfrm>
          <a:prstGeom prst="bentArrow">
            <a:avLst>
              <a:gd name="adj1" fmla="val 17673"/>
              <a:gd name="adj2" fmla="val 16460"/>
              <a:gd name="adj3" fmla="val 31601"/>
              <a:gd name="adj4" fmla="val 2949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30" name="Bent Arrow 91"/>
          <p:cNvSpPr/>
          <p:nvPr/>
        </p:nvSpPr>
        <p:spPr>
          <a:xfrm rot="2700000" flipH="1" flipV="1">
            <a:off x="6761319" y="3065288"/>
            <a:ext cx="1104010" cy="927175"/>
          </a:xfrm>
          <a:prstGeom prst="bentArrow">
            <a:avLst>
              <a:gd name="adj1" fmla="val 17673"/>
              <a:gd name="adj2" fmla="val 16460"/>
              <a:gd name="adj3" fmla="val 31601"/>
              <a:gd name="adj4" fmla="val 2949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31" name="矩形 30" descr="#clear#"/>
          <p:cNvSpPr/>
          <p:nvPr/>
        </p:nvSpPr>
        <p:spPr>
          <a:xfrm>
            <a:off x="8427849" y="3123837"/>
            <a:ext cx="2135385" cy="13424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en-US" altLang="zh-CN" sz="4400" b="1" dirty="0">
                <a:solidFill>
                  <a:srgbClr val="FEFFFF"/>
                </a:solidFill>
                <a:latin typeface="微软雅黑" panose="020B0503020204020204" charset="-122"/>
                <a:ea typeface="微软雅黑" panose="020B0503020204020204" charset="-122"/>
              </a:rPr>
              <a:t>866</a:t>
            </a:r>
            <a:r>
              <a:rPr lang="zh-CN" altLang="en-US" b="1" dirty="0">
                <a:solidFill>
                  <a:srgbClr val="FEFFFF"/>
                </a:solidFill>
                <a:latin typeface="微软雅黑" panose="020B0503020204020204" charset="-122"/>
                <a:ea typeface="微软雅黑" panose="020B0503020204020204" charset="-122"/>
              </a:rPr>
              <a:t>万</a:t>
            </a:r>
            <a:endParaRPr lang="zh-CN" altLang="zh-CN" sz="4400" b="1" dirty="0">
              <a:solidFill>
                <a:srgbClr val="FEFFFF"/>
              </a:solidFill>
              <a:latin typeface="微软雅黑" panose="020B0503020204020204" charset="-122"/>
              <a:ea typeface="微软雅黑" panose="020B0503020204020204" charset="-122"/>
            </a:endParaRPr>
          </a:p>
        </p:txBody>
      </p:sp>
      <p:sp>
        <p:nvSpPr>
          <p:cNvPr id="32" name="矩形 31" descr="#clear#"/>
          <p:cNvSpPr/>
          <p:nvPr/>
        </p:nvSpPr>
        <p:spPr>
          <a:xfrm>
            <a:off x="1436801" y="2535391"/>
            <a:ext cx="4958964" cy="10237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3" name="矩形 32" descr="#clear#"/>
          <p:cNvSpPr/>
          <p:nvPr/>
        </p:nvSpPr>
        <p:spPr>
          <a:xfrm>
            <a:off x="1436801" y="4121727"/>
            <a:ext cx="4958964" cy="10237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31" name="任意多边形 11"/>
          <p:cNvSpPr/>
          <p:nvPr/>
        </p:nvSpPr>
        <p:spPr bwMode="auto">
          <a:xfrm>
            <a:off x="754063" y="3404281"/>
            <a:ext cx="5834743" cy="2757484"/>
          </a:xfrm>
          <a:custGeom>
            <a:avLst/>
            <a:gdLst>
              <a:gd name="connsiteX0" fmla="*/ 0 w 5834743"/>
              <a:gd name="connsiteY0" fmla="*/ 2685484 h 2757484"/>
              <a:gd name="connsiteX1" fmla="*/ 5834743 w 5834743"/>
              <a:gd name="connsiteY1" fmla="*/ 2685484 h 2757484"/>
              <a:gd name="connsiteX2" fmla="*/ 5834743 w 5834743"/>
              <a:gd name="connsiteY2" fmla="*/ 2757484 h 2757484"/>
              <a:gd name="connsiteX3" fmla="*/ 0 w 5834743"/>
              <a:gd name="connsiteY3" fmla="*/ 2757484 h 2757484"/>
              <a:gd name="connsiteX4" fmla="*/ 2033811 w 5834743"/>
              <a:gd name="connsiteY4" fmla="*/ 0 h 2757484"/>
              <a:gd name="connsiteX5" fmla="*/ 2117656 w 5834743"/>
              <a:gd name="connsiteY5" fmla="*/ 0 h 2757484"/>
              <a:gd name="connsiteX6" fmla="*/ 2117656 w 5834743"/>
              <a:gd name="connsiteY6" fmla="*/ 305368 h 2757484"/>
              <a:gd name="connsiteX7" fmla="*/ 2207489 w 5834743"/>
              <a:gd name="connsiteY7" fmla="*/ 395182 h 2757484"/>
              <a:gd name="connsiteX8" fmla="*/ 2351223 w 5834743"/>
              <a:gd name="connsiteY8" fmla="*/ 413145 h 2757484"/>
              <a:gd name="connsiteX9" fmla="*/ 2432073 w 5834743"/>
              <a:gd name="connsiteY9" fmla="*/ 553853 h 2757484"/>
              <a:gd name="connsiteX10" fmla="*/ 2432073 w 5834743"/>
              <a:gd name="connsiteY10" fmla="*/ 1224464 h 2757484"/>
              <a:gd name="connsiteX11" fmla="*/ 2518912 w 5834743"/>
              <a:gd name="connsiteY11" fmla="*/ 1284340 h 2757484"/>
              <a:gd name="connsiteX12" fmla="*/ 2635695 w 5834743"/>
              <a:gd name="connsiteY12" fmla="*/ 1284340 h 2757484"/>
              <a:gd name="connsiteX13" fmla="*/ 3117801 w 5834743"/>
              <a:gd name="connsiteY13" fmla="*/ 1284340 h 2757484"/>
              <a:gd name="connsiteX14" fmla="*/ 3153735 w 5834743"/>
              <a:gd name="connsiteY14" fmla="*/ 1314278 h 2757484"/>
              <a:gd name="connsiteX15" fmla="*/ 3153735 w 5834743"/>
              <a:gd name="connsiteY15" fmla="*/ 1499894 h 2757484"/>
              <a:gd name="connsiteX16" fmla="*/ 3363346 w 5834743"/>
              <a:gd name="connsiteY16" fmla="*/ 1499894 h 2757484"/>
              <a:gd name="connsiteX17" fmla="*/ 3477135 w 5834743"/>
              <a:gd name="connsiteY17" fmla="*/ 1383136 h 2757484"/>
              <a:gd name="connsiteX18" fmla="*/ 3477135 w 5834743"/>
              <a:gd name="connsiteY18" fmla="*/ 580797 h 2757484"/>
              <a:gd name="connsiteX19" fmla="*/ 3665785 w 5834743"/>
              <a:gd name="connsiteY19" fmla="*/ 428114 h 2757484"/>
              <a:gd name="connsiteX20" fmla="*/ 3773585 w 5834743"/>
              <a:gd name="connsiteY20" fmla="*/ 365244 h 2757484"/>
              <a:gd name="connsiteX21" fmla="*/ 3773585 w 5834743"/>
              <a:gd name="connsiteY21" fmla="*/ 113765 h 2757484"/>
              <a:gd name="connsiteX22" fmla="*/ 3857430 w 5834743"/>
              <a:gd name="connsiteY22" fmla="*/ 113765 h 2757484"/>
              <a:gd name="connsiteX23" fmla="*/ 3857430 w 5834743"/>
              <a:gd name="connsiteY23" fmla="*/ 365244 h 2757484"/>
              <a:gd name="connsiteX24" fmla="*/ 3665785 w 5834743"/>
              <a:gd name="connsiteY24" fmla="*/ 511940 h 2757484"/>
              <a:gd name="connsiteX25" fmla="*/ 3560979 w 5834743"/>
              <a:gd name="connsiteY25" fmla="*/ 580797 h 2757484"/>
              <a:gd name="connsiteX26" fmla="*/ 3560979 w 5834743"/>
              <a:gd name="connsiteY26" fmla="*/ 1383136 h 2757484"/>
              <a:gd name="connsiteX27" fmla="*/ 3363346 w 5834743"/>
              <a:gd name="connsiteY27" fmla="*/ 1583720 h 2757484"/>
              <a:gd name="connsiteX28" fmla="*/ 3153735 w 5834743"/>
              <a:gd name="connsiteY28" fmla="*/ 1583720 h 2757484"/>
              <a:gd name="connsiteX29" fmla="*/ 3153735 w 5834743"/>
              <a:gd name="connsiteY29" fmla="*/ 2020815 h 2757484"/>
              <a:gd name="connsiteX30" fmla="*/ 3608891 w 5834743"/>
              <a:gd name="connsiteY30" fmla="*/ 2020815 h 2757484"/>
              <a:gd name="connsiteX31" fmla="*/ 3722679 w 5834743"/>
              <a:gd name="connsiteY31" fmla="*/ 1916032 h 2757484"/>
              <a:gd name="connsiteX32" fmla="*/ 3722679 w 5834743"/>
              <a:gd name="connsiteY32" fmla="*/ 1110700 h 2757484"/>
              <a:gd name="connsiteX33" fmla="*/ 3917319 w 5834743"/>
              <a:gd name="connsiteY33" fmla="*/ 916103 h 2757484"/>
              <a:gd name="connsiteX34" fmla="*/ 4369480 w 5834743"/>
              <a:gd name="connsiteY34" fmla="*/ 916103 h 2757484"/>
              <a:gd name="connsiteX35" fmla="*/ 4369480 w 5834743"/>
              <a:gd name="connsiteY35" fmla="*/ 999929 h 2757484"/>
              <a:gd name="connsiteX36" fmla="*/ 3917319 w 5834743"/>
              <a:gd name="connsiteY36" fmla="*/ 999929 h 2757484"/>
              <a:gd name="connsiteX37" fmla="*/ 3806524 w 5834743"/>
              <a:gd name="connsiteY37" fmla="*/ 1110700 h 2757484"/>
              <a:gd name="connsiteX38" fmla="*/ 3806524 w 5834743"/>
              <a:gd name="connsiteY38" fmla="*/ 1916032 h 2757484"/>
              <a:gd name="connsiteX39" fmla="*/ 3608891 w 5834743"/>
              <a:gd name="connsiteY39" fmla="*/ 2104642 h 2757484"/>
              <a:gd name="connsiteX40" fmla="*/ 3153735 w 5834743"/>
              <a:gd name="connsiteY40" fmla="*/ 2104642 h 2757484"/>
              <a:gd name="connsiteX41" fmla="*/ 3153735 w 5834743"/>
              <a:gd name="connsiteY41" fmla="*/ 2606045 h 2757484"/>
              <a:gd name="connsiteX42" fmla="*/ 3153735 w 5834743"/>
              <a:gd name="connsiteY42" fmla="*/ 2638425 h 2757484"/>
              <a:gd name="connsiteX43" fmla="*/ 2635695 w 5834743"/>
              <a:gd name="connsiteY43" fmla="*/ 2638425 h 2757484"/>
              <a:gd name="connsiteX44" fmla="*/ 2635695 w 5834743"/>
              <a:gd name="connsiteY44" fmla="*/ 2595151 h 2757484"/>
              <a:gd name="connsiteX45" fmla="*/ 2635695 w 5834743"/>
              <a:gd name="connsiteY45" fmla="*/ 1787299 h 2757484"/>
              <a:gd name="connsiteX46" fmla="*/ 2282350 w 5834743"/>
              <a:gd name="connsiteY46" fmla="*/ 1787299 h 2757484"/>
              <a:gd name="connsiteX47" fmla="*/ 2090706 w 5834743"/>
              <a:gd name="connsiteY47" fmla="*/ 1640603 h 2757484"/>
              <a:gd name="connsiteX48" fmla="*/ 2090706 w 5834743"/>
              <a:gd name="connsiteY48" fmla="*/ 829283 h 2757484"/>
              <a:gd name="connsiteX49" fmla="*/ 1994883 w 5834743"/>
              <a:gd name="connsiteY49" fmla="*/ 697556 h 2757484"/>
              <a:gd name="connsiteX50" fmla="*/ 1578655 w 5834743"/>
              <a:gd name="connsiteY50" fmla="*/ 697556 h 2757484"/>
              <a:gd name="connsiteX51" fmla="*/ 1578655 w 5834743"/>
              <a:gd name="connsiteY51" fmla="*/ 613729 h 2757484"/>
              <a:gd name="connsiteX52" fmla="*/ 1994883 w 5834743"/>
              <a:gd name="connsiteY52" fmla="*/ 613729 h 2757484"/>
              <a:gd name="connsiteX53" fmla="*/ 2174550 w 5834743"/>
              <a:gd name="connsiteY53" fmla="*/ 829283 h 2757484"/>
              <a:gd name="connsiteX54" fmla="*/ 2174550 w 5834743"/>
              <a:gd name="connsiteY54" fmla="*/ 1640603 h 2757484"/>
              <a:gd name="connsiteX55" fmla="*/ 2282350 w 5834743"/>
              <a:gd name="connsiteY55" fmla="*/ 1703472 h 2757484"/>
              <a:gd name="connsiteX56" fmla="*/ 2635695 w 5834743"/>
              <a:gd name="connsiteY56" fmla="*/ 1703472 h 2757484"/>
              <a:gd name="connsiteX57" fmla="*/ 2635695 w 5834743"/>
              <a:gd name="connsiteY57" fmla="*/ 1368167 h 2757484"/>
              <a:gd name="connsiteX58" fmla="*/ 2518912 w 5834743"/>
              <a:gd name="connsiteY58" fmla="*/ 1368167 h 2757484"/>
              <a:gd name="connsiteX59" fmla="*/ 2348228 w 5834743"/>
              <a:gd name="connsiteY59" fmla="*/ 1224464 h 2757484"/>
              <a:gd name="connsiteX60" fmla="*/ 2348228 w 5834743"/>
              <a:gd name="connsiteY60" fmla="*/ 553853 h 2757484"/>
              <a:gd name="connsiteX61" fmla="*/ 2318284 w 5834743"/>
              <a:gd name="connsiteY61" fmla="*/ 490983 h 2757484"/>
              <a:gd name="connsiteX62" fmla="*/ 2207489 w 5834743"/>
              <a:gd name="connsiteY62" fmla="*/ 479008 h 2757484"/>
              <a:gd name="connsiteX63" fmla="*/ 2033811 w 5834743"/>
              <a:gd name="connsiteY63" fmla="*/ 305368 h 2757484"/>
              <a:gd name="connsiteX64" fmla="*/ 2033811 w 5834743"/>
              <a:gd name="connsiteY64" fmla="*/ 0 h 2757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834743" h="2757484">
                <a:moveTo>
                  <a:pt x="0" y="2685484"/>
                </a:moveTo>
                <a:lnTo>
                  <a:pt x="5834743" y="2685484"/>
                </a:lnTo>
                <a:lnTo>
                  <a:pt x="5834743" y="2757484"/>
                </a:lnTo>
                <a:lnTo>
                  <a:pt x="0" y="2757484"/>
                </a:lnTo>
                <a:close/>
                <a:moveTo>
                  <a:pt x="2033811" y="0"/>
                </a:moveTo>
                <a:cubicBezTo>
                  <a:pt x="2033811" y="0"/>
                  <a:pt x="2033811" y="0"/>
                  <a:pt x="2117656" y="0"/>
                </a:cubicBezTo>
                <a:cubicBezTo>
                  <a:pt x="2117656" y="0"/>
                  <a:pt x="2117656" y="0"/>
                  <a:pt x="2117656" y="305368"/>
                </a:cubicBezTo>
                <a:cubicBezTo>
                  <a:pt x="2117656" y="374225"/>
                  <a:pt x="2138617" y="395182"/>
                  <a:pt x="2207489" y="395182"/>
                </a:cubicBezTo>
                <a:cubicBezTo>
                  <a:pt x="2258395" y="395182"/>
                  <a:pt x="2309300" y="395182"/>
                  <a:pt x="2351223" y="413145"/>
                </a:cubicBezTo>
                <a:cubicBezTo>
                  <a:pt x="2405123" y="437095"/>
                  <a:pt x="2432073" y="484996"/>
                  <a:pt x="2432073" y="553853"/>
                </a:cubicBezTo>
                <a:cubicBezTo>
                  <a:pt x="2432073" y="553853"/>
                  <a:pt x="2432073" y="553853"/>
                  <a:pt x="2432073" y="1224464"/>
                </a:cubicBezTo>
                <a:cubicBezTo>
                  <a:pt x="2432073" y="1266378"/>
                  <a:pt x="2441056" y="1284340"/>
                  <a:pt x="2518912" y="1284340"/>
                </a:cubicBezTo>
                <a:cubicBezTo>
                  <a:pt x="2518912" y="1284340"/>
                  <a:pt x="2518912" y="1284340"/>
                  <a:pt x="2635695" y="1284340"/>
                </a:cubicBezTo>
                <a:cubicBezTo>
                  <a:pt x="2635695" y="1284340"/>
                  <a:pt x="2635695" y="1284340"/>
                  <a:pt x="3117801" y="1284340"/>
                </a:cubicBezTo>
                <a:cubicBezTo>
                  <a:pt x="3135768" y="1284340"/>
                  <a:pt x="3150740" y="1296316"/>
                  <a:pt x="3153735" y="1314278"/>
                </a:cubicBezTo>
                <a:cubicBezTo>
                  <a:pt x="3153735" y="1314278"/>
                  <a:pt x="3153735" y="1314278"/>
                  <a:pt x="3153735" y="1499894"/>
                </a:cubicBezTo>
                <a:cubicBezTo>
                  <a:pt x="3153735" y="1499894"/>
                  <a:pt x="3153735" y="1499894"/>
                  <a:pt x="3363346" y="1499894"/>
                </a:cubicBezTo>
                <a:cubicBezTo>
                  <a:pt x="3432218" y="1499894"/>
                  <a:pt x="3477135" y="1490913"/>
                  <a:pt x="3477135" y="1383136"/>
                </a:cubicBezTo>
                <a:cubicBezTo>
                  <a:pt x="3477135" y="1383136"/>
                  <a:pt x="3477135" y="1383136"/>
                  <a:pt x="3477135" y="580797"/>
                </a:cubicBezTo>
                <a:cubicBezTo>
                  <a:pt x="3477135" y="440089"/>
                  <a:pt x="3569963" y="428114"/>
                  <a:pt x="3665785" y="428114"/>
                </a:cubicBezTo>
                <a:cubicBezTo>
                  <a:pt x="3773585" y="428114"/>
                  <a:pt x="3773585" y="410151"/>
                  <a:pt x="3773585" y="365244"/>
                </a:cubicBezTo>
                <a:cubicBezTo>
                  <a:pt x="3773585" y="365244"/>
                  <a:pt x="3773585" y="365244"/>
                  <a:pt x="3773585" y="113765"/>
                </a:cubicBezTo>
                <a:cubicBezTo>
                  <a:pt x="3773585" y="113765"/>
                  <a:pt x="3773585" y="113765"/>
                  <a:pt x="3857430" y="113765"/>
                </a:cubicBezTo>
                <a:cubicBezTo>
                  <a:pt x="3857430" y="113765"/>
                  <a:pt x="3857430" y="113765"/>
                  <a:pt x="3857430" y="365244"/>
                </a:cubicBezTo>
                <a:cubicBezTo>
                  <a:pt x="3857430" y="499965"/>
                  <a:pt x="3758613" y="511940"/>
                  <a:pt x="3665785" y="511940"/>
                </a:cubicBezTo>
                <a:cubicBezTo>
                  <a:pt x="3560979" y="511940"/>
                  <a:pt x="3560979" y="526909"/>
                  <a:pt x="3560979" y="580797"/>
                </a:cubicBezTo>
                <a:cubicBezTo>
                  <a:pt x="3560979" y="580797"/>
                  <a:pt x="3560979" y="580797"/>
                  <a:pt x="3560979" y="1383136"/>
                </a:cubicBezTo>
                <a:cubicBezTo>
                  <a:pt x="3560979" y="1562764"/>
                  <a:pt x="3447190" y="1583720"/>
                  <a:pt x="3363346" y="1583720"/>
                </a:cubicBezTo>
                <a:cubicBezTo>
                  <a:pt x="3363346" y="1583720"/>
                  <a:pt x="3363346" y="1583720"/>
                  <a:pt x="3153735" y="1583720"/>
                </a:cubicBezTo>
                <a:cubicBezTo>
                  <a:pt x="3153735" y="1583720"/>
                  <a:pt x="3153735" y="1583720"/>
                  <a:pt x="3153735" y="2020815"/>
                </a:cubicBezTo>
                <a:cubicBezTo>
                  <a:pt x="3153735" y="2020815"/>
                  <a:pt x="3153735" y="2020815"/>
                  <a:pt x="3608891" y="2020815"/>
                </a:cubicBezTo>
                <a:cubicBezTo>
                  <a:pt x="3689741" y="2020815"/>
                  <a:pt x="3722679" y="1993871"/>
                  <a:pt x="3722679" y="1916032"/>
                </a:cubicBezTo>
                <a:cubicBezTo>
                  <a:pt x="3722679" y="1916032"/>
                  <a:pt x="3722679" y="1916032"/>
                  <a:pt x="3722679" y="1110700"/>
                </a:cubicBezTo>
                <a:cubicBezTo>
                  <a:pt x="3722679" y="937060"/>
                  <a:pt x="3815507" y="916103"/>
                  <a:pt x="3917319" y="916103"/>
                </a:cubicBezTo>
                <a:lnTo>
                  <a:pt x="4369480" y="916103"/>
                </a:lnTo>
                <a:cubicBezTo>
                  <a:pt x="4369480" y="916103"/>
                  <a:pt x="4369480" y="916103"/>
                  <a:pt x="4369480" y="999929"/>
                </a:cubicBezTo>
                <a:cubicBezTo>
                  <a:pt x="4369480" y="999929"/>
                  <a:pt x="4369480" y="999929"/>
                  <a:pt x="3917319" y="999929"/>
                </a:cubicBezTo>
                <a:cubicBezTo>
                  <a:pt x="3833474" y="999929"/>
                  <a:pt x="3806524" y="1008911"/>
                  <a:pt x="3806524" y="1110700"/>
                </a:cubicBezTo>
                <a:cubicBezTo>
                  <a:pt x="3806524" y="1110700"/>
                  <a:pt x="3806524" y="1110700"/>
                  <a:pt x="3806524" y="1916032"/>
                </a:cubicBezTo>
                <a:cubicBezTo>
                  <a:pt x="3806524" y="2002852"/>
                  <a:pt x="3770591" y="2104642"/>
                  <a:pt x="3608891" y="2104642"/>
                </a:cubicBezTo>
                <a:cubicBezTo>
                  <a:pt x="3608891" y="2104642"/>
                  <a:pt x="3608891" y="2104642"/>
                  <a:pt x="3153735" y="2104642"/>
                </a:cubicBezTo>
                <a:cubicBezTo>
                  <a:pt x="3153735" y="2104642"/>
                  <a:pt x="3153735" y="2104642"/>
                  <a:pt x="3153735" y="2606045"/>
                </a:cubicBezTo>
                <a:lnTo>
                  <a:pt x="3153735" y="2638425"/>
                </a:lnTo>
                <a:lnTo>
                  <a:pt x="2635695" y="2638425"/>
                </a:lnTo>
                <a:lnTo>
                  <a:pt x="2635695" y="2595151"/>
                </a:lnTo>
                <a:cubicBezTo>
                  <a:pt x="2635695" y="2438591"/>
                  <a:pt x="2635695" y="2188094"/>
                  <a:pt x="2635695" y="1787299"/>
                </a:cubicBezTo>
                <a:cubicBezTo>
                  <a:pt x="2635695" y="1787299"/>
                  <a:pt x="2635695" y="1787299"/>
                  <a:pt x="2282350" y="1787299"/>
                </a:cubicBezTo>
                <a:cubicBezTo>
                  <a:pt x="2207489" y="1787299"/>
                  <a:pt x="2090706" y="1787299"/>
                  <a:pt x="2090706" y="1640603"/>
                </a:cubicBezTo>
                <a:cubicBezTo>
                  <a:pt x="2090706" y="1640603"/>
                  <a:pt x="2090706" y="1640603"/>
                  <a:pt x="2090706" y="829283"/>
                </a:cubicBezTo>
                <a:cubicBezTo>
                  <a:pt x="2090706" y="736475"/>
                  <a:pt x="2075733" y="697556"/>
                  <a:pt x="1994883" y="697556"/>
                </a:cubicBezTo>
                <a:cubicBezTo>
                  <a:pt x="1994883" y="697556"/>
                  <a:pt x="1994883" y="697556"/>
                  <a:pt x="1578655" y="697556"/>
                </a:cubicBezTo>
                <a:cubicBezTo>
                  <a:pt x="1578655" y="697556"/>
                  <a:pt x="1578655" y="697556"/>
                  <a:pt x="1578655" y="613729"/>
                </a:cubicBezTo>
                <a:cubicBezTo>
                  <a:pt x="1578655" y="613729"/>
                  <a:pt x="1578655" y="613729"/>
                  <a:pt x="1994883" y="613729"/>
                </a:cubicBezTo>
                <a:cubicBezTo>
                  <a:pt x="2174550" y="613729"/>
                  <a:pt x="2174550" y="769407"/>
                  <a:pt x="2174550" y="829283"/>
                </a:cubicBezTo>
                <a:cubicBezTo>
                  <a:pt x="2174550" y="829283"/>
                  <a:pt x="2174550" y="829283"/>
                  <a:pt x="2174550" y="1640603"/>
                </a:cubicBezTo>
                <a:cubicBezTo>
                  <a:pt x="2174550" y="1697485"/>
                  <a:pt x="2186528" y="1703472"/>
                  <a:pt x="2282350" y="1703472"/>
                </a:cubicBezTo>
                <a:cubicBezTo>
                  <a:pt x="2282350" y="1703472"/>
                  <a:pt x="2282350" y="1703472"/>
                  <a:pt x="2635695" y="1703472"/>
                </a:cubicBezTo>
                <a:cubicBezTo>
                  <a:pt x="2635695" y="1703472"/>
                  <a:pt x="2635695" y="1703472"/>
                  <a:pt x="2635695" y="1368167"/>
                </a:cubicBezTo>
                <a:cubicBezTo>
                  <a:pt x="2635695" y="1368167"/>
                  <a:pt x="2635695" y="1368167"/>
                  <a:pt x="2518912" y="1368167"/>
                </a:cubicBezTo>
                <a:cubicBezTo>
                  <a:pt x="2471000" y="1368167"/>
                  <a:pt x="2348228" y="1368167"/>
                  <a:pt x="2348228" y="1224464"/>
                </a:cubicBezTo>
                <a:cubicBezTo>
                  <a:pt x="2348228" y="1224464"/>
                  <a:pt x="2348228" y="1224464"/>
                  <a:pt x="2348228" y="553853"/>
                </a:cubicBezTo>
                <a:cubicBezTo>
                  <a:pt x="2348228" y="502959"/>
                  <a:pt x="2330261" y="493977"/>
                  <a:pt x="2318284" y="490983"/>
                </a:cubicBezTo>
                <a:cubicBezTo>
                  <a:pt x="2291334" y="479008"/>
                  <a:pt x="2249411" y="479008"/>
                  <a:pt x="2207489" y="479008"/>
                </a:cubicBezTo>
                <a:cubicBezTo>
                  <a:pt x="2090706" y="479008"/>
                  <a:pt x="2033811" y="419132"/>
                  <a:pt x="2033811" y="305368"/>
                </a:cubicBezTo>
                <a:cubicBezTo>
                  <a:pt x="2033811" y="305368"/>
                  <a:pt x="2033811" y="305368"/>
                  <a:pt x="2033811" y="0"/>
                </a:cubicBezTo>
                <a:close/>
              </a:path>
            </a:pathLst>
          </a:custGeom>
          <a:solidFill>
            <a:schemeClr val="tx1"/>
          </a:solidFill>
          <a:ln>
            <a:noFill/>
          </a:ln>
        </p:spPr>
        <p:txBody>
          <a:bodyPr wrap="square">
            <a:noAutofit/>
          </a:bodyPr>
          <a:lstStyle/>
          <a:p>
            <a:endParaRPr lang="zh-CN" altLang="en-US"/>
          </a:p>
        </p:txBody>
      </p:sp>
      <p:sp>
        <p:nvSpPr>
          <p:cNvPr id="32" name="Oval 29" descr="#clear#"/>
          <p:cNvSpPr>
            <a:spLocks noChangeArrowheads="1"/>
          </p:cNvSpPr>
          <p:nvPr/>
        </p:nvSpPr>
        <p:spPr bwMode="auto">
          <a:xfrm>
            <a:off x="854416" y="3659191"/>
            <a:ext cx="1446212" cy="1438275"/>
          </a:xfrm>
          <a:prstGeom prst="roundRect">
            <a:avLst/>
          </a:prstGeom>
          <a:solidFill>
            <a:schemeClr val="accent1"/>
          </a:solidFill>
          <a:ln>
            <a:noFill/>
          </a:ln>
        </p:spPr>
        <p:txBody>
          <a:bodyPr anchor="ctr"/>
          <a:lstStyle/>
          <a:p>
            <a:pPr algn="ctr">
              <a:defRPr/>
            </a:pPr>
            <a:r>
              <a:rPr lang="zh-CN" altLang="en-US" dirty="0">
                <a:solidFill>
                  <a:srgbClr val="FFFFFF"/>
                </a:solidFill>
              </a:rPr>
              <a:t>文本</a:t>
            </a:r>
            <a:endParaRPr lang="zh-CN" altLang="en-US" dirty="0">
              <a:solidFill>
                <a:srgbClr val="FFFFFF"/>
              </a:solidFill>
            </a:endParaRPr>
          </a:p>
        </p:txBody>
      </p:sp>
      <p:sp>
        <p:nvSpPr>
          <p:cNvPr id="33" name="Oval 30" descr="#clear#"/>
          <p:cNvSpPr>
            <a:spLocks noChangeArrowheads="1"/>
          </p:cNvSpPr>
          <p:nvPr/>
        </p:nvSpPr>
        <p:spPr bwMode="auto">
          <a:xfrm>
            <a:off x="2116818" y="2045381"/>
            <a:ext cx="1443038" cy="1441450"/>
          </a:xfrm>
          <a:prstGeom prst="roundRect">
            <a:avLst/>
          </a:prstGeom>
          <a:solidFill>
            <a:schemeClr val="accent1"/>
          </a:solidFill>
          <a:ln>
            <a:noFill/>
          </a:ln>
        </p:spPr>
        <p:txBody>
          <a:bodyPr anchor="ctr"/>
          <a:lstStyle/>
          <a:p>
            <a:pPr algn="ctr"/>
            <a:r>
              <a:rPr lang="zh-CN" altLang="en-US" dirty="0">
                <a:solidFill>
                  <a:srgbClr val="FFFFFF"/>
                </a:solidFill>
              </a:rPr>
              <a:t>文本</a:t>
            </a:r>
            <a:endParaRPr lang="zh-CN" altLang="en-US" dirty="0">
              <a:solidFill>
                <a:srgbClr val="FFFFFF"/>
              </a:solidFill>
            </a:endParaRPr>
          </a:p>
        </p:txBody>
      </p:sp>
      <p:sp>
        <p:nvSpPr>
          <p:cNvPr id="34" name="Oval 31" descr="#clear#"/>
          <p:cNvSpPr>
            <a:spLocks noChangeArrowheads="1"/>
          </p:cNvSpPr>
          <p:nvPr/>
        </p:nvSpPr>
        <p:spPr bwMode="auto">
          <a:xfrm>
            <a:off x="3818165" y="2200955"/>
            <a:ext cx="1446213" cy="1439863"/>
          </a:xfrm>
          <a:prstGeom prst="roundRect">
            <a:avLst/>
          </a:prstGeom>
          <a:solidFill>
            <a:schemeClr val="accent1"/>
          </a:solidFill>
          <a:ln>
            <a:noFill/>
          </a:ln>
        </p:spPr>
        <p:txBody>
          <a:bodyPr anchor="ctr"/>
          <a:lstStyle/>
          <a:p>
            <a:pPr algn="ctr"/>
            <a:r>
              <a:rPr lang="zh-CN" altLang="en-US" dirty="0">
                <a:solidFill>
                  <a:srgbClr val="FFFFFF"/>
                </a:solidFill>
              </a:rPr>
              <a:t>文本</a:t>
            </a:r>
            <a:endParaRPr lang="zh-CN" altLang="en-US" dirty="0">
              <a:solidFill>
                <a:srgbClr val="FFFFFF"/>
              </a:solidFill>
            </a:endParaRPr>
          </a:p>
        </p:txBody>
      </p:sp>
      <p:sp>
        <p:nvSpPr>
          <p:cNvPr id="35" name="Oval 32" descr="#clear#"/>
          <p:cNvSpPr>
            <a:spLocks noChangeArrowheads="1"/>
          </p:cNvSpPr>
          <p:nvPr/>
        </p:nvSpPr>
        <p:spPr bwMode="auto">
          <a:xfrm>
            <a:off x="5062766" y="4063091"/>
            <a:ext cx="1446213" cy="1439863"/>
          </a:xfrm>
          <a:prstGeom prst="roundRect">
            <a:avLst/>
          </a:prstGeom>
          <a:solidFill>
            <a:schemeClr val="accent1"/>
          </a:solidFill>
          <a:ln>
            <a:noFill/>
          </a:ln>
        </p:spPr>
        <p:txBody>
          <a:bodyPr anchor="ctr"/>
          <a:lstStyle/>
          <a:p>
            <a:pPr algn="ctr">
              <a:defRPr/>
            </a:pPr>
            <a:r>
              <a:rPr lang="zh-CN" altLang="en-US" dirty="0">
                <a:solidFill>
                  <a:srgbClr val="FFFFFF"/>
                </a:solidFill>
              </a:rPr>
              <a:t>文本</a:t>
            </a:r>
            <a:endParaRPr lang="zh-CN" altLang="en-US" dirty="0">
              <a:solidFill>
                <a:srgbClr val="FFFFFF"/>
              </a:solidFill>
            </a:endParaRPr>
          </a:p>
        </p:txBody>
      </p:sp>
      <p:sp>
        <p:nvSpPr>
          <p:cNvPr id="36" name="矩形 35" descr="#clear#"/>
          <p:cNvSpPr/>
          <p:nvPr/>
        </p:nvSpPr>
        <p:spPr>
          <a:xfrm>
            <a:off x="6847115" y="2491488"/>
            <a:ext cx="5069113" cy="3451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mj-ea"/>
              <a:buAutoNum type="circleNumDbPlain"/>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mj-ea"/>
              <a:buAutoNum type="circleNumDbPlain"/>
            </a:pPr>
            <a:endParaRPr lang="zh-CN" altLang="zh-CN" sz="20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cxnSp>
        <p:nvCxnSpPr>
          <p:cNvPr id="9" name="直接连接符 8"/>
          <p:cNvCxnSpPr/>
          <p:nvPr/>
        </p:nvCxnSpPr>
        <p:spPr>
          <a:xfrm>
            <a:off x="1770424" y="3204815"/>
            <a:ext cx="2700000" cy="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177276" y="6165688"/>
            <a:ext cx="1726748" cy="108357"/>
          </a:xfrm>
          <a:prstGeom prst="rect">
            <a:avLst/>
          </a:prstGeom>
          <a:solidFill>
            <a:schemeClr val="accent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180000" rIns="72000" anchor="t" anchorCtr="0"/>
          <a:lstStyle/>
          <a:p>
            <a:pPr algn="ctr"/>
            <a:endParaRPr lang="en-US" altLang="zh-CN" b="1" dirty="0">
              <a:latin typeface="微软雅黑" panose="020B0503020204020204" charset="-122"/>
              <a:ea typeface="微软雅黑" panose="020B0503020204020204" charset="-122"/>
            </a:endParaRPr>
          </a:p>
        </p:txBody>
      </p:sp>
      <p:sp>
        <p:nvSpPr>
          <p:cNvPr id="11" name="矩形 10"/>
          <p:cNvSpPr/>
          <p:nvPr/>
        </p:nvSpPr>
        <p:spPr>
          <a:xfrm>
            <a:off x="2349951" y="3242915"/>
            <a:ext cx="1726748" cy="402908"/>
          </a:xfrm>
          <a:prstGeom prst="rect">
            <a:avLst/>
          </a:prstGeom>
          <a:solidFill>
            <a:schemeClr val="accent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200"/>
          </a:p>
        </p:txBody>
      </p:sp>
      <p:sp>
        <p:nvSpPr>
          <p:cNvPr id="12" name="矩形 11" descr="#clear#"/>
          <p:cNvSpPr/>
          <p:nvPr/>
        </p:nvSpPr>
        <p:spPr>
          <a:xfrm>
            <a:off x="2177276" y="3530707"/>
            <a:ext cx="1726748" cy="2647681"/>
          </a:xfrm>
          <a:prstGeom prst="rect">
            <a:avLst/>
          </a:prstGeom>
          <a:solidFill>
            <a:srgbClr val="FFFFFF"/>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3" name="直角三角形 12"/>
          <p:cNvSpPr/>
          <p:nvPr/>
        </p:nvSpPr>
        <p:spPr>
          <a:xfrm>
            <a:off x="3904024" y="3530707"/>
            <a:ext cx="172675" cy="1151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14" name="Rounded Rectangle 24"/>
          <p:cNvSpPr/>
          <p:nvPr/>
        </p:nvSpPr>
        <p:spPr>
          <a:xfrm>
            <a:off x="622674" y="2630940"/>
            <a:ext cx="1147750" cy="1147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文本框 14" descr="#clear#"/>
          <p:cNvSpPr txBox="1"/>
          <p:nvPr/>
        </p:nvSpPr>
        <p:spPr>
          <a:xfrm>
            <a:off x="4340551" y="2820093"/>
            <a:ext cx="1600170" cy="769441"/>
          </a:xfrm>
          <a:prstGeom prst="rect">
            <a:avLst/>
          </a:prstGeom>
          <a:noFill/>
        </p:spPr>
        <p:txBody>
          <a:bodyPr wrap="square" rtlCol="0">
            <a:spAutoFit/>
          </a:bodyPr>
          <a:lstStyle/>
          <a:p>
            <a:pPr algn="ctr"/>
            <a:r>
              <a:rPr lang="en-US" altLang="zh-CN" sz="4400" b="1" dirty="0">
                <a:latin typeface="+mj-ea"/>
                <a:ea typeface="+mj-ea"/>
              </a:rPr>
              <a:t>46</a:t>
            </a:r>
            <a:r>
              <a:rPr lang="en-US" altLang="zh-CN" sz="2000" dirty="0">
                <a:latin typeface="+mj-ea"/>
                <a:ea typeface="+mj-ea"/>
              </a:rPr>
              <a:t>%</a:t>
            </a:r>
            <a:endParaRPr lang="zh-CN" altLang="en-US" sz="4400" dirty="0">
              <a:latin typeface="+mj-ea"/>
              <a:ea typeface="+mj-ea"/>
            </a:endParaRPr>
          </a:p>
        </p:txBody>
      </p:sp>
      <p:sp>
        <p:nvSpPr>
          <p:cNvPr id="16" name="矩形 15" descr="#clear#"/>
          <p:cNvSpPr/>
          <p:nvPr/>
        </p:nvSpPr>
        <p:spPr>
          <a:xfrm>
            <a:off x="1911244" y="2449798"/>
            <a:ext cx="2418360" cy="6593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chemeClr val="tx1"/>
                </a:solidFill>
                <a:latin typeface="微软雅黑" panose="020B0503020204020204" charset="-122"/>
                <a:ea typeface="微软雅黑" panose="020B0503020204020204" charset="-122"/>
              </a:rPr>
              <a:t>上半年</a:t>
            </a:r>
            <a:endParaRPr lang="zh-CN" altLang="zh-CN" dirty="0">
              <a:solidFill>
                <a:schemeClr val="tx1"/>
              </a:solidFill>
              <a:latin typeface="微软雅黑" panose="020B0503020204020204" charset="-122"/>
              <a:ea typeface="微软雅黑" panose="020B0503020204020204" charset="-122"/>
            </a:endParaRPr>
          </a:p>
        </p:txBody>
      </p:sp>
      <p:cxnSp>
        <p:nvCxnSpPr>
          <p:cNvPr id="17" name="直接连接符 16"/>
          <p:cNvCxnSpPr/>
          <p:nvPr/>
        </p:nvCxnSpPr>
        <p:spPr>
          <a:xfrm>
            <a:off x="7473606" y="3204815"/>
            <a:ext cx="2700000" cy="0"/>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7880458" y="6165688"/>
            <a:ext cx="1726748" cy="108357"/>
          </a:xfrm>
          <a:prstGeom prst="rect">
            <a:avLst/>
          </a:prstGeom>
          <a:solidFill>
            <a:schemeClr val="accent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180000" rIns="72000" anchor="t" anchorCtr="0"/>
          <a:lstStyle/>
          <a:p>
            <a:pPr algn="ctr"/>
            <a:endParaRPr lang="en-US" altLang="zh-CN" b="1" dirty="0">
              <a:latin typeface="微软雅黑" panose="020B0503020204020204" charset="-122"/>
              <a:ea typeface="微软雅黑" panose="020B0503020204020204" charset="-122"/>
            </a:endParaRPr>
          </a:p>
        </p:txBody>
      </p:sp>
      <p:sp>
        <p:nvSpPr>
          <p:cNvPr id="22" name="矩形 21"/>
          <p:cNvSpPr/>
          <p:nvPr/>
        </p:nvSpPr>
        <p:spPr>
          <a:xfrm>
            <a:off x="8053133" y="3242915"/>
            <a:ext cx="1726748" cy="402908"/>
          </a:xfrm>
          <a:prstGeom prst="rect">
            <a:avLst/>
          </a:prstGeom>
          <a:solidFill>
            <a:schemeClr val="accent1"/>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200"/>
          </a:p>
        </p:txBody>
      </p:sp>
      <p:sp>
        <p:nvSpPr>
          <p:cNvPr id="23" name="矩形 22" descr="#clear#"/>
          <p:cNvSpPr/>
          <p:nvPr/>
        </p:nvSpPr>
        <p:spPr>
          <a:xfrm>
            <a:off x="7880458" y="3530707"/>
            <a:ext cx="1726748" cy="2647681"/>
          </a:xfrm>
          <a:prstGeom prst="rect">
            <a:avLst/>
          </a:prstGeom>
          <a:solidFill>
            <a:srgbClr val="FFFFFF"/>
          </a:solidFill>
          <a:ln w="31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t" anchorCtr="0"/>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4" name="直角三角形 23"/>
          <p:cNvSpPr/>
          <p:nvPr/>
        </p:nvSpPr>
        <p:spPr>
          <a:xfrm>
            <a:off x="9607206" y="3530707"/>
            <a:ext cx="172675" cy="115117"/>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350"/>
          </a:p>
        </p:txBody>
      </p:sp>
      <p:sp>
        <p:nvSpPr>
          <p:cNvPr id="26" name="Rounded Rectangle 24"/>
          <p:cNvSpPr/>
          <p:nvPr/>
        </p:nvSpPr>
        <p:spPr>
          <a:xfrm>
            <a:off x="6325856" y="2630940"/>
            <a:ext cx="1147750" cy="1147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 name="文本框 26" descr="#clear#"/>
          <p:cNvSpPr txBox="1"/>
          <p:nvPr/>
        </p:nvSpPr>
        <p:spPr>
          <a:xfrm>
            <a:off x="10043733" y="2820093"/>
            <a:ext cx="1600170" cy="769441"/>
          </a:xfrm>
          <a:prstGeom prst="rect">
            <a:avLst/>
          </a:prstGeom>
          <a:noFill/>
        </p:spPr>
        <p:txBody>
          <a:bodyPr wrap="square" rtlCol="0">
            <a:spAutoFit/>
          </a:bodyPr>
          <a:lstStyle/>
          <a:p>
            <a:pPr algn="ctr"/>
            <a:r>
              <a:rPr lang="en-US" altLang="zh-CN" sz="4400" b="1" dirty="0">
                <a:latin typeface="+mj-ea"/>
                <a:ea typeface="+mj-ea"/>
              </a:rPr>
              <a:t>90</a:t>
            </a:r>
            <a:r>
              <a:rPr lang="en-US" altLang="zh-CN" sz="2000" dirty="0">
                <a:latin typeface="+mj-ea"/>
                <a:ea typeface="+mj-ea"/>
              </a:rPr>
              <a:t>%</a:t>
            </a:r>
            <a:endParaRPr lang="zh-CN" altLang="en-US" sz="4400" dirty="0">
              <a:latin typeface="+mj-ea"/>
              <a:ea typeface="+mj-ea"/>
            </a:endParaRPr>
          </a:p>
        </p:txBody>
      </p:sp>
      <p:sp>
        <p:nvSpPr>
          <p:cNvPr id="28" name="矩形 27" descr="#clear#"/>
          <p:cNvSpPr/>
          <p:nvPr/>
        </p:nvSpPr>
        <p:spPr>
          <a:xfrm>
            <a:off x="7614426" y="2449798"/>
            <a:ext cx="2418360" cy="6593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chemeClr val="tx1"/>
                </a:solidFill>
                <a:latin typeface="微软雅黑" panose="020B0503020204020204" charset="-122"/>
                <a:ea typeface="微软雅黑" panose="020B0503020204020204" charset="-122"/>
              </a:rPr>
              <a:t>下半年</a:t>
            </a:r>
            <a:endParaRPr lang="zh-CN" altLang="zh-CN" dirty="0">
              <a:solidFill>
                <a:schemeClr val="tx1"/>
              </a:solidFill>
              <a:latin typeface="微软雅黑" panose="020B0503020204020204" charset="-122"/>
              <a:ea typeface="微软雅黑" panose="020B0503020204020204" charset="-122"/>
            </a:endParaRPr>
          </a:p>
        </p:txBody>
      </p:sp>
      <p:sp>
        <p:nvSpPr>
          <p:cNvPr id="31" name="KSO_Shape"/>
          <p:cNvSpPr/>
          <p:nvPr/>
        </p:nvSpPr>
        <p:spPr bwMode="auto">
          <a:xfrm>
            <a:off x="6679075" y="2935722"/>
            <a:ext cx="441312" cy="538185"/>
          </a:xfrm>
          <a:custGeom>
            <a:avLst/>
            <a:gdLst>
              <a:gd name="T0" fmla="*/ 1171924 w 1852613"/>
              <a:gd name="T1" fmla="*/ 1083099 h 2260601"/>
              <a:gd name="T2" fmla="*/ 1232168 w 1852613"/>
              <a:gd name="T3" fmla="*/ 1243397 h 2260601"/>
              <a:gd name="T4" fmla="*/ 943632 w 1852613"/>
              <a:gd name="T5" fmla="*/ 1145450 h 2260601"/>
              <a:gd name="T6" fmla="*/ 869347 w 1852613"/>
              <a:gd name="T7" fmla="*/ 1164949 h 2260601"/>
              <a:gd name="T8" fmla="*/ 883841 w 1852613"/>
              <a:gd name="T9" fmla="*/ 1253147 h 2260601"/>
              <a:gd name="T10" fmla="*/ 1173962 w 1852613"/>
              <a:gd name="T11" fmla="*/ 1398254 h 2260601"/>
              <a:gd name="T12" fmla="*/ 1245303 w 1852613"/>
              <a:gd name="T13" fmla="*/ 1482824 h 2260601"/>
              <a:gd name="T14" fmla="*/ 1252551 w 1852613"/>
              <a:gd name="T15" fmla="*/ 1646070 h 2260601"/>
              <a:gd name="T16" fmla="*/ 1197290 w 1852613"/>
              <a:gd name="T17" fmla="*/ 1734041 h 2260601"/>
              <a:gd name="T18" fmla="*/ 862552 w 1852613"/>
              <a:gd name="T19" fmla="*/ 1884363 h 2260601"/>
              <a:gd name="T20" fmla="*/ 664835 w 1852613"/>
              <a:gd name="T21" fmla="*/ 1741750 h 2260601"/>
              <a:gd name="T22" fmla="*/ 603912 w 1852613"/>
              <a:gd name="T23" fmla="*/ 1646297 h 2260601"/>
              <a:gd name="T24" fmla="*/ 865723 w 1852613"/>
              <a:gd name="T25" fmla="*/ 1650831 h 2260601"/>
              <a:gd name="T26" fmla="*/ 903545 w 1852613"/>
              <a:gd name="T27" fmla="*/ 1692323 h 2260601"/>
              <a:gd name="T28" fmla="*/ 964468 w 1852613"/>
              <a:gd name="T29" fmla="*/ 1624304 h 2260601"/>
              <a:gd name="T30" fmla="*/ 918719 w 1852613"/>
              <a:gd name="T31" fmla="*/ 1512753 h 2260601"/>
              <a:gd name="T32" fmla="*/ 677518 w 1852613"/>
              <a:gd name="T33" fmla="*/ 1388051 h 2260601"/>
              <a:gd name="T34" fmla="*/ 600515 w 1852613"/>
              <a:gd name="T35" fmla="*/ 1284435 h 2260601"/>
              <a:gd name="T36" fmla="*/ 617048 w 1852613"/>
              <a:gd name="T37" fmla="*/ 1126405 h 2260601"/>
              <a:gd name="T38" fmla="*/ 813859 w 1852613"/>
              <a:gd name="T39" fmla="*/ 1028231 h 2260601"/>
              <a:gd name="T40" fmla="*/ 714952 w 1852613"/>
              <a:gd name="T41" fmla="*/ 886179 h 2260601"/>
              <a:gd name="T42" fmla="*/ 499627 w 1852613"/>
              <a:gd name="T43" fmla="*/ 1034686 h 2260601"/>
              <a:gd name="T44" fmla="*/ 371884 w 1852613"/>
              <a:gd name="T45" fmla="*/ 1264361 h 2260601"/>
              <a:gd name="T46" fmla="*/ 361674 w 1852613"/>
              <a:gd name="T47" fmla="*/ 1538021 h 2260601"/>
              <a:gd name="T48" fmla="*/ 472853 w 1852613"/>
              <a:gd name="T49" fmla="*/ 1777445 h 2260601"/>
              <a:gd name="T50" fmla="*/ 676380 w 1852613"/>
              <a:gd name="T51" fmla="*/ 1940916 h 2260601"/>
              <a:gd name="T52" fmla="*/ 941168 w 1852613"/>
              <a:gd name="T53" fmla="*/ 1997597 h 2260601"/>
              <a:gd name="T54" fmla="*/ 1200965 w 1852613"/>
              <a:gd name="T55" fmla="*/ 1928219 h 2260601"/>
              <a:gd name="T56" fmla="*/ 1396323 w 1852613"/>
              <a:gd name="T57" fmla="*/ 1755226 h 2260601"/>
              <a:gd name="T58" fmla="*/ 1495931 w 1852613"/>
              <a:gd name="T59" fmla="*/ 1509680 h 2260601"/>
              <a:gd name="T60" fmla="*/ 1472334 w 1852613"/>
              <a:gd name="T61" fmla="*/ 1237381 h 2260601"/>
              <a:gd name="T62" fmla="*/ 1333927 w 1852613"/>
              <a:gd name="T63" fmla="*/ 1014961 h 2260601"/>
              <a:gd name="T64" fmla="*/ 1111114 w 1852613"/>
              <a:gd name="T65" fmla="*/ 876430 h 2260601"/>
              <a:gd name="T66" fmla="*/ 1180545 w 1852613"/>
              <a:gd name="T67" fmla="*/ 500063 h 2260601"/>
              <a:gd name="T68" fmla="*/ 1555151 w 1852613"/>
              <a:gd name="T69" fmla="*/ 867588 h 2260601"/>
              <a:gd name="T70" fmla="*/ 1773880 w 1852613"/>
              <a:gd name="T71" fmla="*/ 1166642 h 2260601"/>
              <a:gd name="T72" fmla="*/ 1852613 w 1852613"/>
              <a:gd name="T73" fmla="*/ 1479979 h 2260601"/>
              <a:gd name="T74" fmla="*/ 1820394 w 1852613"/>
              <a:gd name="T75" fmla="*/ 1696277 h 2260601"/>
              <a:gd name="T76" fmla="*/ 1719425 w 1852613"/>
              <a:gd name="T77" fmla="*/ 1902825 h 2260601"/>
              <a:gd name="T78" fmla="*/ 1422870 w 1852613"/>
              <a:gd name="T79" fmla="*/ 2149278 h 2260601"/>
              <a:gd name="T80" fmla="*/ 1034423 w 1852613"/>
              <a:gd name="T81" fmla="*/ 2255840 h 2260601"/>
              <a:gd name="T82" fmla="*/ 626916 w 1852613"/>
              <a:gd name="T83" fmla="*/ 2222738 h 2260601"/>
              <a:gd name="T84" fmla="*/ 273184 w 1852613"/>
              <a:gd name="T85" fmla="*/ 2049745 h 2260601"/>
              <a:gd name="T86" fmla="*/ 70111 w 1852613"/>
              <a:gd name="T87" fmla="*/ 1795810 h 2260601"/>
              <a:gd name="T88" fmla="*/ 9757 w 1852613"/>
              <a:gd name="T89" fmla="*/ 1598104 h 2260601"/>
              <a:gd name="T90" fmla="*/ 16790 w 1852613"/>
              <a:gd name="T91" fmla="*/ 1329659 h 2260601"/>
              <a:gd name="T92" fmla="*/ 165181 w 1852613"/>
              <a:gd name="T93" fmla="*/ 1028338 h 2260601"/>
              <a:gd name="T94" fmla="*/ 592882 w 1852613"/>
              <a:gd name="T95" fmla="*/ 565360 h 2260601"/>
              <a:gd name="T96" fmla="*/ 1189264 w 1852613"/>
              <a:gd name="T97" fmla="*/ 368004 h 2260601"/>
              <a:gd name="T98" fmla="*/ 1218519 w 1852613"/>
              <a:gd name="T99" fmla="*/ 430759 h 2260601"/>
              <a:gd name="T100" fmla="*/ 521153 w 1852613"/>
              <a:gd name="T101" fmla="*/ 520248 h 2260601"/>
              <a:gd name="T102" fmla="*/ 499835 w 1852613"/>
              <a:gd name="T103" fmla="*/ 477656 h 2260601"/>
              <a:gd name="T104" fmla="*/ 498928 w 1852613"/>
              <a:gd name="T105" fmla="*/ 340138 h 2260601"/>
              <a:gd name="T106" fmla="*/ 523875 w 1852613"/>
              <a:gd name="T107" fmla="*/ 300038 h 2260601"/>
              <a:gd name="T108" fmla="*/ 891532 w 1852613"/>
              <a:gd name="T109" fmla="*/ 28458 h 2260601"/>
              <a:gd name="T110" fmla="*/ 1077064 w 1852613"/>
              <a:gd name="T111" fmla="*/ 5872 h 2260601"/>
              <a:gd name="T112" fmla="*/ 1285249 w 1852613"/>
              <a:gd name="T113" fmla="*/ 20553 h 2260601"/>
              <a:gd name="T114" fmla="*/ 1334407 w 1852613"/>
              <a:gd name="T115" fmla="*/ 84923 h 2260601"/>
              <a:gd name="T116" fmla="*/ 1196221 w 1852613"/>
              <a:gd name="T117" fmla="*/ 322076 h 2260601"/>
              <a:gd name="T118" fmla="*/ 527490 w 1852613"/>
              <a:gd name="T119" fmla="*/ 134838 h 2260601"/>
              <a:gd name="T120" fmla="*/ 524772 w 1852613"/>
              <a:gd name="T121" fmla="*/ 61208 h 2260601"/>
              <a:gd name="T122" fmla="*/ 616972 w 1852613"/>
              <a:gd name="T123" fmla="*/ 7453 h 2260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52613" h="2260601">
                <a:moveTo>
                  <a:pt x="862552" y="960438"/>
                </a:moveTo>
                <a:lnTo>
                  <a:pt x="986210" y="960438"/>
                </a:lnTo>
                <a:lnTo>
                  <a:pt x="986210" y="1022562"/>
                </a:lnTo>
                <a:lnTo>
                  <a:pt x="1001385" y="1023923"/>
                </a:lnTo>
                <a:lnTo>
                  <a:pt x="1016106" y="1025963"/>
                </a:lnTo>
                <a:lnTo>
                  <a:pt x="1030374" y="1028231"/>
                </a:lnTo>
                <a:lnTo>
                  <a:pt x="1043963" y="1030725"/>
                </a:lnTo>
                <a:lnTo>
                  <a:pt x="1057552" y="1033219"/>
                </a:lnTo>
                <a:lnTo>
                  <a:pt x="1070235" y="1036393"/>
                </a:lnTo>
                <a:lnTo>
                  <a:pt x="1082691" y="1039794"/>
                </a:lnTo>
                <a:lnTo>
                  <a:pt x="1094468" y="1043421"/>
                </a:lnTo>
                <a:lnTo>
                  <a:pt x="1105792" y="1047503"/>
                </a:lnTo>
                <a:lnTo>
                  <a:pt x="1116663" y="1051584"/>
                </a:lnTo>
                <a:lnTo>
                  <a:pt x="1127307" y="1055892"/>
                </a:lnTo>
                <a:lnTo>
                  <a:pt x="1137046" y="1060880"/>
                </a:lnTo>
                <a:lnTo>
                  <a:pt x="1146558" y="1066094"/>
                </a:lnTo>
                <a:lnTo>
                  <a:pt x="1155391" y="1071536"/>
                </a:lnTo>
                <a:lnTo>
                  <a:pt x="1163771" y="1077204"/>
                </a:lnTo>
                <a:lnTo>
                  <a:pt x="1171924" y="1083099"/>
                </a:lnTo>
                <a:lnTo>
                  <a:pt x="1179398" y="1089221"/>
                </a:lnTo>
                <a:lnTo>
                  <a:pt x="1186192" y="1096023"/>
                </a:lnTo>
                <a:lnTo>
                  <a:pt x="1192760" y="1102598"/>
                </a:lnTo>
                <a:lnTo>
                  <a:pt x="1198875" y="1109853"/>
                </a:lnTo>
                <a:lnTo>
                  <a:pt x="1204311" y="1117335"/>
                </a:lnTo>
                <a:lnTo>
                  <a:pt x="1209520" y="1125044"/>
                </a:lnTo>
                <a:lnTo>
                  <a:pt x="1214049" y="1132980"/>
                </a:lnTo>
                <a:lnTo>
                  <a:pt x="1218126" y="1141369"/>
                </a:lnTo>
                <a:lnTo>
                  <a:pt x="1221750" y="1149758"/>
                </a:lnTo>
                <a:lnTo>
                  <a:pt x="1224920" y="1158827"/>
                </a:lnTo>
                <a:lnTo>
                  <a:pt x="1227412" y="1167896"/>
                </a:lnTo>
                <a:lnTo>
                  <a:pt x="1229676" y="1177419"/>
                </a:lnTo>
                <a:lnTo>
                  <a:pt x="1231262" y="1187168"/>
                </a:lnTo>
                <a:lnTo>
                  <a:pt x="1232621" y="1197371"/>
                </a:lnTo>
                <a:lnTo>
                  <a:pt x="1233300" y="1207574"/>
                </a:lnTo>
                <a:lnTo>
                  <a:pt x="1233753" y="1218230"/>
                </a:lnTo>
                <a:lnTo>
                  <a:pt x="1233300" y="1225032"/>
                </a:lnTo>
                <a:lnTo>
                  <a:pt x="1232847" y="1233421"/>
                </a:lnTo>
                <a:lnTo>
                  <a:pt x="1232168" y="1243397"/>
                </a:lnTo>
                <a:lnTo>
                  <a:pt x="1230809" y="1254734"/>
                </a:lnTo>
                <a:lnTo>
                  <a:pt x="962657" y="1254734"/>
                </a:lnTo>
                <a:lnTo>
                  <a:pt x="962657" y="1222538"/>
                </a:lnTo>
                <a:lnTo>
                  <a:pt x="962657" y="1210068"/>
                </a:lnTo>
                <a:lnTo>
                  <a:pt x="962204" y="1198958"/>
                </a:lnTo>
                <a:lnTo>
                  <a:pt x="961298" y="1188982"/>
                </a:lnTo>
                <a:lnTo>
                  <a:pt x="960392" y="1179913"/>
                </a:lnTo>
                <a:lnTo>
                  <a:pt x="959033" y="1171977"/>
                </a:lnTo>
                <a:lnTo>
                  <a:pt x="957447" y="1165402"/>
                </a:lnTo>
                <a:lnTo>
                  <a:pt x="956542" y="1162228"/>
                </a:lnTo>
                <a:lnTo>
                  <a:pt x="955636" y="1159734"/>
                </a:lnTo>
                <a:lnTo>
                  <a:pt x="954730" y="1157240"/>
                </a:lnTo>
                <a:lnTo>
                  <a:pt x="953371" y="1154973"/>
                </a:lnTo>
                <a:lnTo>
                  <a:pt x="952012" y="1153159"/>
                </a:lnTo>
                <a:lnTo>
                  <a:pt x="950880" y="1151345"/>
                </a:lnTo>
                <a:lnTo>
                  <a:pt x="949294" y="1149531"/>
                </a:lnTo>
                <a:lnTo>
                  <a:pt x="947482" y="1147944"/>
                </a:lnTo>
                <a:lnTo>
                  <a:pt x="945671" y="1146810"/>
                </a:lnTo>
                <a:lnTo>
                  <a:pt x="943632" y="1145450"/>
                </a:lnTo>
                <a:lnTo>
                  <a:pt x="941367" y="1144090"/>
                </a:lnTo>
                <a:lnTo>
                  <a:pt x="938876" y="1143183"/>
                </a:lnTo>
                <a:lnTo>
                  <a:pt x="936385" y="1142049"/>
                </a:lnTo>
                <a:lnTo>
                  <a:pt x="933667" y="1141369"/>
                </a:lnTo>
                <a:lnTo>
                  <a:pt x="930723" y="1140915"/>
                </a:lnTo>
                <a:lnTo>
                  <a:pt x="927552" y="1140235"/>
                </a:lnTo>
                <a:lnTo>
                  <a:pt x="920984" y="1139555"/>
                </a:lnTo>
                <a:lnTo>
                  <a:pt x="913737" y="1139328"/>
                </a:lnTo>
                <a:lnTo>
                  <a:pt x="907848" y="1139555"/>
                </a:lnTo>
                <a:lnTo>
                  <a:pt x="902186" y="1140008"/>
                </a:lnTo>
                <a:lnTo>
                  <a:pt x="896977" y="1141142"/>
                </a:lnTo>
                <a:lnTo>
                  <a:pt x="891995" y="1142502"/>
                </a:lnTo>
                <a:lnTo>
                  <a:pt x="887692" y="1144316"/>
                </a:lnTo>
                <a:lnTo>
                  <a:pt x="883615" y="1147037"/>
                </a:lnTo>
                <a:lnTo>
                  <a:pt x="879991" y="1149531"/>
                </a:lnTo>
                <a:lnTo>
                  <a:pt x="876821" y="1152932"/>
                </a:lnTo>
                <a:lnTo>
                  <a:pt x="873876" y="1156560"/>
                </a:lnTo>
                <a:lnTo>
                  <a:pt x="871385" y="1160641"/>
                </a:lnTo>
                <a:lnTo>
                  <a:pt x="869347" y="1164949"/>
                </a:lnTo>
                <a:lnTo>
                  <a:pt x="867535" y="1169937"/>
                </a:lnTo>
                <a:lnTo>
                  <a:pt x="866403" y="1175378"/>
                </a:lnTo>
                <a:lnTo>
                  <a:pt x="865270" y="1181273"/>
                </a:lnTo>
                <a:lnTo>
                  <a:pt x="864817" y="1187395"/>
                </a:lnTo>
                <a:lnTo>
                  <a:pt x="864591" y="1194197"/>
                </a:lnTo>
                <a:lnTo>
                  <a:pt x="864591" y="1199865"/>
                </a:lnTo>
                <a:lnTo>
                  <a:pt x="864817" y="1205307"/>
                </a:lnTo>
                <a:lnTo>
                  <a:pt x="865270" y="1210521"/>
                </a:lnTo>
                <a:lnTo>
                  <a:pt x="866176" y="1215283"/>
                </a:lnTo>
                <a:lnTo>
                  <a:pt x="867082" y="1220044"/>
                </a:lnTo>
                <a:lnTo>
                  <a:pt x="868214" y="1224579"/>
                </a:lnTo>
                <a:lnTo>
                  <a:pt x="869347" y="1228887"/>
                </a:lnTo>
                <a:lnTo>
                  <a:pt x="870706" y="1233194"/>
                </a:lnTo>
                <a:lnTo>
                  <a:pt x="872518" y="1237049"/>
                </a:lnTo>
                <a:lnTo>
                  <a:pt x="874329" y="1240677"/>
                </a:lnTo>
                <a:lnTo>
                  <a:pt x="876368" y="1244078"/>
                </a:lnTo>
                <a:lnTo>
                  <a:pt x="878632" y="1247252"/>
                </a:lnTo>
                <a:lnTo>
                  <a:pt x="881350" y="1250426"/>
                </a:lnTo>
                <a:lnTo>
                  <a:pt x="883841" y="1253147"/>
                </a:lnTo>
                <a:lnTo>
                  <a:pt x="886786" y="1255868"/>
                </a:lnTo>
                <a:lnTo>
                  <a:pt x="889730" y="1258135"/>
                </a:lnTo>
                <a:lnTo>
                  <a:pt x="893127" y="1260629"/>
                </a:lnTo>
                <a:lnTo>
                  <a:pt x="897430" y="1263350"/>
                </a:lnTo>
                <a:lnTo>
                  <a:pt x="908075" y="1269471"/>
                </a:lnTo>
                <a:lnTo>
                  <a:pt x="921664" y="1276953"/>
                </a:lnTo>
                <a:lnTo>
                  <a:pt x="938197" y="1285116"/>
                </a:lnTo>
                <a:lnTo>
                  <a:pt x="957674" y="1294638"/>
                </a:lnTo>
                <a:lnTo>
                  <a:pt x="980548" y="1305295"/>
                </a:lnTo>
                <a:lnTo>
                  <a:pt x="1005914" y="1316858"/>
                </a:lnTo>
                <a:lnTo>
                  <a:pt x="1034451" y="1329555"/>
                </a:lnTo>
                <a:lnTo>
                  <a:pt x="1058911" y="1340438"/>
                </a:lnTo>
                <a:lnTo>
                  <a:pt x="1081332" y="1350641"/>
                </a:lnTo>
                <a:lnTo>
                  <a:pt x="1101942" y="1360163"/>
                </a:lnTo>
                <a:lnTo>
                  <a:pt x="1120287" y="1369233"/>
                </a:lnTo>
                <a:lnTo>
                  <a:pt x="1136820" y="1377395"/>
                </a:lnTo>
                <a:lnTo>
                  <a:pt x="1151314" y="1384877"/>
                </a:lnTo>
                <a:lnTo>
                  <a:pt x="1163544" y="1391906"/>
                </a:lnTo>
                <a:lnTo>
                  <a:pt x="1173962" y="1398254"/>
                </a:lnTo>
                <a:lnTo>
                  <a:pt x="1178492" y="1401201"/>
                </a:lnTo>
                <a:lnTo>
                  <a:pt x="1182795" y="1404602"/>
                </a:lnTo>
                <a:lnTo>
                  <a:pt x="1187325" y="1408003"/>
                </a:lnTo>
                <a:lnTo>
                  <a:pt x="1191628" y="1411404"/>
                </a:lnTo>
                <a:lnTo>
                  <a:pt x="1195704" y="1415032"/>
                </a:lnTo>
                <a:lnTo>
                  <a:pt x="1200234" y="1418886"/>
                </a:lnTo>
                <a:lnTo>
                  <a:pt x="1204084" y="1422741"/>
                </a:lnTo>
                <a:lnTo>
                  <a:pt x="1208161" y="1427049"/>
                </a:lnTo>
                <a:lnTo>
                  <a:pt x="1212011" y="1431357"/>
                </a:lnTo>
                <a:lnTo>
                  <a:pt x="1215635" y="1435664"/>
                </a:lnTo>
                <a:lnTo>
                  <a:pt x="1219485" y="1440426"/>
                </a:lnTo>
                <a:lnTo>
                  <a:pt x="1223108" y="1445187"/>
                </a:lnTo>
                <a:lnTo>
                  <a:pt x="1226506" y="1450175"/>
                </a:lnTo>
                <a:lnTo>
                  <a:pt x="1230129" y="1455163"/>
                </a:lnTo>
                <a:lnTo>
                  <a:pt x="1233300" y="1460151"/>
                </a:lnTo>
                <a:lnTo>
                  <a:pt x="1236471" y="1465593"/>
                </a:lnTo>
                <a:lnTo>
                  <a:pt x="1239641" y="1471261"/>
                </a:lnTo>
                <a:lnTo>
                  <a:pt x="1242359" y="1476929"/>
                </a:lnTo>
                <a:lnTo>
                  <a:pt x="1245303" y="1482824"/>
                </a:lnTo>
                <a:lnTo>
                  <a:pt x="1247795" y="1488946"/>
                </a:lnTo>
                <a:lnTo>
                  <a:pt x="1250060" y="1495068"/>
                </a:lnTo>
                <a:lnTo>
                  <a:pt x="1252098" y="1501416"/>
                </a:lnTo>
                <a:lnTo>
                  <a:pt x="1253910" y="1507991"/>
                </a:lnTo>
                <a:lnTo>
                  <a:pt x="1255722" y="1514566"/>
                </a:lnTo>
                <a:lnTo>
                  <a:pt x="1257080" y="1521595"/>
                </a:lnTo>
                <a:lnTo>
                  <a:pt x="1258439" y="1528624"/>
                </a:lnTo>
                <a:lnTo>
                  <a:pt x="1259572" y="1535879"/>
                </a:lnTo>
                <a:lnTo>
                  <a:pt x="1260478" y="1543361"/>
                </a:lnTo>
                <a:lnTo>
                  <a:pt x="1261157" y="1550617"/>
                </a:lnTo>
                <a:lnTo>
                  <a:pt x="1261610" y="1558552"/>
                </a:lnTo>
                <a:lnTo>
                  <a:pt x="1262063" y="1566488"/>
                </a:lnTo>
                <a:lnTo>
                  <a:pt x="1262063" y="1574423"/>
                </a:lnTo>
                <a:lnTo>
                  <a:pt x="1261610" y="1587347"/>
                </a:lnTo>
                <a:lnTo>
                  <a:pt x="1260931" y="1599817"/>
                </a:lnTo>
                <a:lnTo>
                  <a:pt x="1259572" y="1611834"/>
                </a:lnTo>
                <a:lnTo>
                  <a:pt x="1257760" y="1623624"/>
                </a:lnTo>
                <a:lnTo>
                  <a:pt x="1255269" y="1634960"/>
                </a:lnTo>
                <a:lnTo>
                  <a:pt x="1252551" y="1646070"/>
                </a:lnTo>
                <a:lnTo>
                  <a:pt x="1250739" y="1651511"/>
                </a:lnTo>
                <a:lnTo>
                  <a:pt x="1248927" y="1656953"/>
                </a:lnTo>
                <a:lnTo>
                  <a:pt x="1247115" y="1662168"/>
                </a:lnTo>
                <a:lnTo>
                  <a:pt x="1244624" y="1667156"/>
                </a:lnTo>
                <a:lnTo>
                  <a:pt x="1242586" y="1672371"/>
                </a:lnTo>
                <a:lnTo>
                  <a:pt x="1240321" y="1677359"/>
                </a:lnTo>
                <a:lnTo>
                  <a:pt x="1237830" y="1682120"/>
                </a:lnTo>
                <a:lnTo>
                  <a:pt x="1235112" y="1687108"/>
                </a:lnTo>
                <a:lnTo>
                  <a:pt x="1232394" y="1691643"/>
                </a:lnTo>
                <a:lnTo>
                  <a:pt x="1229450" y="1696404"/>
                </a:lnTo>
                <a:lnTo>
                  <a:pt x="1226506" y="1700939"/>
                </a:lnTo>
                <a:lnTo>
                  <a:pt x="1223335" y="1705473"/>
                </a:lnTo>
                <a:lnTo>
                  <a:pt x="1219938" y="1709781"/>
                </a:lnTo>
                <a:lnTo>
                  <a:pt x="1216541" y="1713862"/>
                </a:lnTo>
                <a:lnTo>
                  <a:pt x="1213143" y="1718397"/>
                </a:lnTo>
                <a:lnTo>
                  <a:pt x="1209067" y="1722251"/>
                </a:lnTo>
                <a:lnTo>
                  <a:pt x="1205217" y="1726332"/>
                </a:lnTo>
                <a:lnTo>
                  <a:pt x="1201366" y="1730187"/>
                </a:lnTo>
                <a:lnTo>
                  <a:pt x="1197290" y="1734041"/>
                </a:lnTo>
                <a:lnTo>
                  <a:pt x="1192987" y="1737896"/>
                </a:lnTo>
                <a:lnTo>
                  <a:pt x="1184154" y="1745151"/>
                </a:lnTo>
                <a:lnTo>
                  <a:pt x="1174642" y="1751726"/>
                </a:lnTo>
                <a:lnTo>
                  <a:pt x="1164903" y="1758528"/>
                </a:lnTo>
                <a:lnTo>
                  <a:pt x="1154259" y="1764650"/>
                </a:lnTo>
                <a:lnTo>
                  <a:pt x="1143161" y="1770318"/>
                </a:lnTo>
                <a:lnTo>
                  <a:pt x="1131611" y="1775760"/>
                </a:lnTo>
                <a:lnTo>
                  <a:pt x="1119607" y="1780974"/>
                </a:lnTo>
                <a:lnTo>
                  <a:pt x="1106698" y="1785962"/>
                </a:lnTo>
                <a:lnTo>
                  <a:pt x="1093562" y="1790270"/>
                </a:lnTo>
                <a:lnTo>
                  <a:pt x="1079973" y="1794125"/>
                </a:lnTo>
                <a:lnTo>
                  <a:pt x="1065478" y="1797979"/>
                </a:lnTo>
                <a:lnTo>
                  <a:pt x="1050757" y="1801380"/>
                </a:lnTo>
                <a:lnTo>
                  <a:pt x="1035357" y="1804101"/>
                </a:lnTo>
                <a:lnTo>
                  <a:pt x="1019277" y="1806822"/>
                </a:lnTo>
                <a:lnTo>
                  <a:pt x="1002970" y="1809089"/>
                </a:lnTo>
                <a:lnTo>
                  <a:pt x="986210" y="1811129"/>
                </a:lnTo>
                <a:lnTo>
                  <a:pt x="986210" y="1884363"/>
                </a:lnTo>
                <a:lnTo>
                  <a:pt x="862552" y="1884363"/>
                </a:lnTo>
                <a:lnTo>
                  <a:pt x="862552" y="1808862"/>
                </a:lnTo>
                <a:lnTo>
                  <a:pt x="849190" y="1807502"/>
                </a:lnTo>
                <a:lnTo>
                  <a:pt x="836281" y="1805915"/>
                </a:lnTo>
                <a:lnTo>
                  <a:pt x="823145" y="1804101"/>
                </a:lnTo>
                <a:lnTo>
                  <a:pt x="810462" y="1802060"/>
                </a:lnTo>
                <a:lnTo>
                  <a:pt x="798006" y="1799566"/>
                </a:lnTo>
                <a:lnTo>
                  <a:pt x="785776" y="1796619"/>
                </a:lnTo>
                <a:lnTo>
                  <a:pt x="773546" y="1793444"/>
                </a:lnTo>
                <a:lnTo>
                  <a:pt x="761769" y="1789817"/>
                </a:lnTo>
                <a:lnTo>
                  <a:pt x="750218" y="1785962"/>
                </a:lnTo>
                <a:lnTo>
                  <a:pt x="738894" y="1781655"/>
                </a:lnTo>
                <a:lnTo>
                  <a:pt x="727570" y="1777120"/>
                </a:lnTo>
                <a:lnTo>
                  <a:pt x="716699" y="1771905"/>
                </a:lnTo>
                <a:lnTo>
                  <a:pt x="705828" y="1766690"/>
                </a:lnTo>
                <a:lnTo>
                  <a:pt x="695410" y="1761022"/>
                </a:lnTo>
                <a:lnTo>
                  <a:pt x="684766" y="1754900"/>
                </a:lnTo>
                <a:lnTo>
                  <a:pt x="674801" y="1748779"/>
                </a:lnTo>
                <a:lnTo>
                  <a:pt x="669818" y="1745378"/>
                </a:lnTo>
                <a:lnTo>
                  <a:pt x="664835" y="1741750"/>
                </a:lnTo>
                <a:lnTo>
                  <a:pt x="660306" y="1738122"/>
                </a:lnTo>
                <a:lnTo>
                  <a:pt x="656003" y="1734268"/>
                </a:lnTo>
                <a:lnTo>
                  <a:pt x="651473" y="1730414"/>
                </a:lnTo>
                <a:lnTo>
                  <a:pt x="647396" y="1726332"/>
                </a:lnTo>
                <a:lnTo>
                  <a:pt x="643546" y="1722251"/>
                </a:lnTo>
                <a:lnTo>
                  <a:pt x="639696" y="1717490"/>
                </a:lnTo>
                <a:lnTo>
                  <a:pt x="635846" y="1713182"/>
                </a:lnTo>
                <a:lnTo>
                  <a:pt x="632449" y="1708194"/>
                </a:lnTo>
                <a:lnTo>
                  <a:pt x="629052" y="1703659"/>
                </a:lnTo>
                <a:lnTo>
                  <a:pt x="625654" y="1698445"/>
                </a:lnTo>
                <a:lnTo>
                  <a:pt x="622710" y="1693230"/>
                </a:lnTo>
                <a:lnTo>
                  <a:pt x="619766" y="1687788"/>
                </a:lnTo>
                <a:lnTo>
                  <a:pt x="617048" y="1682573"/>
                </a:lnTo>
                <a:lnTo>
                  <a:pt x="614330" y="1676905"/>
                </a:lnTo>
                <a:lnTo>
                  <a:pt x="612066" y="1671237"/>
                </a:lnTo>
                <a:lnTo>
                  <a:pt x="609801" y="1665115"/>
                </a:lnTo>
                <a:lnTo>
                  <a:pt x="607762" y="1658994"/>
                </a:lnTo>
                <a:lnTo>
                  <a:pt x="605724" y="1652872"/>
                </a:lnTo>
                <a:lnTo>
                  <a:pt x="603912" y="1646297"/>
                </a:lnTo>
                <a:lnTo>
                  <a:pt x="602327" y="1639948"/>
                </a:lnTo>
                <a:lnTo>
                  <a:pt x="600742" y="1633146"/>
                </a:lnTo>
                <a:lnTo>
                  <a:pt x="599383" y="1626571"/>
                </a:lnTo>
                <a:lnTo>
                  <a:pt x="598250" y="1619316"/>
                </a:lnTo>
                <a:lnTo>
                  <a:pt x="597118" y="1612287"/>
                </a:lnTo>
                <a:lnTo>
                  <a:pt x="596438" y="1604805"/>
                </a:lnTo>
                <a:lnTo>
                  <a:pt x="595533" y="1597550"/>
                </a:lnTo>
                <a:lnTo>
                  <a:pt x="595080" y="1589841"/>
                </a:lnTo>
                <a:lnTo>
                  <a:pt x="594627" y="1582132"/>
                </a:lnTo>
                <a:lnTo>
                  <a:pt x="594400" y="1574196"/>
                </a:lnTo>
                <a:lnTo>
                  <a:pt x="594400" y="1566261"/>
                </a:lnTo>
                <a:lnTo>
                  <a:pt x="594400" y="1527944"/>
                </a:lnTo>
                <a:lnTo>
                  <a:pt x="862552" y="1527944"/>
                </a:lnTo>
                <a:lnTo>
                  <a:pt x="862552" y="1576010"/>
                </a:lnTo>
                <a:lnTo>
                  <a:pt x="862779" y="1594602"/>
                </a:lnTo>
                <a:lnTo>
                  <a:pt x="863005" y="1611380"/>
                </a:lnTo>
                <a:lnTo>
                  <a:pt x="863685" y="1626571"/>
                </a:lnTo>
                <a:lnTo>
                  <a:pt x="864591" y="1639721"/>
                </a:lnTo>
                <a:lnTo>
                  <a:pt x="865723" y="1650831"/>
                </a:lnTo>
                <a:lnTo>
                  <a:pt x="867082" y="1660354"/>
                </a:lnTo>
                <a:lnTo>
                  <a:pt x="867988" y="1664208"/>
                </a:lnTo>
                <a:lnTo>
                  <a:pt x="868894" y="1667836"/>
                </a:lnTo>
                <a:lnTo>
                  <a:pt x="870026" y="1670784"/>
                </a:lnTo>
                <a:lnTo>
                  <a:pt x="870706" y="1673504"/>
                </a:lnTo>
                <a:lnTo>
                  <a:pt x="872065" y="1675772"/>
                </a:lnTo>
                <a:lnTo>
                  <a:pt x="873197" y="1677812"/>
                </a:lnTo>
                <a:lnTo>
                  <a:pt x="874782" y="1679853"/>
                </a:lnTo>
                <a:lnTo>
                  <a:pt x="876368" y="1681667"/>
                </a:lnTo>
                <a:lnTo>
                  <a:pt x="878179" y="1683480"/>
                </a:lnTo>
                <a:lnTo>
                  <a:pt x="880218" y="1685067"/>
                </a:lnTo>
                <a:lnTo>
                  <a:pt x="882483" y="1686655"/>
                </a:lnTo>
                <a:lnTo>
                  <a:pt x="884974" y="1687562"/>
                </a:lnTo>
                <a:lnTo>
                  <a:pt x="887692" y="1688922"/>
                </a:lnTo>
                <a:lnTo>
                  <a:pt x="890409" y="1690056"/>
                </a:lnTo>
                <a:lnTo>
                  <a:pt x="893354" y="1690736"/>
                </a:lnTo>
                <a:lnTo>
                  <a:pt x="896524" y="1691189"/>
                </a:lnTo>
                <a:lnTo>
                  <a:pt x="899922" y="1691643"/>
                </a:lnTo>
                <a:lnTo>
                  <a:pt x="903545" y="1692323"/>
                </a:lnTo>
                <a:lnTo>
                  <a:pt x="906942" y="1692550"/>
                </a:lnTo>
                <a:lnTo>
                  <a:pt x="910793" y="1692550"/>
                </a:lnTo>
                <a:lnTo>
                  <a:pt x="917587" y="1692323"/>
                </a:lnTo>
                <a:lnTo>
                  <a:pt x="923702" y="1691643"/>
                </a:lnTo>
                <a:lnTo>
                  <a:pt x="929364" y="1690736"/>
                </a:lnTo>
                <a:lnTo>
                  <a:pt x="934573" y="1689149"/>
                </a:lnTo>
                <a:lnTo>
                  <a:pt x="939556" y="1687335"/>
                </a:lnTo>
                <a:lnTo>
                  <a:pt x="943859" y="1685067"/>
                </a:lnTo>
                <a:lnTo>
                  <a:pt x="947935" y="1682573"/>
                </a:lnTo>
                <a:lnTo>
                  <a:pt x="951559" y="1679173"/>
                </a:lnTo>
                <a:lnTo>
                  <a:pt x="954730" y="1675772"/>
                </a:lnTo>
                <a:lnTo>
                  <a:pt x="957221" y="1671917"/>
                </a:lnTo>
                <a:lnTo>
                  <a:pt x="959486" y="1667609"/>
                </a:lnTo>
                <a:lnTo>
                  <a:pt x="961298" y="1662848"/>
                </a:lnTo>
                <a:lnTo>
                  <a:pt x="962883" y="1657633"/>
                </a:lnTo>
                <a:lnTo>
                  <a:pt x="964015" y="1651965"/>
                </a:lnTo>
                <a:lnTo>
                  <a:pt x="964468" y="1646297"/>
                </a:lnTo>
                <a:lnTo>
                  <a:pt x="964695" y="1639948"/>
                </a:lnTo>
                <a:lnTo>
                  <a:pt x="964468" y="1624304"/>
                </a:lnTo>
                <a:lnTo>
                  <a:pt x="964015" y="1609566"/>
                </a:lnTo>
                <a:lnTo>
                  <a:pt x="962883" y="1596189"/>
                </a:lnTo>
                <a:lnTo>
                  <a:pt x="961751" y="1583719"/>
                </a:lnTo>
                <a:lnTo>
                  <a:pt x="959939" y="1572609"/>
                </a:lnTo>
                <a:lnTo>
                  <a:pt x="958806" y="1567395"/>
                </a:lnTo>
                <a:lnTo>
                  <a:pt x="957674" y="1562633"/>
                </a:lnTo>
                <a:lnTo>
                  <a:pt x="956542" y="1558099"/>
                </a:lnTo>
                <a:lnTo>
                  <a:pt x="955183" y="1553791"/>
                </a:lnTo>
                <a:lnTo>
                  <a:pt x="953597" y="1549936"/>
                </a:lnTo>
                <a:lnTo>
                  <a:pt x="952012" y="1546082"/>
                </a:lnTo>
                <a:lnTo>
                  <a:pt x="950200" y="1542681"/>
                </a:lnTo>
                <a:lnTo>
                  <a:pt x="947935" y="1539053"/>
                </a:lnTo>
                <a:lnTo>
                  <a:pt x="945218" y="1535426"/>
                </a:lnTo>
                <a:lnTo>
                  <a:pt x="942047" y="1531798"/>
                </a:lnTo>
                <a:lnTo>
                  <a:pt x="938197" y="1527944"/>
                </a:lnTo>
                <a:lnTo>
                  <a:pt x="934120" y="1524543"/>
                </a:lnTo>
                <a:lnTo>
                  <a:pt x="929364" y="1520461"/>
                </a:lnTo>
                <a:lnTo>
                  <a:pt x="924381" y="1516607"/>
                </a:lnTo>
                <a:lnTo>
                  <a:pt x="918719" y="1512753"/>
                </a:lnTo>
                <a:lnTo>
                  <a:pt x="912378" y="1508898"/>
                </a:lnTo>
                <a:lnTo>
                  <a:pt x="906037" y="1505044"/>
                </a:lnTo>
                <a:lnTo>
                  <a:pt x="898789" y="1500963"/>
                </a:lnTo>
                <a:lnTo>
                  <a:pt x="891315" y="1497108"/>
                </a:lnTo>
                <a:lnTo>
                  <a:pt x="883389" y="1493027"/>
                </a:lnTo>
                <a:lnTo>
                  <a:pt x="874782" y="1488946"/>
                </a:lnTo>
                <a:lnTo>
                  <a:pt x="865723" y="1484638"/>
                </a:lnTo>
                <a:lnTo>
                  <a:pt x="836507" y="1471261"/>
                </a:lnTo>
                <a:lnTo>
                  <a:pt x="809330" y="1458791"/>
                </a:lnTo>
                <a:lnTo>
                  <a:pt x="784870" y="1447001"/>
                </a:lnTo>
                <a:lnTo>
                  <a:pt x="762901" y="1436345"/>
                </a:lnTo>
                <a:lnTo>
                  <a:pt x="743197" y="1426369"/>
                </a:lnTo>
                <a:lnTo>
                  <a:pt x="725985" y="1417526"/>
                </a:lnTo>
                <a:lnTo>
                  <a:pt x="711264" y="1409817"/>
                </a:lnTo>
                <a:lnTo>
                  <a:pt x="698807" y="1402562"/>
                </a:lnTo>
                <a:lnTo>
                  <a:pt x="693598" y="1399161"/>
                </a:lnTo>
                <a:lnTo>
                  <a:pt x="688163" y="1395760"/>
                </a:lnTo>
                <a:lnTo>
                  <a:pt x="682727" y="1391906"/>
                </a:lnTo>
                <a:lnTo>
                  <a:pt x="677518" y="1388051"/>
                </a:lnTo>
                <a:lnTo>
                  <a:pt x="672309" y="1384197"/>
                </a:lnTo>
                <a:lnTo>
                  <a:pt x="667553" y="1379889"/>
                </a:lnTo>
                <a:lnTo>
                  <a:pt x="662571" y="1375354"/>
                </a:lnTo>
                <a:lnTo>
                  <a:pt x="657815" y="1371046"/>
                </a:lnTo>
                <a:lnTo>
                  <a:pt x="653058" y="1366058"/>
                </a:lnTo>
                <a:lnTo>
                  <a:pt x="648529" y="1361524"/>
                </a:lnTo>
                <a:lnTo>
                  <a:pt x="643773" y="1356309"/>
                </a:lnTo>
                <a:lnTo>
                  <a:pt x="639470" y="1351094"/>
                </a:lnTo>
                <a:lnTo>
                  <a:pt x="634940" y="1345879"/>
                </a:lnTo>
                <a:lnTo>
                  <a:pt x="630863" y="1339984"/>
                </a:lnTo>
                <a:lnTo>
                  <a:pt x="626787" y="1334316"/>
                </a:lnTo>
                <a:lnTo>
                  <a:pt x="622710" y="1328421"/>
                </a:lnTo>
                <a:lnTo>
                  <a:pt x="618860" y="1322526"/>
                </a:lnTo>
                <a:lnTo>
                  <a:pt x="615010" y="1316404"/>
                </a:lnTo>
                <a:lnTo>
                  <a:pt x="611613" y="1310283"/>
                </a:lnTo>
                <a:lnTo>
                  <a:pt x="608442" y="1303934"/>
                </a:lnTo>
                <a:lnTo>
                  <a:pt x="605724" y="1297586"/>
                </a:lnTo>
                <a:lnTo>
                  <a:pt x="603006" y="1291011"/>
                </a:lnTo>
                <a:lnTo>
                  <a:pt x="600515" y="1284435"/>
                </a:lnTo>
                <a:lnTo>
                  <a:pt x="598477" y="1277634"/>
                </a:lnTo>
                <a:lnTo>
                  <a:pt x="596665" y="1271058"/>
                </a:lnTo>
                <a:lnTo>
                  <a:pt x="594853" y="1264030"/>
                </a:lnTo>
                <a:lnTo>
                  <a:pt x="593494" y="1257001"/>
                </a:lnTo>
                <a:lnTo>
                  <a:pt x="592588" y="1249973"/>
                </a:lnTo>
                <a:lnTo>
                  <a:pt x="591456" y="1242717"/>
                </a:lnTo>
                <a:lnTo>
                  <a:pt x="591003" y="1235462"/>
                </a:lnTo>
                <a:lnTo>
                  <a:pt x="590550" y="1228206"/>
                </a:lnTo>
                <a:lnTo>
                  <a:pt x="590550" y="1220724"/>
                </a:lnTo>
                <a:lnTo>
                  <a:pt x="590776" y="1209841"/>
                </a:lnTo>
                <a:lnTo>
                  <a:pt x="591456" y="1199412"/>
                </a:lnTo>
                <a:lnTo>
                  <a:pt x="592815" y="1189209"/>
                </a:lnTo>
                <a:lnTo>
                  <a:pt x="594627" y="1179459"/>
                </a:lnTo>
                <a:lnTo>
                  <a:pt x="597118" y="1169710"/>
                </a:lnTo>
                <a:lnTo>
                  <a:pt x="600062" y="1160414"/>
                </a:lnTo>
                <a:lnTo>
                  <a:pt x="603459" y="1151345"/>
                </a:lnTo>
                <a:lnTo>
                  <a:pt x="607536" y="1142956"/>
                </a:lnTo>
                <a:lnTo>
                  <a:pt x="611839" y="1134340"/>
                </a:lnTo>
                <a:lnTo>
                  <a:pt x="617048" y="1126405"/>
                </a:lnTo>
                <a:lnTo>
                  <a:pt x="622710" y="1118469"/>
                </a:lnTo>
                <a:lnTo>
                  <a:pt x="628599" y="1110987"/>
                </a:lnTo>
                <a:lnTo>
                  <a:pt x="635393" y="1103732"/>
                </a:lnTo>
                <a:lnTo>
                  <a:pt x="642414" y="1096703"/>
                </a:lnTo>
                <a:lnTo>
                  <a:pt x="650341" y="1089901"/>
                </a:lnTo>
                <a:lnTo>
                  <a:pt x="658494" y="1083779"/>
                </a:lnTo>
                <a:lnTo>
                  <a:pt x="667327" y="1077658"/>
                </a:lnTo>
                <a:lnTo>
                  <a:pt x="676612" y="1071989"/>
                </a:lnTo>
                <a:lnTo>
                  <a:pt x="686351" y="1066548"/>
                </a:lnTo>
                <a:lnTo>
                  <a:pt x="696543" y="1061333"/>
                </a:lnTo>
                <a:lnTo>
                  <a:pt x="707640" y="1056572"/>
                </a:lnTo>
                <a:lnTo>
                  <a:pt x="718964" y="1051810"/>
                </a:lnTo>
                <a:lnTo>
                  <a:pt x="731194" y="1047503"/>
                </a:lnTo>
                <a:lnTo>
                  <a:pt x="743424" y="1043648"/>
                </a:lnTo>
                <a:lnTo>
                  <a:pt x="756560" y="1040020"/>
                </a:lnTo>
                <a:lnTo>
                  <a:pt x="769922" y="1036620"/>
                </a:lnTo>
                <a:lnTo>
                  <a:pt x="784190" y="1033445"/>
                </a:lnTo>
                <a:lnTo>
                  <a:pt x="798912" y="1030725"/>
                </a:lnTo>
                <a:lnTo>
                  <a:pt x="813859" y="1028231"/>
                </a:lnTo>
                <a:lnTo>
                  <a:pt x="829486" y="1025963"/>
                </a:lnTo>
                <a:lnTo>
                  <a:pt x="845793" y="1023923"/>
                </a:lnTo>
                <a:lnTo>
                  <a:pt x="862552" y="1022562"/>
                </a:lnTo>
                <a:lnTo>
                  <a:pt x="862552" y="960438"/>
                </a:lnTo>
                <a:close/>
                <a:moveTo>
                  <a:pt x="911445" y="846275"/>
                </a:moveTo>
                <a:lnTo>
                  <a:pt x="896696" y="846956"/>
                </a:lnTo>
                <a:lnTo>
                  <a:pt x="881948" y="847863"/>
                </a:lnTo>
                <a:lnTo>
                  <a:pt x="867200" y="849223"/>
                </a:lnTo>
                <a:lnTo>
                  <a:pt x="852905" y="851037"/>
                </a:lnTo>
                <a:lnTo>
                  <a:pt x="838384" y="852851"/>
                </a:lnTo>
                <a:lnTo>
                  <a:pt x="824089" y="855345"/>
                </a:lnTo>
                <a:lnTo>
                  <a:pt x="810022" y="857839"/>
                </a:lnTo>
                <a:lnTo>
                  <a:pt x="795954" y="861013"/>
                </a:lnTo>
                <a:lnTo>
                  <a:pt x="782114" y="864414"/>
                </a:lnTo>
                <a:lnTo>
                  <a:pt x="768500" y="868041"/>
                </a:lnTo>
                <a:lnTo>
                  <a:pt x="754659" y="872122"/>
                </a:lnTo>
                <a:lnTo>
                  <a:pt x="741272" y="876430"/>
                </a:lnTo>
                <a:lnTo>
                  <a:pt x="728112" y="881191"/>
                </a:lnTo>
                <a:lnTo>
                  <a:pt x="714952" y="886179"/>
                </a:lnTo>
                <a:lnTo>
                  <a:pt x="701792" y="891394"/>
                </a:lnTo>
                <a:lnTo>
                  <a:pt x="688859" y="897062"/>
                </a:lnTo>
                <a:lnTo>
                  <a:pt x="676380" y="902957"/>
                </a:lnTo>
                <a:lnTo>
                  <a:pt x="663900" y="909306"/>
                </a:lnTo>
                <a:lnTo>
                  <a:pt x="651648" y="915654"/>
                </a:lnTo>
                <a:lnTo>
                  <a:pt x="639395" y="922683"/>
                </a:lnTo>
                <a:lnTo>
                  <a:pt x="627370" y="929484"/>
                </a:lnTo>
                <a:lnTo>
                  <a:pt x="615571" y="936966"/>
                </a:lnTo>
                <a:lnTo>
                  <a:pt x="603999" y="944448"/>
                </a:lnTo>
                <a:lnTo>
                  <a:pt x="592655" y="952611"/>
                </a:lnTo>
                <a:lnTo>
                  <a:pt x="581310" y="960547"/>
                </a:lnTo>
                <a:lnTo>
                  <a:pt x="570419" y="968935"/>
                </a:lnTo>
                <a:lnTo>
                  <a:pt x="559755" y="977778"/>
                </a:lnTo>
                <a:lnTo>
                  <a:pt x="549090" y="986620"/>
                </a:lnTo>
                <a:lnTo>
                  <a:pt x="538880" y="995916"/>
                </a:lnTo>
                <a:lnTo>
                  <a:pt x="528670" y="1005212"/>
                </a:lnTo>
                <a:lnTo>
                  <a:pt x="518686" y="1014961"/>
                </a:lnTo>
                <a:lnTo>
                  <a:pt x="509157" y="1024710"/>
                </a:lnTo>
                <a:lnTo>
                  <a:pt x="499627" y="1034686"/>
                </a:lnTo>
                <a:lnTo>
                  <a:pt x="490551" y="1045116"/>
                </a:lnTo>
                <a:lnTo>
                  <a:pt x="481475" y="1055545"/>
                </a:lnTo>
                <a:lnTo>
                  <a:pt x="472853" y="1066428"/>
                </a:lnTo>
                <a:lnTo>
                  <a:pt x="464458" y="1077538"/>
                </a:lnTo>
                <a:lnTo>
                  <a:pt x="456290" y="1088647"/>
                </a:lnTo>
                <a:lnTo>
                  <a:pt x="448348" y="1099984"/>
                </a:lnTo>
                <a:lnTo>
                  <a:pt x="440634" y="1111547"/>
                </a:lnTo>
                <a:lnTo>
                  <a:pt x="433373" y="1123337"/>
                </a:lnTo>
                <a:lnTo>
                  <a:pt x="426339" y="1135353"/>
                </a:lnTo>
                <a:lnTo>
                  <a:pt x="419532" y="1147370"/>
                </a:lnTo>
                <a:lnTo>
                  <a:pt x="413179" y="1159840"/>
                </a:lnTo>
                <a:lnTo>
                  <a:pt x="406599" y="1172537"/>
                </a:lnTo>
                <a:lnTo>
                  <a:pt x="400927" y="1185007"/>
                </a:lnTo>
                <a:lnTo>
                  <a:pt x="395254" y="1197930"/>
                </a:lnTo>
                <a:lnTo>
                  <a:pt x="389809" y="1210854"/>
                </a:lnTo>
                <a:lnTo>
                  <a:pt x="385044" y="1224004"/>
                </a:lnTo>
                <a:lnTo>
                  <a:pt x="380279" y="1237381"/>
                </a:lnTo>
                <a:lnTo>
                  <a:pt x="375968" y="1250758"/>
                </a:lnTo>
                <a:lnTo>
                  <a:pt x="371884" y="1264361"/>
                </a:lnTo>
                <a:lnTo>
                  <a:pt x="368254" y="1278192"/>
                </a:lnTo>
                <a:lnTo>
                  <a:pt x="364623" y="1292022"/>
                </a:lnTo>
                <a:lnTo>
                  <a:pt x="361674" y="1306079"/>
                </a:lnTo>
                <a:lnTo>
                  <a:pt x="358951" y="1320136"/>
                </a:lnTo>
                <a:lnTo>
                  <a:pt x="356682" y="1334420"/>
                </a:lnTo>
                <a:lnTo>
                  <a:pt x="354413" y="1348704"/>
                </a:lnTo>
                <a:lnTo>
                  <a:pt x="353052" y="1363214"/>
                </a:lnTo>
                <a:lnTo>
                  <a:pt x="351690" y="1377725"/>
                </a:lnTo>
                <a:lnTo>
                  <a:pt x="350556" y="1392235"/>
                </a:lnTo>
                <a:lnTo>
                  <a:pt x="350102" y="1406973"/>
                </a:lnTo>
                <a:lnTo>
                  <a:pt x="349875" y="1421937"/>
                </a:lnTo>
                <a:lnTo>
                  <a:pt x="350102" y="1436901"/>
                </a:lnTo>
                <a:lnTo>
                  <a:pt x="350556" y="1451638"/>
                </a:lnTo>
                <a:lnTo>
                  <a:pt x="351690" y="1466375"/>
                </a:lnTo>
                <a:lnTo>
                  <a:pt x="353052" y="1480659"/>
                </a:lnTo>
                <a:lnTo>
                  <a:pt x="354413" y="1495170"/>
                </a:lnTo>
                <a:lnTo>
                  <a:pt x="356682" y="1509680"/>
                </a:lnTo>
                <a:lnTo>
                  <a:pt x="358951" y="1523737"/>
                </a:lnTo>
                <a:lnTo>
                  <a:pt x="361674" y="1538021"/>
                </a:lnTo>
                <a:lnTo>
                  <a:pt x="364623" y="1551851"/>
                </a:lnTo>
                <a:lnTo>
                  <a:pt x="368254" y="1565909"/>
                </a:lnTo>
                <a:lnTo>
                  <a:pt x="371884" y="1579512"/>
                </a:lnTo>
                <a:lnTo>
                  <a:pt x="375968" y="1593116"/>
                </a:lnTo>
                <a:lnTo>
                  <a:pt x="380279" y="1606493"/>
                </a:lnTo>
                <a:lnTo>
                  <a:pt x="385044" y="1620096"/>
                </a:lnTo>
                <a:lnTo>
                  <a:pt x="389809" y="1633247"/>
                </a:lnTo>
                <a:lnTo>
                  <a:pt x="395254" y="1645943"/>
                </a:lnTo>
                <a:lnTo>
                  <a:pt x="400927" y="1658867"/>
                </a:lnTo>
                <a:lnTo>
                  <a:pt x="406599" y="1671563"/>
                </a:lnTo>
                <a:lnTo>
                  <a:pt x="413179" y="1684260"/>
                </a:lnTo>
                <a:lnTo>
                  <a:pt x="419532" y="1696277"/>
                </a:lnTo>
                <a:lnTo>
                  <a:pt x="426339" y="1708747"/>
                </a:lnTo>
                <a:lnTo>
                  <a:pt x="433373" y="1720537"/>
                </a:lnTo>
                <a:lnTo>
                  <a:pt x="440634" y="1732326"/>
                </a:lnTo>
                <a:lnTo>
                  <a:pt x="448348" y="1743890"/>
                </a:lnTo>
                <a:lnTo>
                  <a:pt x="456290" y="1755226"/>
                </a:lnTo>
                <a:lnTo>
                  <a:pt x="464458" y="1766336"/>
                </a:lnTo>
                <a:lnTo>
                  <a:pt x="472853" y="1777445"/>
                </a:lnTo>
                <a:lnTo>
                  <a:pt x="481475" y="1788328"/>
                </a:lnTo>
                <a:lnTo>
                  <a:pt x="490551" y="1798984"/>
                </a:lnTo>
                <a:lnTo>
                  <a:pt x="499627" y="1809187"/>
                </a:lnTo>
                <a:lnTo>
                  <a:pt x="509157" y="1819163"/>
                </a:lnTo>
                <a:lnTo>
                  <a:pt x="518686" y="1829139"/>
                </a:lnTo>
                <a:lnTo>
                  <a:pt x="528670" y="1838888"/>
                </a:lnTo>
                <a:lnTo>
                  <a:pt x="538880" y="1848184"/>
                </a:lnTo>
                <a:lnTo>
                  <a:pt x="549090" y="1857480"/>
                </a:lnTo>
                <a:lnTo>
                  <a:pt x="559755" y="1866096"/>
                </a:lnTo>
                <a:lnTo>
                  <a:pt x="570419" y="1874938"/>
                </a:lnTo>
                <a:lnTo>
                  <a:pt x="581310" y="1883554"/>
                </a:lnTo>
                <a:lnTo>
                  <a:pt x="592655" y="1891489"/>
                </a:lnTo>
                <a:lnTo>
                  <a:pt x="603999" y="1899424"/>
                </a:lnTo>
                <a:lnTo>
                  <a:pt x="615571" y="1906906"/>
                </a:lnTo>
                <a:lnTo>
                  <a:pt x="627370" y="1914388"/>
                </a:lnTo>
                <a:lnTo>
                  <a:pt x="639395" y="1921417"/>
                </a:lnTo>
                <a:lnTo>
                  <a:pt x="651648" y="1928219"/>
                </a:lnTo>
                <a:lnTo>
                  <a:pt x="663900" y="1934794"/>
                </a:lnTo>
                <a:lnTo>
                  <a:pt x="676380" y="1940916"/>
                </a:lnTo>
                <a:lnTo>
                  <a:pt x="688859" y="1946811"/>
                </a:lnTo>
                <a:lnTo>
                  <a:pt x="701792" y="1952479"/>
                </a:lnTo>
                <a:lnTo>
                  <a:pt x="714952" y="1957693"/>
                </a:lnTo>
                <a:lnTo>
                  <a:pt x="728112" y="1962908"/>
                </a:lnTo>
                <a:lnTo>
                  <a:pt x="741272" y="1967443"/>
                </a:lnTo>
                <a:lnTo>
                  <a:pt x="754659" y="1971977"/>
                </a:lnTo>
                <a:lnTo>
                  <a:pt x="768500" y="1976058"/>
                </a:lnTo>
                <a:lnTo>
                  <a:pt x="782114" y="1979686"/>
                </a:lnTo>
                <a:lnTo>
                  <a:pt x="795954" y="1983087"/>
                </a:lnTo>
                <a:lnTo>
                  <a:pt x="810022" y="1986034"/>
                </a:lnTo>
                <a:lnTo>
                  <a:pt x="824089" y="1988755"/>
                </a:lnTo>
                <a:lnTo>
                  <a:pt x="838384" y="1991249"/>
                </a:lnTo>
                <a:lnTo>
                  <a:pt x="852905" y="1993063"/>
                </a:lnTo>
                <a:lnTo>
                  <a:pt x="867200" y="1994877"/>
                </a:lnTo>
                <a:lnTo>
                  <a:pt x="881948" y="1996237"/>
                </a:lnTo>
                <a:lnTo>
                  <a:pt x="896696" y="1996917"/>
                </a:lnTo>
                <a:lnTo>
                  <a:pt x="911445" y="1997597"/>
                </a:lnTo>
                <a:lnTo>
                  <a:pt x="926420" y="1997597"/>
                </a:lnTo>
                <a:lnTo>
                  <a:pt x="941168" y="1997597"/>
                </a:lnTo>
                <a:lnTo>
                  <a:pt x="955690" y="1996917"/>
                </a:lnTo>
                <a:lnTo>
                  <a:pt x="970438" y="1996237"/>
                </a:lnTo>
                <a:lnTo>
                  <a:pt x="985186" y="1994877"/>
                </a:lnTo>
                <a:lnTo>
                  <a:pt x="999708" y="1993063"/>
                </a:lnTo>
                <a:lnTo>
                  <a:pt x="1014002" y="1991249"/>
                </a:lnTo>
                <a:lnTo>
                  <a:pt x="1028297" y="1988755"/>
                </a:lnTo>
                <a:lnTo>
                  <a:pt x="1042591" y="1986034"/>
                </a:lnTo>
                <a:lnTo>
                  <a:pt x="1056432" y="1983087"/>
                </a:lnTo>
                <a:lnTo>
                  <a:pt x="1070273" y="1979686"/>
                </a:lnTo>
                <a:lnTo>
                  <a:pt x="1084113" y="1976058"/>
                </a:lnTo>
                <a:lnTo>
                  <a:pt x="1097727" y="1971977"/>
                </a:lnTo>
                <a:lnTo>
                  <a:pt x="1111114" y="1967443"/>
                </a:lnTo>
                <a:lnTo>
                  <a:pt x="1124274" y="1962908"/>
                </a:lnTo>
                <a:lnTo>
                  <a:pt x="1137434" y="1957693"/>
                </a:lnTo>
                <a:lnTo>
                  <a:pt x="1150594" y="1952479"/>
                </a:lnTo>
                <a:lnTo>
                  <a:pt x="1163527" y="1946811"/>
                </a:lnTo>
                <a:lnTo>
                  <a:pt x="1176233" y="1940916"/>
                </a:lnTo>
                <a:lnTo>
                  <a:pt x="1188486" y="1934794"/>
                </a:lnTo>
                <a:lnTo>
                  <a:pt x="1200965" y="1928219"/>
                </a:lnTo>
                <a:lnTo>
                  <a:pt x="1212991" y="1921417"/>
                </a:lnTo>
                <a:lnTo>
                  <a:pt x="1225243" y="1914388"/>
                </a:lnTo>
                <a:lnTo>
                  <a:pt x="1236815" y="1906906"/>
                </a:lnTo>
                <a:lnTo>
                  <a:pt x="1248387" y="1899424"/>
                </a:lnTo>
                <a:lnTo>
                  <a:pt x="1259731" y="1891489"/>
                </a:lnTo>
                <a:lnTo>
                  <a:pt x="1271076" y="1883554"/>
                </a:lnTo>
                <a:lnTo>
                  <a:pt x="1281967" y="1874938"/>
                </a:lnTo>
                <a:lnTo>
                  <a:pt x="1292858" y="1866096"/>
                </a:lnTo>
                <a:lnTo>
                  <a:pt x="1303296" y="1857480"/>
                </a:lnTo>
                <a:lnTo>
                  <a:pt x="1313733" y="1848184"/>
                </a:lnTo>
                <a:lnTo>
                  <a:pt x="1323716" y="1838888"/>
                </a:lnTo>
                <a:lnTo>
                  <a:pt x="1333927" y="1829139"/>
                </a:lnTo>
                <a:lnTo>
                  <a:pt x="1343456" y="1819163"/>
                </a:lnTo>
                <a:lnTo>
                  <a:pt x="1352986" y="1809187"/>
                </a:lnTo>
                <a:lnTo>
                  <a:pt x="1361835" y="1798984"/>
                </a:lnTo>
                <a:lnTo>
                  <a:pt x="1370911" y="1788328"/>
                </a:lnTo>
                <a:lnTo>
                  <a:pt x="1379760" y="1777445"/>
                </a:lnTo>
                <a:lnTo>
                  <a:pt x="1387928" y="1766336"/>
                </a:lnTo>
                <a:lnTo>
                  <a:pt x="1396323" y="1755226"/>
                </a:lnTo>
                <a:lnTo>
                  <a:pt x="1404265" y="1743890"/>
                </a:lnTo>
                <a:lnTo>
                  <a:pt x="1411752" y="1732326"/>
                </a:lnTo>
                <a:lnTo>
                  <a:pt x="1419240" y="1720537"/>
                </a:lnTo>
                <a:lnTo>
                  <a:pt x="1426274" y="1708747"/>
                </a:lnTo>
                <a:lnTo>
                  <a:pt x="1432854" y="1696277"/>
                </a:lnTo>
                <a:lnTo>
                  <a:pt x="1439661" y="1684260"/>
                </a:lnTo>
                <a:lnTo>
                  <a:pt x="1445787" y="1671563"/>
                </a:lnTo>
                <a:lnTo>
                  <a:pt x="1451686" y="1658867"/>
                </a:lnTo>
                <a:lnTo>
                  <a:pt x="1457132" y="1645943"/>
                </a:lnTo>
                <a:lnTo>
                  <a:pt x="1462577" y="1633247"/>
                </a:lnTo>
                <a:lnTo>
                  <a:pt x="1467569" y="1620096"/>
                </a:lnTo>
                <a:lnTo>
                  <a:pt x="1472334" y="1606493"/>
                </a:lnTo>
                <a:lnTo>
                  <a:pt x="1476872" y="1593116"/>
                </a:lnTo>
                <a:lnTo>
                  <a:pt x="1480729" y="1579512"/>
                </a:lnTo>
                <a:lnTo>
                  <a:pt x="1484586" y="1565909"/>
                </a:lnTo>
                <a:lnTo>
                  <a:pt x="1487990" y="1551851"/>
                </a:lnTo>
                <a:lnTo>
                  <a:pt x="1490939" y="1538021"/>
                </a:lnTo>
                <a:lnTo>
                  <a:pt x="1493662" y="1523737"/>
                </a:lnTo>
                <a:lnTo>
                  <a:pt x="1495931" y="1509680"/>
                </a:lnTo>
                <a:lnTo>
                  <a:pt x="1497973" y="1495170"/>
                </a:lnTo>
                <a:lnTo>
                  <a:pt x="1499561" y="1480659"/>
                </a:lnTo>
                <a:lnTo>
                  <a:pt x="1500696" y="1466375"/>
                </a:lnTo>
                <a:lnTo>
                  <a:pt x="1501830" y="1451638"/>
                </a:lnTo>
                <a:lnTo>
                  <a:pt x="1502284" y="1436901"/>
                </a:lnTo>
                <a:lnTo>
                  <a:pt x="1502511" y="1421937"/>
                </a:lnTo>
                <a:lnTo>
                  <a:pt x="1502284" y="1406973"/>
                </a:lnTo>
                <a:lnTo>
                  <a:pt x="1501830" y="1392235"/>
                </a:lnTo>
                <a:lnTo>
                  <a:pt x="1500696" y="1377725"/>
                </a:lnTo>
                <a:lnTo>
                  <a:pt x="1499561" y="1363214"/>
                </a:lnTo>
                <a:lnTo>
                  <a:pt x="1497973" y="1348704"/>
                </a:lnTo>
                <a:lnTo>
                  <a:pt x="1495931" y="1334420"/>
                </a:lnTo>
                <a:lnTo>
                  <a:pt x="1493662" y="1320136"/>
                </a:lnTo>
                <a:lnTo>
                  <a:pt x="1490939" y="1306079"/>
                </a:lnTo>
                <a:lnTo>
                  <a:pt x="1487990" y="1292022"/>
                </a:lnTo>
                <a:lnTo>
                  <a:pt x="1484586" y="1278192"/>
                </a:lnTo>
                <a:lnTo>
                  <a:pt x="1480729" y="1264361"/>
                </a:lnTo>
                <a:lnTo>
                  <a:pt x="1476872" y="1250758"/>
                </a:lnTo>
                <a:lnTo>
                  <a:pt x="1472334" y="1237381"/>
                </a:lnTo>
                <a:lnTo>
                  <a:pt x="1467569" y="1224004"/>
                </a:lnTo>
                <a:lnTo>
                  <a:pt x="1462577" y="1210854"/>
                </a:lnTo>
                <a:lnTo>
                  <a:pt x="1457132" y="1197930"/>
                </a:lnTo>
                <a:lnTo>
                  <a:pt x="1451686" y="1185007"/>
                </a:lnTo>
                <a:lnTo>
                  <a:pt x="1445787" y="1172537"/>
                </a:lnTo>
                <a:lnTo>
                  <a:pt x="1439661" y="1159840"/>
                </a:lnTo>
                <a:lnTo>
                  <a:pt x="1432854" y="1147370"/>
                </a:lnTo>
                <a:lnTo>
                  <a:pt x="1426274" y="1135353"/>
                </a:lnTo>
                <a:lnTo>
                  <a:pt x="1419240" y="1123337"/>
                </a:lnTo>
                <a:lnTo>
                  <a:pt x="1411752" y="1111547"/>
                </a:lnTo>
                <a:lnTo>
                  <a:pt x="1404265" y="1099984"/>
                </a:lnTo>
                <a:lnTo>
                  <a:pt x="1396323" y="1088647"/>
                </a:lnTo>
                <a:lnTo>
                  <a:pt x="1387928" y="1077538"/>
                </a:lnTo>
                <a:lnTo>
                  <a:pt x="1379760" y="1066428"/>
                </a:lnTo>
                <a:lnTo>
                  <a:pt x="1370911" y="1055545"/>
                </a:lnTo>
                <a:lnTo>
                  <a:pt x="1361835" y="1045116"/>
                </a:lnTo>
                <a:lnTo>
                  <a:pt x="1352986" y="1034686"/>
                </a:lnTo>
                <a:lnTo>
                  <a:pt x="1343456" y="1024710"/>
                </a:lnTo>
                <a:lnTo>
                  <a:pt x="1333927" y="1014961"/>
                </a:lnTo>
                <a:lnTo>
                  <a:pt x="1323716" y="1005212"/>
                </a:lnTo>
                <a:lnTo>
                  <a:pt x="1313733" y="995916"/>
                </a:lnTo>
                <a:lnTo>
                  <a:pt x="1303296" y="986620"/>
                </a:lnTo>
                <a:lnTo>
                  <a:pt x="1292858" y="977778"/>
                </a:lnTo>
                <a:lnTo>
                  <a:pt x="1281967" y="968935"/>
                </a:lnTo>
                <a:lnTo>
                  <a:pt x="1271076" y="960547"/>
                </a:lnTo>
                <a:lnTo>
                  <a:pt x="1259731" y="952611"/>
                </a:lnTo>
                <a:lnTo>
                  <a:pt x="1248387" y="944448"/>
                </a:lnTo>
                <a:lnTo>
                  <a:pt x="1236815" y="936966"/>
                </a:lnTo>
                <a:lnTo>
                  <a:pt x="1225243" y="929484"/>
                </a:lnTo>
                <a:lnTo>
                  <a:pt x="1212991" y="922683"/>
                </a:lnTo>
                <a:lnTo>
                  <a:pt x="1200965" y="915654"/>
                </a:lnTo>
                <a:lnTo>
                  <a:pt x="1188486" y="909306"/>
                </a:lnTo>
                <a:lnTo>
                  <a:pt x="1176233" y="902957"/>
                </a:lnTo>
                <a:lnTo>
                  <a:pt x="1163527" y="897062"/>
                </a:lnTo>
                <a:lnTo>
                  <a:pt x="1150594" y="891394"/>
                </a:lnTo>
                <a:lnTo>
                  <a:pt x="1137434" y="886179"/>
                </a:lnTo>
                <a:lnTo>
                  <a:pt x="1124274" y="881191"/>
                </a:lnTo>
                <a:lnTo>
                  <a:pt x="1111114" y="876430"/>
                </a:lnTo>
                <a:lnTo>
                  <a:pt x="1097727" y="872122"/>
                </a:lnTo>
                <a:lnTo>
                  <a:pt x="1084113" y="868041"/>
                </a:lnTo>
                <a:lnTo>
                  <a:pt x="1070273" y="864414"/>
                </a:lnTo>
                <a:lnTo>
                  <a:pt x="1056432" y="861013"/>
                </a:lnTo>
                <a:lnTo>
                  <a:pt x="1042591" y="857839"/>
                </a:lnTo>
                <a:lnTo>
                  <a:pt x="1028297" y="855345"/>
                </a:lnTo>
                <a:lnTo>
                  <a:pt x="1014002" y="852851"/>
                </a:lnTo>
                <a:lnTo>
                  <a:pt x="999708" y="851037"/>
                </a:lnTo>
                <a:lnTo>
                  <a:pt x="985186" y="849223"/>
                </a:lnTo>
                <a:lnTo>
                  <a:pt x="970438" y="847863"/>
                </a:lnTo>
                <a:lnTo>
                  <a:pt x="955690" y="846956"/>
                </a:lnTo>
                <a:lnTo>
                  <a:pt x="941168" y="846275"/>
                </a:lnTo>
                <a:lnTo>
                  <a:pt x="926420" y="846275"/>
                </a:lnTo>
                <a:lnTo>
                  <a:pt x="911445" y="846275"/>
                </a:lnTo>
                <a:close/>
                <a:moveTo>
                  <a:pt x="667984" y="500063"/>
                </a:moveTo>
                <a:lnTo>
                  <a:pt x="671842" y="500063"/>
                </a:lnTo>
                <a:lnTo>
                  <a:pt x="873553" y="500063"/>
                </a:lnTo>
                <a:lnTo>
                  <a:pt x="979060" y="500063"/>
                </a:lnTo>
                <a:lnTo>
                  <a:pt x="1180545" y="500063"/>
                </a:lnTo>
                <a:lnTo>
                  <a:pt x="1184402" y="500063"/>
                </a:lnTo>
                <a:lnTo>
                  <a:pt x="1188259" y="500743"/>
                </a:lnTo>
                <a:lnTo>
                  <a:pt x="1192116" y="501877"/>
                </a:lnTo>
                <a:lnTo>
                  <a:pt x="1195747" y="503237"/>
                </a:lnTo>
                <a:lnTo>
                  <a:pt x="1199150" y="504597"/>
                </a:lnTo>
                <a:lnTo>
                  <a:pt x="1202553" y="506865"/>
                </a:lnTo>
                <a:lnTo>
                  <a:pt x="1205503" y="509359"/>
                </a:lnTo>
                <a:lnTo>
                  <a:pt x="1208453" y="511853"/>
                </a:lnTo>
                <a:lnTo>
                  <a:pt x="1233638" y="538833"/>
                </a:lnTo>
                <a:lnTo>
                  <a:pt x="1259505" y="565360"/>
                </a:lnTo>
                <a:lnTo>
                  <a:pt x="1285825" y="592114"/>
                </a:lnTo>
                <a:lnTo>
                  <a:pt x="1312371" y="618868"/>
                </a:lnTo>
                <a:lnTo>
                  <a:pt x="1366600" y="673056"/>
                </a:lnTo>
                <a:lnTo>
                  <a:pt x="1421282" y="727697"/>
                </a:lnTo>
                <a:lnTo>
                  <a:pt x="1448737" y="755358"/>
                </a:lnTo>
                <a:lnTo>
                  <a:pt x="1475737" y="783019"/>
                </a:lnTo>
                <a:lnTo>
                  <a:pt x="1502511" y="810906"/>
                </a:lnTo>
                <a:lnTo>
                  <a:pt x="1529058" y="839247"/>
                </a:lnTo>
                <a:lnTo>
                  <a:pt x="1555151" y="867588"/>
                </a:lnTo>
                <a:lnTo>
                  <a:pt x="1581017" y="896382"/>
                </a:lnTo>
                <a:lnTo>
                  <a:pt x="1593497" y="910666"/>
                </a:lnTo>
                <a:lnTo>
                  <a:pt x="1605976" y="925177"/>
                </a:lnTo>
                <a:lnTo>
                  <a:pt x="1618229" y="939687"/>
                </a:lnTo>
                <a:lnTo>
                  <a:pt x="1630254" y="954424"/>
                </a:lnTo>
                <a:lnTo>
                  <a:pt x="1642280" y="968935"/>
                </a:lnTo>
                <a:lnTo>
                  <a:pt x="1653851" y="983673"/>
                </a:lnTo>
                <a:lnTo>
                  <a:pt x="1665423" y="998637"/>
                </a:lnTo>
                <a:lnTo>
                  <a:pt x="1676541" y="1013374"/>
                </a:lnTo>
                <a:lnTo>
                  <a:pt x="1687659" y="1028338"/>
                </a:lnTo>
                <a:lnTo>
                  <a:pt x="1698096" y="1043529"/>
                </a:lnTo>
                <a:lnTo>
                  <a:pt x="1708760" y="1058493"/>
                </a:lnTo>
                <a:lnTo>
                  <a:pt x="1718744" y="1073683"/>
                </a:lnTo>
                <a:lnTo>
                  <a:pt x="1728954" y="1089101"/>
                </a:lnTo>
                <a:lnTo>
                  <a:pt x="1738484" y="1104292"/>
                </a:lnTo>
                <a:lnTo>
                  <a:pt x="1747787" y="1119936"/>
                </a:lnTo>
                <a:lnTo>
                  <a:pt x="1756863" y="1135580"/>
                </a:lnTo>
                <a:lnTo>
                  <a:pt x="1765485" y="1150997"/>
                </a:lnTo>
                <a:lnTo>
                  <a:pt x="1773880" y="1166642"/>
                </a:lnTo>
                <a:lnTo>
                  <a:pt x="1781821" y="1182739"/>
                </a:lnTo>
                <a:lnTo>
                  <a:pt x="1789309" y="1198610"/>
                </a:lnTo>
                <a:lnTo>
                  <a:pt x="1796569" y="1214708"/>
                </a:lnTo>
                <a:lnTo>
                  <a:pt x="1803376" y="1230579"/>
                </a:lnTo>
                <a:lnTo>
                  <a:pt x="1809956" y="1246903"/>
                </a:lnTo>
                <a:lnTo>
                  <a:pt x="1815856" y="1263454"/>
                </a:lnTo>
                <a:lnTo>
                  <a:pt x="1821528" y="1279779"/>
                </a:lnTo>
                <a:lnTo>
                  <a:pt x="1826747" y="1296103"/>
                </a:lnTo>
                <a:lnTo>
                  <a:pt x="1831512" y="1312881"/>
                </a:lnTo>
                <a:lnTo>
                  <a:pt x="1836049" y="1329659"/>
                </a:lnTo>
                <a:lnTo>
                  <a:pt x="1839680" y="1346436"/>
                </a:lnTo>
                <a:lnTo>
                  <a:pt x="1842856" y="1363441"/>
                </a:lnTo>
                <a:lnTo>
                  <a:pt x="1846033" y="1380446"/>
                </a:lnTo>
                <a:lnTo>
                  <a:pt x="1848302" y="1397677"/>
                </a:lnTo>
                <a:lnTo>
                  <a:pt x="1850117" y="1415135"/>
                </a:lnTo>
                <a:lnTo>
                  <a:pt x="1851479" y="1432593"/>
                </a:lnTo>
                <a:lnTo>
                  <a:pt x="1852159" y="1450051"/>
                </a:lnTo>
                <a:lnTo>
                  <a:pt x="1852613" y="1467962"/>
                </a:lnTo>
                <a:lnTo>
                  <a:pt x="1852613" y="1479979"/>
                </a:lnTo>
                <a:lnTo>
                  <a:pt x="1852159" y="1492449"/>
                </a:lnTo>
                <a:lnTo>
                  <a:pt x="1851932" y="1504465"/>
                </a:lnTo>
                <a:lnTo>
                  <a:pt x="1851252" y="1516709"/>
                </a:lnTo>
                <a:lnTo>
                  <a:pt x="1850344" y="1528499"/>
                </a:lnTo>
                <a:lnTo>
                  <a:pt x="1849663" y="1540288"/>
                </a:lnTo>
                <a:lnTo>
                  <a:pt x="1848529" y="1552078"/>
                </a:lnTo>
                <a:lnTo>
                  <a:pt x="1847394" y="1563868"/>
                </a:lnTo>
                <a:lnTo>
                  <a:pt x="1845806" y="1575431"/>
                </a:lnTo>
                <a:lnTo>
                  <a:pt x="1844218" y="1586767"/>
                </a:lnTo>
                <a:lnTo>
                  <a:pt x="1842629" y="1598104"/>
                </a:lnTo>
                <a:lnTo>
                  <a:pt x="1840814" y="1609440"/>
                </a:lnTo>
                <a:lnTo>
                  <a:pt x="1838772" y="1620777"/>
                </a:lnTo>
                <a:lnTo>
                  <a:pt x="1836503" y="1631886"/>
                </a:lnTo>
                <a:lnTo>
                  <a:pt x="1834234" y="1642769"/>
                </a:lnTo>
                <a:lnTo>
                  <a:pt x="1831965" y="1653425"/>
                </a:lnTo>
                <a:lnTo>
                  <a:pt x="1829243" y="1664308"/>
                </a:lnTo>
                <a:lnTo>
                  <a:pt x="1826520" y="1675191"/>
                </a:lnTo>
                <a:lnTo>
                  <a:pt x="1823570" y="1685621"/>
                </a:lnTo>
                <a:lnTo>
                  <a:pt x="1820394" y="1696277"/>
                </a:lnTo>
                <a:lnTo>
                  <a:pt x="1817217" y="1706706"/>
                </a:lnTo>
                <a:lnTo>
                  <a:pt x="1814041" y="1716909"/>
                </a:lnTo>
                <a:lnTo>
                  <a:pt x="1810410" y="1727338"/>
                </a:lnTo>
                <a:lnTo>
                  <a:pt x="1806780" y="1737314"/>
                </a:lnTo>
                <a:lnTo>
                  <a:pt x="1802923" y="1747290"/>
                </a:lnTo>
                <a:lnTo>
                  <a:pt x="1799065" y="1757040"/>
                </a:lnTo>
                <a:lnTo>
                  <a:pt x="1795208" y="1767016"/>
                </a:lnTo>
                <a:lnTo>
                  <a:pt x="1791124" y="1776765"/>
                </a:lnTo>
                <a:lnTo>
                  <a:pt x="1786586" y="1786288"/>
                </a:lnTo>
                <a:lnTo>
                  <a:pt x="1782275" y="1795810"/>
                </a:lnTo>
                <a:lnTo>
                  <a:pt x="1777737" y="1805333"/>
                </a:lnTo>
                <a:lnTo>
                  <a:pt x="1772972" y="1814628"/>
                </a:lnTo>
                <a:lnTo>
                  <a:pt x="1768207" y="1823924"/>
                </a:lnTo>
                <a:lnTo>
                  <a:pt x="1763216" y="1832993"/>
                </a:lnTo>
                <a:lnTo>
                  <a:pt x="1758224" y="1842289"/>
                </a:lnTo>
                <a:lnTo>
                  <a:pt x="1753005" y="1850905"/>
                </a:lnTo>
                <a:lnTo>
                  <a:pt x="1742341" y="1868816"/>
                </a:lnTo>
                <a:lnTo>
                  <a:pt x="1730996" y="1885821"/>
                </a:lnTo>
                <a:lnTo>
                  <a:pt x="1719425" y="1902825"/>
                </a:lnTo>
                <a:lnTo>
                  <a:pt x="1707172" y="1919377"/>
                </a:lnTo>
                <a:lnTo>
                  <a:pt x="1694466" y="1935247"/>
                </a:lnTo>
                <a:lnTo>
                  <a:pt x="1681760" y="1951118"/>
                </a:lnTo>
                <a:lnTo>
                  <a:pt x="1668146" y="1966309"/>
                </a:lnTo>
                <a:lnTo>
                  <a:pt x="1654305" y="1981273"/>
                </a:lnTo>
                <a:lnTo>
                  <a:pt x="1640237" y="1995557"/>
                </a:lnTo>
                <a:lnTo>
                  <a:pt x="1625489" y="2009841"/>
                </a:lnTo>
                <a:lnTo>
                  <a:pt x="1610514" y="2023444"/>
                </a:lnTo>
                <a:lnTo>
                  <a:pt x="1594858" y="2036821"/>
                </a:lnTo>
                <a:lnTo>
                  <a:pt x="1579202" y="2049745"/>
                </a:lnTo>
                <a:lnTo>
                  <a:pt x="1563319" y="2062441"/>
                </a:lnTo>
                <a:lnTo>
                  <a:pt x="1546756" y="2074458"/>
                </a:lnTo>
                <a:lnTo>
                  <a:pt x="1529966" y="2086475"/>
                </a:lnTo>
                <a:lnTo>
                  <a:pt x="1512948" y="2098038"/>
                </a:lnTo>
                <a:lnTo>
                  <a:pt x="1495250" y="2108694"/>
                </a:lnTo>
                <a:lnTo>
                  <a:pt x="1477779" y="2119577"/>
                </a:lnTo>
                <a:lnTo>
                  <a:pt x="1459855" y="2129779"/>
                </a:lnTo>
                <a:lnTo>
                  <a:pt x="1441476" y="2139756"/>
                </a:lnTo>
                <a:lnTo>
                  <a:pt x="1422870" y="2149278"/>
                </a:lnTo>
                <a:lnTo>
                  <a:pt x="1404038" y="2158347"/>
                </a:lnTo>
                <a:lnTo>
                  <a:pt x="1385205" y="2166963"/>
                </a:lnTo>
                <a:lnTo>
                  <a:pt x="1365919" y="2175352"/>
                </a:lnTo>
                <a:lnTo>
                  <a:pt x="1346406" y="2183287"/>
                </a:lnTo>
                <a:lnTo>
                  <a:pt x="1326666" y="2190769"/>
                </a:lnTo>
                <a:lnTo>
                  <a:pt x="1306699" y="2198024"/>
                </a:lnTo>
                <a:lnTo>
                  <a:pt x="1286505" y="2204600"/>
                </a:lnTo>
                <a:lnTo>
                  <a:pt x="1266538" y="2211175"/>
                </a:lnTo>
                <a:lnTo>
                  <a:pt x="1246118" y="2217070"/>
                </a:lnTo>
                <a:lnTo>
                  <a:pt x="1225470" y="2222738"/>
                </a:lnTo>
                <a:lnTo>
                  <a:pt x="1204595" y="2227952"/>
                </a:lnTo>
                <a:lnTo>
                  <a:pt x="1183721" y="2232714"/>
                </a:lnTo>
                <a:lnTo>
                  <a:pt x="1162620" y="2237248"/>
                </a:lnTo>
                <a:lnTo>
                  <a:pt x="1141518" y="2241329"/>
                </a:lnTo>
                <a:lnTo>
                  <a:pt x="1120417" y="2244957"/>
                </a:lnTo>
                <a:lnTo>
                  <a:pt x="1099089" y="2248358"/>
                </a:lnTo>
                <a:lnTo>
                  <a:pt x="1077533" y="2251079"/>
                </a:lnTo>
                <a:lnTo>
                  <a:pt x="1056205" y="2253573"/>
                </a:lnTo>
                <a:lnTo>
                  <a:pt x="1034423" y="2255840"/>
                </a:lnTo>
                <a:lnTo>
                  <a:pt x="1013095" y="2257654"/>
                </a:lnTo>
                <a:lnTo>
                  <a:pt x="991312" y="2258787"/>
                </a:lnTo>
                <a:lnTo>
                  <a:pt x="969757" y="2259921"/>
                </a:lnTo>
                <a:lnTo>
                  <a:pt x="947975" y="2260374"/>
                </a:lnTo>
                <a:lnTo>
                  <a:pt x="926420" y="2260601"/>
                </a:lnTo>
                <a:lnTo>
                  <a:pt x="904411" y="2260374"/>
                </a:lnTo>
                <a:lnTo>
                  <a:pt x="882856" y="2259921"/>
                </a:lnTo>
                <a:lnTo>
                  <a:pt x="861074" y="2258787"/>
                </a:lnTo>
                <a:lnTo>
                  <a:pt x="839745" y="2257654"/>
                </a:lnTo>
                <a:lnTo>
                  <a:pt x="817963" y="2255840"/>
                </a:lnTo>
                <a:lnTo>
                  <a:pt x="796408" y="2253573"/>
                </a:lnTo>
                <a:lnTo>
                  <a:pt x="774853" y="2251079"/>
                </a:lnTo>
                <a:lnTo>
                  <a:pt x="753525" y="2248358"/>
                </a:lnTo>
                <a:lnTo>
                  <a:pt x="731969" y="2244957"/>
                </a:lnTo>
                <a:lnTo>
                  <a:pt x="710868" y="2241329"/>
                </a:lnTo>
                <a:lnTo>
                  <a:pt x="689767" y="2237248"/>
                </a:lnTo>
                <a:lnTo>
                  <a:pt x="668892" y="2232714"/>
                </a:lnTo>
                <a:lnTo>
                  <a:pt x="648017" y="2227952"/>
                </a:lnTo>
                <a:lnTo>
                  <a:pt x="626916" y="2222738"/>
                </a:lnTo>
                <a:lnTo>
                  <a:pt x="606722" y="2217070"/>
                </a:lnTo>
                <a:lnTo>
                  <a:pt x="586075" y="2210948"/>
                </a:lnTo>
                <a:lnTo>
                  <a:pt x="565881" y="2204600"/>
                </a:lnTo>
                <a:lnTo>
                  <a:pt x="545687" y="2197798"/>
                </a:lnTo>
                <a:lnTo>
                  <a:pt x="525947" y="2190769"/>
                </a:lnTo>
                <a:lnTo>
                  <a:pt x="506207" y="2183060"/>
                </a:lnTo>
                <a:lnTo>
                  <a:pt x="486694" y="2175352"/>
                </a:lnTo>
                <a:lnTo>
                  <a:pt x="467634" y="2166736"/>
                </a:lnTo>
                <a:lnTo>
                  <a:pt x="448348" y="2158120"/>
                </a:lnTo>
                <a:lnTo>
                  <a:pt x="429516" y="2149051"/>
                </a:lnTo>
                <a:lnTo>
                  <a:pt x="411137" y="2139529"/>
                </a:lnTo>
                <a:lnTo>
                  <a:pt x="392759" y="2129779"/>
                </a:lnTo>
                <a:lnTo>
                  <a:pt x="374834" y="2119350"/>
                </a:lnTo>
                <a:lnTo>
                  <a:pt x="357136" y="2108694"/>
                </a:lnTo>
                <a:lnTo>
                  <a:pt x="339892" y="2097811"/>
                </a:lnTo>
                <a:lnTo>
                  <a:pt x="322420" y="2086475"/>
                </a:lnTo>
                <a:lnTo>
                  <a:pt x="305857" y="2074458"/>
                </a:lnTo>
                <a:lnTo>
                  <a:pt x="289520" y="2062441"/>
                </a:lnTo>
                <a:lnTo>
                  <a:pt x="273184" y="2049745"/>
                </a:lnTo>
                <a:lnTo>
                  <a:pt x="257528" y="2036821"/>
                </a:lnTo>
                <a:lnTo>
                  <a:pt x="242099" y="2023444"/>
                </a:lnTo>
                <a:lnTo>
                  <a:pt x="227124" y="2009841"/>
                </a:lnTo>
                <a:lnTo>
                  <a:pt x="212375" y="1995557"/>
                </a:lnTo>
                <a:lnTo>
                  <a:pt x="198081" y="1980820"/>
                </a:lnTo>
                <a:lnTo>
                  <a:pt x="184240" y="1966309"/>
                </a:lnTo>
                <a:lnTo>
                  <a:pt x="170853" y="1950665"/>
                </a:lnTo>
                <a:lnTo>
                  <a:pt x="157920" y="1935021"/>
                </a:lnTo>
                <a:lnTo>
                  <a:pt x="145214" y="1919150"/>
                </a:lnTo>
                <a:lnTo>
                  <a:pt x="133188" y="1902599"/>
                </a:lnTo>
                <a:lnTo>
                  <a:pt x="121390" y="1885821"/>
                </a:lnTo>
                <a:lnTo>
                  <a:pt x="110045" y="1868590"/>
                </a:lnTo>
                <a:lnTo>
                  <a:pt x="99608" y="1850905"/>
                </a:lnTo>
                <a:lnTo>
                  <a:pt x="94389" y="1842062"/>
                </a:lnTo>
                <a:lnTo>
                  <a:pt x="89170" y="1832993"/>
                </a:lnTo>
                <a:lnTo>
                  <a:pt x="84406" y="1823924"/>
                </a:lnTo>
                <a:lnTo>
                  <a:pt x="79414" y="1814628"/>
                </a:lnTo>
                <a:lnTo>
                  <a:pt x="74876" y="1805333"/>
                </a:lnTo>
                <a:lnTo>
                  <a:pt x="70111" y="1795810"/>
                </a:lnTo>
                <a:lnTo>
                  <a:pt x="65800" y="1786288"/>
                </a:lnTo>
                <a:lnTo>
                  <a:pt x="61716" y="1776765"/>
                </a:lnTo>
                <a:lnTo>
                  <a:pt x="57178" y="1767016"/>
                </a:lnTo>
                <a:lnTo>
                  <a:pt x="53321" y="1757040"/>
                </a:lnTo>
                <a:lnTo>
                  <a:pt x="49464" y="1747064"/>
                </a:lnTo>
                <a:lnTo>
                  <a:pt x="45606" y="1737088"/>
                </a:lnTo>
                <a:lnTo>
                  <a:pt x="41976" y="1726885"/>
                </a:lnTo>
                <a:lnTo>
                  <a:pt x="38572" y="1716909"/>
                </a:lnTo>
                <a:lnTo>
                  <a:pt x="35396" y="1706706"/>
                </a:lnTo>
                <a:lnTo>
                  <a:pt x="31992" y="1696050"/>
                </a:lnTo>
                <a:lnTo>
                  <a:pt x="29043" y="1685621"/>
                </a:lnTo>
                <a:lnTo>
                  <a:pt x="26093" y="1675191"/>
                </a:lnTo>
                <a:lnTo>
                  <a:pt x="23370" y="1664308"/>
                </a:lnTo>
                <a:lnTo>
                  <a:pt x="20648" y="1653425"/>
                </a:lnTo>
                <a:lnTo>
                  <a:pt x="18379" y="1642769"/>
                </a:lnTo>
                <a:lnTo>
                  <a:pt x="15883" y="1631659"/>
                </a:lnTo>
                <a:lnTo>
                  <a:pt x="13614" y="1620550"/>
                </a:lnTo>
                <a:lnTo>
                  <a:pt x="11799" y="1609440"/>
                </a:lnTo>
                <a:lnTo>
                  <a:pt x="9757" y="1598104"/>
                </a:lnTo>
                <a:lnTo>
                  <a:pt x="8168" y="1586767"/>
                </a:lnTo>
                <a:lnTo>
                  <a:pt x="6580" y="1575431"/>
                </a:lnTo>
                <a:lnTo>
                  <a:pt x="5219" y="1563868"/>
                </a:lnTo>
                <a:lnTo>
                  <a:pt x="4084" y="1552078"/>
                </a:lnTo>
                <a:lnTo>
                  <a:pt x="2723" y="1540288"/>
                </a:lnTo>
                <a:lnTo>
                  <a:pt x="2042" y="1528499"/>
                </a:lnTo>
                <a:lnTo>
                  <a:pt x="1134" y="1516709"/>
                </a:lnTo>
                <a:lnTo>
                  <a:pt x="681" y="1504465"/>
                </a:lnTo>
                <a:lnTo>
                  <a:pt x="227" y="1492449"/>
                </a:lnTo>
                <a:lnTo>
                  <a:pt x="0" y="1479979"/>
                </a:lnTo>
                <a:lnTo>
                  <a:pt x="0" y="1467962"/>
                </a:lnTo>
                <a:lnTo>
                  <a:pt x="227" y="1450051"/>
                </a:lnTo>
                <a:lnTo>
                  <a:pt x="908" y="1432593"/>
                </a:lnTo>
                <a:lnTo>
                  <a:pt x="2269" y="1415135"/>
                </a:lnTo>
                <a:lnTo>
                  <a:pt x="4084" y="1397677"/>
                </a:lnTo>
                <a:lnTo>
                  <a:pt x="6580" y="1380446"/>
                </a:lnTo>
                <a:lnTo>
                  <a:pt x="9530" y="1363441"/>
                </a:lnTo>
                <a:lnTo>
                  <a:pt x="12933" y="1346436"/>
                </a:lnTo>
                <a:lnTo>
                  <a:pt x="16790" y="1329659"/>
                </a:lnTo>
                <a:lnTo>
                  <a:pt x="20875" y="1312881"/>
                </a:lnTo>
                <a:lnTo>
                  <a:pt x="25866" y="1296103"/>
                </a:lnTo>
                <a:lnTo>
                  <a:pt x="30858" y="1279779"/>
                </a:lnTo>
                <a:lnTo>
                  <a:pt x="36530" y="1263454"/>
                </a:lnTo>
                <a:lnTo>
                  <a:pt x="42430" y="1246903"/>
                </a:lnTo>
                <a:lnTo>
                  <a:pt x="49010" y="1230579"/>
                </a:lnTo>
                <a:lnTo>
                  <a:pt x="56044" y="1214708"/>
                </a:lnTo>
                <a:lnTo>
                  <a:pt x="63077" y="1198610"/>
                </a:lnTo>
                <a:lnTo>
                  <a:pt x="70565" y="1182739"/>
                </a:lnTo>
                <a:lnTo>
                  <a:pt x="78733" y="1166642"/>
                </a:lnTo>
                <a:lnTo>
                  <a:pt x="87128" y="1150997"/>
                </a:lnTo>
                <a:lnTo>
                  <a:pt x="95750" y="1135580"/>
                </a:lnTo>
                <a:lnTo>
                  <a:pt x="104826" y="1119936"/>
                </a:lnTo>
                <a:lnTo>
                  <a:pt x="113902" y="1104292"/>
                </a:lnTo>
                <a:lnTo>
                  <a:pt x="123659" y="1089101"/>
                </a:lnTo>
                <a:lnTo>
                  <a:pt x="133642" y="1073683"/>
                </a:lnTo>
                <a:lnTo>
                  <a:pt x="143626" y="1058493"/>
                </a:lnTo>
                <a:lnTo>
                  <a:pt x="154290" y="1043529"/>
                </a:lnTo>
                <a:lnTo>
                  <a:pt x="165181" y="1028338"/>
                </a:lnTo>
                <a:lnTo>
                  <a:pt x="175845" y="1013374"/>
                </a:lnTo>
                <a:lnTo>
                  <a:pt x="187190" y="998637"/>
                </a:lnTo>
                <a:lnTo>
                  <a:pt x="198762" y="983673"/>
                </a:lnTo>
                <a:lnTo>
                  <a:pt x="210333" y="968935"/>
                </a:lnTo>
                <a:lnTo>
                  <a:pt x="222132" y="954424"/>
                </a:lnTo>
                <a:lnTo>
                  <a:pt x="234158" y="939687"/>
                </a:lnTo>
                <a:lnTo>
                  <a:pt x="246637" y="925177"/>
                </a:lnTo>
                <a:lnTo>
                  <a:pt x="259116" y="910666"/>
                </a:lnTo>
                <a:lnTo>
                  <a:pt x="271596" y="896382"/>
                </a:lnTo>
                <a:lnTo>
                  <a:pt x="297235" y="867588"/>
                </a:lnTo>
                <a:lnTo>
                  <a:pt x="323328" y="839247"/>
                </a:lnTo>
                <a:lnTo>
                  <a:pt x="349875" y="810906"/>
                </a:lnTo>
                <a:lnTo>
                  <a:pt x="376649" y="783019"/>
                </a:lnTo>
                <a:lnTo>
                  <a:pt x="404103" y="755358"/>
                </a:lnTo>
                <a:lnTo>
                  <a:pt x="431104" y="727697"/>
                </a:lnTo>
                <a:lnTo>
                  <a:pt x="485786" y="673056"/>
                </a:lnTo>
                <a:lnTo>
                  <a:pt x="540015" y="618868"/>
                </a:lnTo>
                <a:lnTo>
                  <a:pt x="566561" y="592114"/>
                </a:lnTo>
                <a:lnTo>
                  <a:pt x="592882" y="565360"/>
                </a:lnTo>
                <a:lnTo>
                  <a:pt x="618975" y="538833"/>
                </a:lnTo>
                <a:lnTo>
                  <a:pt x="644160" y="511853"/>
                </a:lnTo>
                <a:lnTo>
                  <a:pt x="646883" y="509359"/>
                </a:lnTo>
                <a:lnTo>
                  <a:pt x="650060" y="506865"/>
                </a:lnTo>
                <a:lnTo>
                  <a:pt x="653236" y="504597"/>
                </a:lnTo>
                <a:lnTo>
                  <a:pt x="656640" y="503237"/>
                </a:lnTo>
                <a:lnTo>
                  <a:pt x="660497" y="501877"/>
                </a:lnTo>
                <a:lnTo>
                  <a:pt x="664127" y="500743"/>
                </a:lnTo>
                <a:lnTo>
                  <a:pt x="667984" y="500063"/>
                </a:lnTo>
                <a:close/>
                <a:moveTo>
                  <a:pt x="523875" y="300038"/>
                </a:moveTo>
                <a:lnTo>
                  <a:pt x="527049" y="300038"/>
                </a:lnTo>
                <a:lnTo>
                  <a:pt x="529771" y="300038"/>
                </a:lnTo>
                <a:lnTo>
                  <a:pt x="532719" y="300491"/>
                </a:lnTo>
                <a:lnTo>
                  <a:pt x="535441" y="301171"/>
                </a:lnTo>
                <a:lnTo>
                  <a:pt x="538389" y="302303"/>
                </a:lnTo>
                <a:lnTo>
                  <a:pt x="685573" y="367098"/>
                </a:lnTo>
                <a:lnTo>
                  <a:pt x="1180646" y="367098"/>
                </a:lnTo>
                <a:lnTo>
                  <a:pt x="1184955" y="367098"/>
                </a:lnTo>
                <a:lnTo>
                  <a:pt x="1189264" y="368004"/>
                </a:lnTo>
                <a:lnTo>
                  <a:pt x="1193573" y="368910"/>
                </a:lnTo>
                <a:lnTo>
                  <a:pt x="1197428" y="370496"/>
                </a:lnTo>
                <a:lnTo>
                  <a:pt x="1201283" y="372308"/>
                </a:lnTo>
                <a:lnTo>
                  <a:pt x="1204912" y="374347"/>
                </a:lnTo>
                <a:lnTo>
                  <a:pt x="1208087" y="377066"/>
                </a:lnTo>
                <a:lnTo>
                  <a:pt x="1211035" y="379785"/>
                </a:lnTo>
                <a:lnTo>
                  <a:pt x="1213757" y="382956"/>
                </a:lnTo>
                <a:lnTo>
                  <a:pt x="1216478" y="386355"/>
                </a:lnTo>
                <a:lnTo>
                  <a:pt x="1218519" y="389526"/>
                </a:lnTo>
                <a:lnTo>
                  <a:pt x="1220333" y="393378"/>
                </a:lnTo>
                <a:lnTo>
                  <a:pt x="1221921" y="397682"/>
                </a:lnTo>
                <a:lnTo>
                  <a:pt x="1222828" y="401760"/>
                </a:lnTo>
                <a:lnTo>
                  <a:pt x="1223735" y="405838"/>
                </a:lnTo>
                <a:lnTo>
                  <a:pt x="1223962" y="410596"/>
                </a:lnTo>
                <a:lnTo>
                  <a:pt x="1223735" y="414900"/>
                </a:lnTo>
                <a:lnTo>
                  <a:pt x="1222828" y="418978"/>
                </a:lnTo>
                <a:lnTo>
                  <a:pt x="1221921" y="423056"/>
                </a:lnTo>
                <a:lnTo>
                  <a:pt x="1220333" y="427134"/>
                </a:lnTo>
                <a:lnTo>
                  <a:pt x="1218519" y="430759"/>
                </a:lnTo>
                <a:lnTo>
                  <a:pt x="1216478" y="434384"/>
                </a:lnTo>
                <a:lnTo>
                  <a:pt x="1213757" y="437782"/>
                </a:lnTo>
                <a:lnTo>
                  <a:pt x="1211035" y="440954"/>
                </a:lnTo>
                <a:lnTo>
                  <a:pt x="1208087" y="443673"/>
                </a:lnTo>
                <a:lnTo>
                  <a:pt x="1204912" y="446391"/>
                </a:lnTo>
                <a:lnTo>
                  <a:pt x="1201283" y="448430"/>
                </a:lnTo>
                <a:lnTo>
                  <a:pt x="1197428" y="450243"/>
                </a:lnTo>
                <a:lnTo>
                  <a:pt x="1193573" y="451602"/>
                </a:lnTo>
                <a:lnTo>
                  <a:pt x="1189264" y="452735"/>
                </a:lnTo>
                <a:lnTo>
                  <a:pt x="1184955" y="453188"/>
                </a:lnTo>
                <a:lnTo>
                  <a:pt x="1180646" y="453414"/>
                </a:lnTo>
                <a:lnTo>
                  <a:pt x="685573" y="453414"/>
                </a:lnTo>
                <a:lnTo>
                  <a:pt x="538389" y="518209"/>
                </a:lnTo>
                <a:lnTo>
                  <a:pt x="535441" y="519568"/>
                </a:lnTo>
                <a:lnTo>
                  <a:pt x="532719" y="520248"/>
                </a:lnTo>
                <a:lnTo>
                  <a:pt x="529771" y="520474"/>
                </a:lnTo>
                <a:lnTo>
                  <a:pt x="527049" y="520701"/>
                </a:lnTo>
                <a:lnTo>
                  <a:pt x="523875" y="520701"/>
                </a:lnTo>
                <a:lnTo>
                  <a:pt x="521153" y="520248"/>
                </a:lnTo>
                <a:lnTo>
                  <a:pt x="518432" y="519795"/>
                </a:lnTo>
                <a:lnTo>
                  <a:pt x="515710" y="518662"/>
                </a:lnTo>
                <a:lnTo>
                  <a:pt x="512989" y="517756"/>
                </a:lnTo>
                <a:lnTo>
                  <a:pt x="510494" y="516170"/>
                </a:lnTo>
                <a:lnTo>
                  <a:pt x="508226" y="514584"/>
                </a:lnTo>
                <a:lnTo>
                  <a:pt x="506185" y="512771"/>
                </a:lnTo>
                <a:lnTo>
                  <a:pt x="504144" y="510732"/>
                </a:lnTo>
                <a:lnTo>
                  <a:pt x="502330" y="508467"/>
                </a:lnTo>
                <a:lnTo>
                  <a:pt x="500742" y="505748"/>
                </a:lnTo>
                <a:lnTo>
                  <a:pt x="499382" y="503030"/>
                </a:lnTo>
                <a:lnTo>
                  <a:pt x="498021" y="500084"/>
                </a:lnTo>
                <a:lnTo>
                  <a:pt x="497341" y="497366"/>
                </a:lnTo>
                <a:lnTo>
                  <a:pt x="496887" y="494421"/>
                </a:lnTo>
                <a:lnTo>
                  <a:pt x="496887" y="491702"/>
                </a:lnTo>
                <a:lnTo>
                  <a:pt x="496887" y="488757"/>
                </a:lnTo>
                <a:lnTo>
                  <a:pt x="497341" y="486038"/>
                </a:lnTo>
                <a:lnTo>
                  <a:pt x="497794" y="483093"/>
                </a:lnTo>
                <a:lnTo>
                  <a:pt x="498928" y="480374"/>
                </a:lnTo>
                <a:lnTo>
                  <a:pt x="499835" y="477656"/>
                </a:lnTo>
                <a:lnTo>
                  <a:pt x="501423" y="475390"/>
                </a:lnTo>
                <a:lnTo>
                  <a:pt x="503010" y="473125"/>
                </a:lnTo>
                <a:lnTo>
                  <a:pt x="504825" y="470859"/>
                </a:lnTo>
                <a:lnTo>
                  <a:pt x="506866" y="468820"/>
                </a:lnTo>
                <a:lnTo>
                  <a:pt x="509133" y="467008"/>
                </a:lnTo>
                <a:lnTo>
                  <a:pt x="511855" y="465422"/>
                </a:lnTo>
                <a:lnTo>
                  <a:pt x="514349" y="464062"/>
                </a:lnTo>
                <a:lnTo>
                  <a:pt x="635680" y="410822"/>
                </a:lnTo>
                <a:lnTo>
                  <a:pt x="635680" y="410596"/>
                </a:lnTo>
                <a:lnTo>
                  <a:pt x="635680" y="409916"/>
                </a:lnTo>
                <a:lnTo>
                  <a:pt x="514349" y="356676"/>
                </a:lnTo>
                <a:lnTo>
                  <a:pt x="511855" y="355317"/>
                </a:lnTo>
                <a:lnTo>
                  <a:pt x="509133" y="353731"/>
                </a:lnTo>
                <a:lnTo>
                  <a:pt x="506866" y="351918"/>
                </a:lnTo>
                <a:lnTo>
                  <a:pt x="504825" y="349879"/>
                </a:lnTo>
                <a:lnTo>
                  <a:pt x="503010" y="347614"/>
                </a:lnTo>
                <a:lnTo>
                  <a:pt x="501423" y="345348"/>
                </a:lnTo>
                <a:lnTo>
                  <a:pt x="499835" y="343083"/>
                </a:lnTo>
                <a:lnTo>
                  <a:pt x="498928" y="340138"/>
                </a:lnTo>
                <a:lnTo>
                  <a:pt x="497794" y="337646"/>
                </a:lnTo>
                <a:lnTo>
                  <a:pt x="497341" y="334700"/>
                </a:lnTo>
                <a:lnTo>
                  <a:pt x="496887" y="331982"/>
                </a:lnTo>
                <a:lnTo>
                  <a:pt x="496887" y="329037"/>
                </a:lnTo>
                <a:lnTo>
                  <a:pt x="496887" y="326318"/>
                </a:lnTo>
                <a:lnTo>
                  <a:pt x="497341" y="323373"/>
                </a:lnTo>
                <a:lnTo>
                  <a:pt x="498021" y="320428"/>
                </a:lnTo>
                <a:lnTo>
                  <a:pt x="499382" y="317482"/>
                </a:lnTo>
                <a:lnTo>
                  <a:pt x="500742" y="314990"/>
                </a:lnTo>
                <a:lnTo>
                  <a:pt x="502330" y="312272"/>
                </a:lnTo>
                <a:lnTo>
                  <a:pt x="504144" y="310006"/>
                </a:lnTo>
                <a:lnTo>
                  <a:pt x="506185" y="307967"/>
                </a:lnTo>
                <a:lnTo>
                  <a:pt x="508226" y="306155"/>
                </a:lnTo>
                <a:lnTo>
                  <a:pt x="510494" y="304342"/>
                </a:lnTo>
                <a:lnTo>
                  <a:pt x="512989" y="302983"/>
                </a:lnTo>
                <a:lnTo>
                  <a:pt x="515710" y="301850"/>
                </a:lnTo>
                <a:lnTo>
                  <a:pt x="518432" y="300944"/>
                </a:lnTo>
                <a:lnTo>
                  <a:pt x="521153" y="300264"/>
                </a:lnTo>
                <a:lnTo>
                  <a:pt x="523875" y="300038"/>
                </a:lnTo>
                <a:close/>
                <a:moveTo>
                  <a:pt x="689916" y="0"/>
                </a:moveTo>
                <a:lnTo>
                  <a:pt x="702828" y="0"/>
                </a:lnTo>
                <a:lnTo>
                  <a:pt x="715967" y="226"/>
                </a:lnTo>
                <a:lnTo>
                  <a:pt x="729333" y="677"/>
                </a:lnTo>
                <a:lnTo>
                  <a:pt x="742698" y="1807"/>
                </a:lnTo>
                <a:lnTo>
                  <a:pt x="756064" y="2936"/>
                </a:lnTo>
                <a:lnTo>
                  <a:pt x="769429" y="4291"/>
                </a:lnTo>
                <a:lnTo>
                  <a:pt x="782569" y="6098"/>
                </a:lnTo>
                <a:lnTo>
                  <a:pt x="795934" y="8131"/>
                </a:lnTo>
                <a:lnTo>
                  <a:pt x="809073" y="10389"/>
                </a:lnTo>
                <a:lnTo>
                  <a:pt x="822212" y="13100"/>
                </a:lnTo>
                <a:lnTo>
                  <a:pt x="835125" y="15810"/>
                </a:lnTo>
                <a:lnTo>
                  <a:pt x="847811" y="18972"/>
                </a:lnTo>
                <a:lnTo>
                  <a:pt x="860270" y="22360"/>
                </a:lnTo>
                <a:lnTo>
                  <a:pt x="866613" y="23715"/>
                </a:lnTo>
                <a:lnTo>
                  <a:pt x="872729" y="25296"/>
                </a:lnTo>
                <a:lnTo>
                  <a:pt x="879072" y="26425"/>
                </a:lnTo>
                <a:lnTo>
                  <a:pt x="885415" y="27329"/>
                </a:lnTo>
                <a:lnTo>
                  <a:pt x="891532" y="28458"/>
                </a:lnTo>
                <a:lnTo>
                  <a:pt x="897875" y="28910"/>
                </a:lnTo>
                <a:lnTo>
                  <a:pt x="904218" y="29362"/>
                </a:lnTo>
                <a:lnTo>
                  <a:pt x="910334" y="29813"/>
                </a:lnTo>
                <a:lnTo>
                  <a:pt x="916904" y="30039"/>
                </a:lnTo>
                <a:lnTo>
                  <a:pt x="923020" y="29813"/>
                </a:lnTo>
                <a:lnTo>
                  <a:pt x="929590" y="29362"/>
                </a:lnTo>
                <a:lnTo>
                  <a:pt x="935706" y="28910"/>
                </a:lnTo>
                <a:lnTo>
                  <a:pt x="942049" y="28458"/>
                </a:lnTo>
                <a:lnTo>
                  <a:pt x="948392" y="27329"/>
                </a:lnTo>
                <a:lnTo>
                  <a:pt x="954735" y="26425"/>
                </a:lnTo>
                <a:lnTo>
                  <a:pt x="960851" y="25070"/>
                </a:lnTo>
                <a:lnTo>
                  <a:pt x="974897" y="22360"/>
                </a:lnTo>
                <a:lnTo>
                  <a:pt x="988715" y="19424"/>
                </a:lnTo>
                <a:lnTo>
                  <a:pt x="1003213" y="16713"/>
                </a:lnTo>
                <a:lnTo>
                  <a:pt x="1017938" y="14229"/>
                </a:lnTo>
                <a:lnTo>
                  <a:pt x="1032436" y="11744"/>
                </a:lnTo>
                <a:lnTo>
                  <a:pt x="1047161" y="9712"/>
                </a:lnTo>
                <a:lnTo>
                  <a:pt x="1062113" y="7679"/>
                </a:lnTo>
                <a:lnTo>
                  <a:pt x="1077064" y="5872"/>
                </a:lnTo>
                <a:lnTo>
                  <a:pt x="1092015" y="4291"/>
                </a:lnTo>
                <a:lnTo>
                  <a:pt x="1106966" y="2936"/>
                </a:lnTo>
                <a:lnTo>
                  <a:pt x="1121691" y="2032"/>
                </a:lnTo>
                <a:lnTo>
                  <a:pt x="1136416" y="1129"/>
                </a:lnTo>
                <a:lnTo>
                  <a:pt x="1150688" y="677"/>
                </a:lnTo>
                <a:lnTo>
                  <a:pt x="1165186" y="451"/>
                </a:lnTo>
                <a:lnTo>
                  <a:pt x="1179231" y="677"/>
                </a:lnTo>
                <a:lnTo>
                  <a:pt x="1192823" y="1129"/>
                </a:lnTo>
                <a:lnTo>
                  <a:pt x="1205962" y="2258"/>
                </a:lnTo>
                <a:lnTo>
                  <a:pt x="1218875" y="3614"/>
                </a:lnTo>
                <a:lnTo>
                  <a:pt x="1231334" y="4969"/>
                </a:lnTo>
                <a:lnTo>
                  <a:pt x="1243340" y="7453"/>
                </a:lnTo>
                <a:lnTo>
                  <a:pt x="1254667" y="9938"/>
                </a:lnTo>
                <a:lnTo>
                  <a:pt x="1260331" y="11293"/>
                </a:lnTo>
                <a:lnTo>
                  <a:pt x="1265541" y="13100"/>
                </a:lnTo>
                <a:lnTo>
                  <a:pt x="1270751" y="14681"/>
                </a:lnTo>
                <a:lnTo>
                  <a:pt x="1275735" y="16262"/>
                </a:lnTo>
                <a:lnTo>
                  <a:pt x="1280719" y="18520"/>
                </a:lnTo>
                <a:lnTo>
                  <a:pt x="1285249" y="20553"/>
                </a:lnTo>
                <a:lnTo>
                  <a:pt x="1290007" y="22812"/>
                </a:lnTo>
                <a:lnTo>
                  <a:pt x="1294084" y="25070"/>
                </a:lnTo>
                <a:lnTo>
                  <a:pt x="1298162" y="27329"/>
                </a:lnTo>
                <a:lnTo>
                  <a:pt x="1302239" y="30039"/>
                </a:lnTo>
                <a:lnTo>
                  <a:pt x="1305864" y="32749"/>
                </a:lnTo>
                <a:lnTo>
                  <a:pt x="1309489" y="35686"/>
                </a:lnTo>
                <a:lnTo>
                  <a:pt x="1312887" y="38622"/>
                </a:lnTo>
                <a:lnTo>
                  <a:pt x="1315832" y="41784"/>
                </a:lnTo>
                <a:lnTo>
                  <a:pt x="1318777" y="45172"/>
                </a:lnTo>
                <a:lnTo>
                  <a:pt x="1321495" y="48785"/>
                </a:lnTo>
                <a:lnTo>
                  <a:pt x="1323987" y="52399"/>
                </a:lnTo>
                <a:lnTo>
                  <a:pt x="1326252" y="56239"/>
                </a:lnTo>
                <a:lnTo>
                  <a:pt x="1328064" y="60078"/>
                </a:lnTo>
                <a:lnTo>
                  <a:pt x="1329877" y="64144"/>
                </a:lnTo>
                <a:lnTo>
                  <a:pt x="1331462" y="68209"/>
                </a:lnTo>
                <a:lnTo>
                  <a:pt x="1332369" y="72727"/>
                </a:lnTo>
                <a:lnTo>
                  <a:pt x="1333501" y="76792"/>
                </a:lnTo>
                <a:lnTo>
                  <a:pt x="1333954" y="80858"/>
                </a:lnTo>
                <a:lnTo>
                  <a:pt x="1334407" y="84923"/>
                </a:lnTo>
                <a:lnTo>
                  <a:pt x="1335087" y="88989"/>
                </a:lnTo>
                <a:lnTo>
                  <a:pt x="1335087" y="93506"/>
                </a:lnTo>
                <a:lnTo>
                  <a:pt x="1335087" y="97571"/>
                </a:lnTo>
                <a:lnTo>
                  <a:pt x="1335087" y="101637"/>
                </a:lnTo>
                <a:lnTo>
                  <a:pt x="1334407" y="105702"/>
                </a:lnTo>
                <a:lnTo>
                  <a:pt x="1333954" y="109542"/>
                </a:lnTo>
                <a:lnTo>
                  <a:pt x="1333275" y="113607"/>
                </a:lnTo>
                <a:lnTo>
                  <a:pt x="1332369" y="117221"/>
                </a:lnTo>
                <a:lnTo>
                  <a:pt x="1331236" y="121061"/>
                </a:lnTo>
                <a:lnTo>
                  <a:pt x="1329877" y="124674"/>
                </a:lnTo>
                <a:lnTo>
                  <a:pt x="1328291" y="128288"/>
                </a:lnTo>
                <a:lnTo>
                  <a:pt x="1326479" y="131676"/>
                </a:lnTo>
                <a:lnTo>
                  <a:pt x="1324440" y="134838"/>
                </a:lnTo>
                <a:lnTo>
                  <a:pt x="1292498" y="182494"/>
                </a:lnTo>
                <a:lnTo>
                  <a:pt x="1261237" y="228570"/>
                </a:lnTo>
                <a:lnTo>
                  <a:pt x="1231334" y="272613"/>
                </a:lnTo>
                <a:lnTo>
                  <a:pt x="1202338" y="314848"/>
                </a:lnTo>
                <a:lnTo>
                  <a:pt x="1199393" y="318688"/>
                </a:lnTo>
                <a:lnTo>
                  <a:pt x="1196221" y="322076"/>
                </a:lnTo>
                <a:lnTo>
                  <a:pt x="1192823" y="325012"/>
                </a:lnTo>
                <a:lnTo>
                  <a:pt x="1189425" y="327496"/>
                </a:lnTo>
                <a:lnTo>
                  <a:pt x="1185574" y="329529"/>
                </a:lnTo>
                <a:lnTo>
                  <a:pt x="1181723" y="330658"/>
                </a:lnTo>
                <a:lnTo>
                  <a:pt x="1177872" y="331562"/>
                </a:lnTo>
                <a:lnTo>
                  <a:pt x="1174021" y="331788"/>
                </a:lnTo>
                <a:lnTo>
                  <a:pt x="678136" y="331788"/>
                </a:lnTo>
                <a:lnTo>
                  <a:pt x="674058" y="331562"/>
                </a:lnTo>
                <a:lnTo>
                  <a:pt x="670207" y="330658"/>
                </a:lnTo>
                <a:lnTo>
                  <a:pt x="666356" y="329529"/>
                </a:lnTo>
                <a:lnTo>
                  <a:pt x="662505" y="327496"/>
                </a:lnTo>
                <a:lnTo>
                  <a:pt x="659107" y="325012"/>
                </a:lnTo>
                <a:lnTo>
                  <a:pt x="655936" y="322076"/>
                </a:lnTo>
                <a:lnTo>
                  <a:pt x="652538" y="318688"/>
                </a:lnTo>
                <a:lnTo>
                  <a:pt x="649593" y="314848"/>
                </a:lnTo>
                <a:lnTo>
                  <a:pt x="620823" y="272613"/>
                </a:lnTo>
                <a:lnTo>
                  <a:pt x="590693" y="228570"/>
                </a:lnTo>
                <a:lnTo>
                  <a:pt x="559432" y="182494"/>
                </a:lnTo>
                <a:lnTo>
                  <a:pt x="527490" y="134838"/>
                </a:lnTo>
                <a:lnTo>
                  <a:pt x="525451" y="131676"/>
                </a:lnTo>
                <a:lnTo>
                  <a:pt x="523639" y="128288"/>
                </a:lnTo>
                <a:lnTo>
                  <a:pt x="522053" y="124674"/>
                </a:lnTo>
                <a:lnTo>
                  <a:pt x="520694" y="121061"/>
                </a:lnTo>
                <a:lnTo>
                  <a:pt x="519335" y="117221"/>
                </a:lnTo>
                <a:lnTo>
                  <a:pt x="518202" y="113381"/>
                </a:lnTo>
                <a:lnTo>
                  <a:pt x="517296" y="109316"/>
                </a:lnTo>
                <a:lnTo>
                  <a:pt x="516843" y="105250"/>
                </a:lnTo>
                <a:lnTo>
                  <a:pt x="516164" y="101185"/>
                </a:lnTo>
                <a:lnTo>
                  <a:pt x="515937" y="97119"/>
                </a:lnTo>
                <a:lnTo>
                  <a:pt x="515937" y="92828"/>
                </a:lnTo>
                <a:lnTo>
                  <a:pt x="516164" y="88763"/>
                </a:lnTo>
                <a:lnTo>
                  <a:pt x="516843" y="84697"/>
                </a:lnTo>
                <a:lnTo>
                  <a:pt x="517523" y="80632"/>
                </a:lnTo>
                <a:lnTo>
                  <a:pt x="518202" y="76792"/>
                </a:lnTo>
                <a:lnTo>
                  <a:pt x="519562" y="72727"/>
                </a:lnTo>
                <a:lnTo>
                  <a:pt x="521147" y="68661"/>
                </a:lnTo>
                <a:lnTo>
                  <a:pt x="522960" y="64822"/>
                </a:lnTo>
                <a:lnTo>
                  <a:pt x="524772" y="61208"/>
                </a:lnTo>
                <a:lnTo>
                  <a:pt x="527037" y="57820"/>
                </a:lnTo>
                <a:lnTo>
                  <a:pt x="529303" y="54432"/>
                </a:lnTo>
                <a:lnTo>
                  <a:pt x="532021" y="51044"/>
                </a:lnTo>
                <a:lnTo>
                  <a:pt x="534513" y="47656"/>
                </a:lnTo>
                <a:lnTo>
                  <a:pt x="537458" y="44720"/>
                </a:lnTo>
                <a:lnTo>
                  <a:pt x="540629" y="41784"/>
                </a:lnTo>
                <a:lnTo>
                  <a:pt x="543801" y="39073"/>
                </a:lnTo>
                <a:lnTo>
                  <a:pt x="547425" y="36137"/>
                </a:lnTo>
                <a:lnTo>
                  <a:pt x="551050" y="33653"/>
                </a:lnTo>
                <a:lnTo>
                  <a:pt x="554674" y="30943"/>
                </a:lnTo>
                <a:lnTo>
                  <a:pt x="558752" y="28458"/>
                </a:lnTo>
                <a:lnTo>
                  <a:pt x="562830" y="26199"/>
                </a:lnTo>
                <a:lnTo>
                  <a:pt x="566907" y="24167"/>
                </a:lnTo>
                <a:lnTo>
                  <a:pt x="571438" y="21682"/>
                </a:lnTo>
                <a:lnTo>
                  <a:pt x="575969" y="19875"/>
                </a:lnTo>
                <a:lnTo>
                  <a:pt x="585483" y="16036"/>
                </a:lnTo>
                <a:lnTo>
                  <a:pt x="595677" y="12874"/>
                </a:lnTo>
                <a:lnTo>
                  <a:pt x="605871" y="9938"/>
                </a:lnTo>
                <a:lnTo>
                  <a:pt x="616972" y="7453"/>
                </a:lnTo>
                <a:lnTo>
                  <a:pt x="628298" y="5420"/>
                </a:lnTo>
                <a:lnTo>
                  <a:pt x="639852" y="3614"/>
                </a:lnTo>
                <a:lnTo>
                  <a:pt x="652084" y="2258"/>
                </a:lnTo>
                <a:lnTo>
                  <a:pt x="664317" y="903"/>
                </a:lnTo>
                <a:lnTo>
                  <a:pt x="677003" y="451"/>
                </a:lnTo>
                <a:lnTo>
                  <a:pt x="689916" y="0"/>
                </a:lnTo>
                <a:close/>
              </a:path>
            </a:pathLst>
          </a:custGeom>
          <a:solidFill>
            <a:srgbClr val="FFFFFF"/>
          </a:solidFill>
          <a:ln>
            <a:noFill/>
          </a:ln>
        </p:spPr>
        <p:txBody>
          <a:bodyPr/>
          <a:lstStyle/>
          <a:p>
            <a:endParaRPr lang="zh-CN" altLang="en-US"/>
          </a:p>
        </p:txBody>
      </p:sp>
      <p:sp>
        <p:nvSpPr>
          <p:cNvPr id="32" name="KSO_Shape"/>
          <p:cNvSpPr/>
          <p:nvPr/>
        </p:nvSpPr>
        <p:spPr bwMode="auto">
          <a:xfrm>
            <a:off x="925196" y="2935722"/>
            <a:ext cx="542708" cy="538185"/>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rgbClr val="FFFFFF"/>
          </a:solidFill>
          <a:ln>
            <a:noFill/>
          </a:ln>
        </p:spPr>
        <p:txBody>
          <a:bodyPr/>
          <a:lstStyle/>
          <a:p>
            <a:endParaRPr lang="zh-CN" altLang="en-US"/>
          </a:p>
        </p:txBody>
      </p:sp>
      <p:sp>
        <p:nvSpPr>
          <p:cNvPr id="33" name="矩形 32" descr="#clear#"/>
          <p:cNvSpPr/>
          <p:nvPr/>
        </p:nvSpPr>
        <p:spPr>
          <a:xfrm>
            <a:off x="1368880" y="1260826"/>
            <a:ext cx="9454240" cy="1184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zh-CN" altLang="en-US"/>
              <a:t>请输入第三章大标题</a:t>
            </a:r>
            <a:endParaRPr lang="zh-CN" altLang="en-US" dirty="0"/>
          </a:p>
        </p:txBody>
      </p:sp>
      <p:sp>
        <p:nvSpPr>
          <p:cNvPr id="9219" name="文本占位符 2" descr="#clear#"/>
          <p:cNvSpPr>
            <a:spLocks noGrp="1"/>
          </p:cNvSpPr>
          <p:nvPr>
            <p:ph type="body" idx="1"/>
          </p:nvPr>
        </p:nvSpPr>
        <p:spPr/>
        <p:txBody>
          <a:bodyPr/>
          <a:lstStyle/>
          <a:p>
            <a:r>
              <a:rPr lang="zh-CN" altLang="en-US"/>
              <a:t>请输入第三章说明小标题</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0" name="任意多边形 56"/>
          <p:cNvSpPr/>
          <p:nvPr/>
        </p:nvSpPr>
        <p:spPr>
          <a:xfrm rot="16200000" flipV="1">
            <a:off x="4755075" y="2089415"/>
            <a:ext cx="1009139" cy="606227"/>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85" descr="#clear#"/>
          <p:cNvSpPr/>
          <p:nvPr/>
        </p:nvSpPr>
        <p:spPr>
          <a:xfrm>
            <a:off x="1045698" y="2098129"/>
            <a:ext cx="3739699" cy="58880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12" name="矩形 11" descr="#clear#"/>
          <p:cNvSpPr/>
          <p:nvPr/>
        </p:nvSpPr>
        <p:spPr>
          <a:xfrm>
            <a:off x="5733892" y="1690259"/>
            <a:ext cx="5412410" cy="1404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285750" indent="-285750" algn="ctr">
              <a:lnSpc>
                <a:spcPct val="150000"/>
              </a:lnSpc>
              <a:buFont typeface="Wingdings" panose="05000000000000000000" pitchFamily="2" charset="2"/>
              <a:buChar char="ü"/>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gn="ctr">
              <a:lnSpc>
                <a:spcPct val="150000"/>
              </a:lnSpc>
              <a:buFont typeface="Wingdings" panose="05000000000000000000" pitchFamily="2" charset="2"/>
              <a:buChar char="ü"/>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3" name="任意多边形 56"/>
          <p:cNvSpPr/>
          <p:nvPr/>
        </p:nvSpPr>
        <p:spPr>
          <a:xfrm rot="16200000" flipV="1">
            <a:off x="4755075" y="3764498"/>
            <a:ext cx="1009139" cy="606227"/>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85" descr="#clear#"/>
          <p:cNvSpPr/>
          <p:nvPr/>
        </p:nvSpPr>
        <p:spPr>
          <a:xfrm>
            <a:off x="1045698" y="3773212"/>
            <a:ext cx="3739699" cy="58880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15" name="矩形 14" descr="#clear#"/>
          <p:cNvSpPr/>
          <p:nvPr/>
        </p:nvSpPr>
        <p:spPr>
          <a:xfrm>
            <a:off x="5733892" y="3365342"/>
            <a:ext cx="5412410" cy="1404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285750" indent="-285750" algn="ctr">
              <a:lnSpc>
                <a:spcPct val="150000"/>
              </a:lnSpc>
              <a:buFont typeface="Wingdings" panose="05000000000000000000" pitchFamily="2" charset="2"/>
              <a:buChar char="ü"/>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gn="ctr">
              <a:lnSpc>
                <a:spcPct val="150000"/>
              </a:lnSpc>
              <a:buFont typeface="Wingdings" panose="05000000000000000000" pitchFamily="2" charset="2"/>
              <a:buChar char="ü"/>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6" name="任意多边形 56"/>
          <p:cNvSpPr/>
          <p:nvPr/>
        </p:nvSpPr>
        <p:spPr>
          <a:xfrm rot="16200000" flipV="1">
            <a:off x="4755075" y="5439581"/>
            <a:ext cx="1009139" cy="606227"/>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85" descr="#clear#"/>
          <p:cNvSpPr/>
          <p:nvPr/>
        </p:nvSpPr>
        <p:spPr>
          <a:xfrm>
            <a:off x="1045698" y="5448295"/>
            <a:ext cx="3739699" cy="58880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请输入文本</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18" name="矩形 17" descr="#clear#"/>
          <p:cNvSpPr/>
          <p:nvPr/>
        </p:nvSpPr>
        <p:spPr>
          <a:xfrm>
            <a:off x="5733892" y="5040425"/>
            <a:ext cx="5412410" cy="1404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285750" indent="-285750" algn="ctr">
              <a:lnSpc>
                <a:spcPct val="150000"/>
              </a:lnSpc>
              <a:buFont typeface="Wingdings" panose="05000000000000000000" pitchFamily="2" charset="2"/>
              <a:buChar char="ü"/>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285750" indent="-285750" algn="ctr">
              <a:lnSpc>
                <a:spcPct val="150000"/>
              </a:lnSpc>
              <a:buFont typeface="Wingdings" panose="05000000000000000000" pitchFamily="2" charset="2"/>
              <a:buChar char="ü"/>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9" name="MH_Text_1"/>
          <p:cNvSpPr>
            <a:spLocks noChangeArrowheads="1"/>
          </p:cNvSpPr>
          <p:nvPr/>
        </p:nvSpPr>
        <p:spPr bwMode="auto">
          <a:xfrm>
            <a:off x="1031314" y="3484100"/>
            <a:ext cx="2533349" cy="2535396"/>
          </a:xfrm>
          <a:prstGeom prst="roundRect">
            <a:avLst/>
          </a:prstGeom>
          <a:solidFill>
            <a:schemeClr val="accent1"/>
          </a:solidFill>
          <a:ln w="38100">
            <a:noFill/>
          </a:ln>
          <a:effectLst/>
        </p:spPr>
        <p:txBody>
          <a:bodyPr lIns="28829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3A3A3A"/>
              </a:solidFill>
              <a:latin typeface="微软雅黑" panose="020B0503020204020204" charset="-122"/>
              <a:ea typeface="微软雅黑" panose="020B0503020204020204" charset="-122"/>
            </a:endParaRPr>
          </a:p>
        </p:txBody>
      </p:sp>
      <p:sp>
        <p:nvSpPr>
          <p:cNvPr id="30" name="MH_Other_4"/>
          <p:cNvSpPr>
            <a:spLocks noChangeArrowheads="1"/>
          </p:cNvSpPr>
          <p:nvPr/>
        </p:nvSpPr>
        <p:spPr bwMode="auto">
          <a:xfrm>
            <a:off x="1612470" y="3641232"/>
            <a:ext cx="90038" cy="630268"/>
          </a:xfrm>
          <a:prstGeom prst="roundRect">
            <a:avLst>
              <a:gd name="adj" fmla="val 50000"/>
            </a:avLst>
          </a:prstGeom>
          <a:solidFill>
            <a:srgbClr val="FFFFFF"/>
          </a:solidFill>
          <a:ln>
            <a:noFill/>
          </a:ln>
          <a:effectLst/>
        </p:spPr>
        <p:txBody>
          <a:bodyPr lIns="68580" tIns="34291" rIns="68580" bIns="34291"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600">
              <a:solidFill>
                <a:srgbClr val="FFFFFF"/>
              </a:solidFill>
              <a:latin typeface="微软雅黑" panose="020B0503020204020204" charset="-122"/>
              <a:ea typeface="微软雅黑" panose="020B0503020204020204" charset="-122"/>
            </a:endParaRPr>
          </a:p>
        </p:txBody>
      </p:sp>
      <p:sp>
        <p:nvSpPr>
          <p:cNvPr id="31" name="MH_Other_5"/>
          <p:cNvSpPr>
            <a:spLocks noChangeArrowheads="1"/>
          </p:cNvSpPr>
          <p:nvPr/>
        </p:nvSpPr>
        <p:spPr bwMode="auto">
          <a:xfrm>
            <a:off x="2899607" y="3641232"/>
            <a:ext cx="90038" cy="630268"/>
          </a:xfrm>
          <a:prstGeom prst="roundRect">
            <a:avLst>
              <a:gd name="adj" fmla="val 50000"/>
            </a:avLst>
          </a:prstGeom>
          <a:solidFill>
            <a:srgbClr val="FFFFFF"/>
          </a:solidFill>
          <a:ln>
            <a:noFill/>
          </a:ln>
          <a:effectLst/>
        </p:spPr>
        <p:txBody>
          <a:bodyPr lIns="68580" tIns="34291" rIns="68580" bIns="34291"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600">
              <a:solidFill>
                <a:srgbClr val="FFFFFF"/>
              </a:solidFill>
              <a:latin typeface="微软雅黑" panose="020B0503020204020204" charset="-122"/>
              <a:ea typeface="微软雅黑" panose="020B0503020204020204" charset="-122"/>
            </a:endParaRPr>
          </a:p>
        </p:txBody>
      </p:sp>
      <p:sp>
        <p:nvSpPr>
          <p:cNvPr id="32" name="MH_SubTitle_1" descr="#clear#"/>
          <p:cNvSpPr>
            <a:spLocks noChangeArrowheads="1"/>
          </p:cNvSpPr>
          <p:nvPr/>
        </p:nvSpPr>
        <p:spPr bwMode="auto">
          <a:xfrm>
            <a:off x="1641118" y="3700576"/>
            <a:ext cx="1321925" cy="525905"/>
          </a:xfrm>
          <a:prstGeom prst="rect">
            <a:avLst/>
          </a:prstGeom>
          <a:solidFill>
            <a:schemeClr val="accent1">
              <a:lumMod val="50000"/>
            </a:schemeClr>
          </a:solidFill>
          <a:ln>
            <a:noFill/>
          </a:ln>
          <a:effec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dirty="0">
                <a:solidFill>
                  <a:srgbClr val="FFFFFF"/>
                </a:solidFill>
                <a:latin typeface="微软雅黑" panose="020B0503020204020204" charset="-122"/>
                <a:ea typeface="微软雅黑" panose="020B0503020204020204" charset="-122"/>
              </a:rPr>
              <a:t>588</a:t>
            </a:r>
            <a:r>
              <a:rPr lang="zh-CN" altLang="en-US" sz="2000" b="1" dirty="0">
                <a:solidFill>
                  <a:srgbClr val="FFFFFF"/>
                </a:solidFill>
                <a:latin typeface="微软雅黑" panose="020B0503020204020204" charset="-122"/>
                <a:ea typeface="微软雅黑" panose="020B0503020204020204" charset="-122"/>
              </a:rPr>
              <a:t>万</a:t>
            </a:r>
            <a:endParaRPr lang="zh-CN" altLang="en-US" sz="2000" b="1" dirty="0">
              <a:solidFill>
                <a:srgbClr val="FFFFFF"/>
              </a:solidFill>
              <a:latin typeface="微软雅黑" panose="020B0503020204020204" charset="-122"/>
              <a:ea typeface="微软雅黑" panose="020B0503020204020204" charset="-122"/>
            </a:endParaRPr>
          </a:p>
        </p:txBody>
      </p:sp>
      <p:sp>
        <p:nvSpPr>
          <p:cNvPr id="33" name="矩形 32" descr="#clear#"/>
          <p:cNvSpPr/>
          <p:nvPr/>
        </p:nvSpPr>
        <p:spPr>
          <a:xfrm>
            <a:off x="1031314" y="4356164"/>
            <a:ext cx="2533349" cy="14537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FFFFF"/>
                </a:solidFill>
                <a:latin typeface="+mn-ea"/>
              </a:rPr>
              <a:t>请输入文本请输入文本请输入文本请输入文本请输入文本请输入文本</a:t>
            </a:r>
            <a:endParaRPr lang="zh-CN" altLang="zh-CN" sz="1800" dirty="0">
              <a:solidFill>
                <a:srgbClr val="FFFFFF"/>
              </a:solidFill>
              <a:latin typeface="+mn-ea"/>
            </a:endParaRPr>
          </a:p>
        </p:txBody>
      </p:sp>
      <p:sp>
        <p:nvSpPr>
          <p:cNvPr id="36" name="KSO_Shape"/>
          <p:cNvSpPr/>
          <p:nvPr/>
        </p:nvSpPr>
        <p:spPr bwMode="auto">
          <a:xfrm>
            <a:off x="1973912" y="2484941"/>
            <a:ext cx="648151" cy="726898"/>
          </a:xfrm>
          <a:custGeom>
            <a:avLst/>
            <a:gdLst>
              <a:gd name="T0" fmla="*/ 1857435 w 2036763"/>
              <a:gd name="T1" fmla="*/ 1830231 h 2286000"/>
              <a:gd name="T2" fmla="*/ 231698 w 2036763"/>
              <a:gd name="T3" fmla="*/ 1854959 h 2286000"/>
              <a:gd name="T4" fmla="*/ 157563 w 2036763"/>
              <a:gd name="T5" fmla="*/ 1778733 h 2286000"/>
              <a:gd name="T6" fmla="*/ 733860 w 2036763"/>
              <a:gd name="T7" fmla="*/ 1929370 h 2286000"/>
              <a:gd name="T8" fmla="*/ 1476109 w 2036763"/>
              <a:gd name="T9" fmla="*/ 1905777 h 2286000"/>
              <a:gd name="T10" fmla="*/ 1963536 w 2036763"/>
              <a:gd name="T11" fmla="*/ 1721337 h 2286000"/>
              <a:gd name="T12" fmla="*/ 2025201 w 2036763"/>
              <a:gd name="T13" fmla="*/ 1985860 h 2286000"/>
              <a:gd name="T14" fmla="*/ 1627778 w 2036763"/>
              <a:gd name="T15" fmla="*/ 2215672 h 2286000"/>
              <a:gd name="T16" fmla="*/ 863312 w 2036763"/>
              <a:gd name="T17" fmla="*/ 2281917 h 2286000"/>
              <a:gd name="T18" fmla="*/ 202225 w 2036763"/>
              <a:gd name="T19" fmla="*/ 2143757 h 2286000"/>
              <a:gd name="T20" fmla="*/ 0 w 2036763"/>
              <a:gd name="T21" fmla="*/ 1662579 h 2286000"/>
              <a:gd name="T22" fmla="*/ 413292 w 2036763"/>
              <a:gd name="T23" fmla="*/ 1477836 h 2286000"/>
              <a:gd name="T24" fmla="*/ 124237 w 2036763"/>
              <a:gd name="T25" fmla="*/ 1621895 h 2286000"/>
              <a:gd name="T26" fmla="*/ 73227 w 2036763"/>
              <a:gd name="T27" fmla="*/ 1281373 h 2286000"/>
              <a:gd name="T28" fmla="*/ 560654 w 2036763"/>
              <a:gd name="T29" fmla="*/ 1465586 h 2286000"/>
              <a:gd name="T30" fmla="*/ 1302903 w 2036763"/>
              <a:gd name="T31" fmla="*/ 1489406 h 2286000"/>
              <a:gd name="T32" fmla="*/ 1879199 w 2036763"/>
              <a:gd name="T33" fmla="*/ 1338542 h 2286000"/>
              <a:gd name="T34" fmla="*/ 2035856 w 2036763"/>
              <a:gd name="T35" fmla="*/ 1505741 h 2286000"/>
              <a:gd name="T36" fmla="*/ 1772192 w 2036763"/>
              <a:gd name="T37" fmla="*/ 1730109 h 2286000"/>
              <a:gd name="T38" fmla="*/ 1070525 w 2036763"/>
              <a:gd name="T39" fmla="*/ 1845583 h 2286000"/>
              <a:gd name="T40" fmla="*/ 333717 w 2036763"/>
              <a:gd name="T41" fmla="*/ 1754156 h 2286000"/>
              <a:gd name="T42" fmla="*/ 3854 w 2036763"/>
              <a:gd name="T43" fmla="*/ 1523663 h 2286000"/>
              <a:gd name="T44" fmla="*/ 343919 w 2036763"/>
              <a:gd name="T45" fmla="*/ 1281977 h 2286000"/>
              <a:gd name="T46" fmla="*/ 1857435 w 2036763"/>
              <a:gd name="T47" fmla="*/ 1214825 h 2286000"/>
              <a:gd name="T48" fmla="*/ 24485 w 2036763"/>
              <a:gd name="T49" fmla="*/ 787414 h 2286000"/>
              <a:gd name="T50" fmla="*/ 423268 w 2036763"/>
              <a:gd name="T51" fmla="*/ 996809 h 2286000"/>
              <a:gd name="T52" fmla="*/ 1139898 w 2036763"/>
              <a:gd name="T53" fmla="*/ 1061238 h 2286000"/>
              <a:gd name="T54" fmla="*/ 1782848 w 2036763"/>
              <a:gd name="T55" fmla="*/ 943496 h 2286000"/>
              <a:gd name="T56" fmla="*/ 2035856 w 2036763"/>
              <a:gd name="T57" fmla="*/ 769038 h 2286000"/>
              <a:gd name="T58" fmla="*/ 1876252 w 2036763"/>
              <a:gd name="T59" fmla="*/ 1243183 h 2286000"/>
              <a:gd name="T60" fmla="*/ 1248265 w 2036763"/>
              <a:gd name="T61" fmla="*/ 1397450 h 2286000"/>
              <a:gd name="T62" fmla="*/ 469290 w 2036763"/>
              <a:gd name="T63" fmla="*/ 1350716 h 2286000"/>
              <a:gd name="T64" fmla="*/ 26072 w 2036763"/>
              <a:gd name="T65" fmla="*/ 1132247 h 2286000"/>
              <a:gd name="T66" fmla="*/ 561787 w 2036763"/>
              <a:gd name="T67" fmla="*/ 642633 h 2286000"/>
              <a:gd name="T68" fmla="*/ 1740226 w 2036763"/>
              <a:gd name="T69" fmla="*/ 837260 h 2286000"/>
              <a:gd name="T70" fmla="*/ 102473 w 2036763"/>
              <a:gd name="T71" fmla="*/ 474092 h 2286000"/>
              <a:gd name="T72" fmla="*/ 1337355 w 2036763"/>
              <a:gd name="T73" fmla="*/ 234897 h 2286000"/>
              <a:gd name="T74" fmla="*/ 973591 w 2036763"/>
              <a:gd name="T75" fmla="*/ 219937 h 2286000"/>
              <a:gd name="T76" fmla="*/ 1075191 w 2036763"/>
              <a:gd name="T77" fmla="*/ 297459 h 2286000"/>
              <a:gd name="T78" fmla="*/ 1371146 w 2036763"/>
              <a:gd name="T79" fmla="*/ 435729 h 2286000"/>
              <a:gd name="T80" fmla="*/ 1081087 w 2036763"/>
              <a:gd name="T81" fmla="*/ 581026 h 2286000"/>
              <a:gd name="T82" fmla="*/ 683078 w 2036763"/>
              <a:gd name="T83" fmla="*/ 470637 h 2286000"/>
              <a:gd name="T84" fmla="*/ 974725 w 2036763"/>
              <a:gd name="T85" fmla="*/ 484917 h 2286000"/>
              <a:gd name="T86" fmla="*/ 1043668 w 2036763"/>
              <a:gd name="T87" fmla="*/ 413742 h 2286000"/>
              <a:gd name="T88" fmla="*/ 671512 w 2036763"/>
              <a:gd name="T89" fmla="*/ 280685 h 2286000"/>
              <a:gd name="T90" fmla="*/ 839560 w 2036763"/>
              <a:gd name="T91" fmla="*/ 167576 h 2286000"/>
              <a:gd name="T92" fmla="*/ 494455 w 2036763"/>
              <a:gd name="T93" fmla="*/ 135423 h 2286000"/>
              <a:gd name="T94" fmla="*/ 101339 w 2036763"/>
              <a:gd name="T95" fmla="*/ 312130 h 2286000"/>
              <a:gd name="T96" fmla="*/ 205853 w 2036763"/>
              <a:gd name="T97" fmla="*/ 474999 h 2286000"/>
              <a:gd name="T98" fmla="*/ 801420 w 2036763"/>
              <a:gd name="T99" fmla="*/ 617000 h 2286000"/>
              <a:gd name="T100" fmla="*/ 1542308 w 2036763"/>
              <a:gd name="T101" fmla="*/ 572994 h 2286000"/>
              <a:gd name="T102" fmla="*/ 1935197 w 2036763"/>
              <a:gd name="T103" fmla="*/ 396513 h 2286000"/>
              <a:gd name="T104" fmla="*/ 1830684 w 2036763"/>
              <a:gd name="T105" fmla="*/ 233644 h 2286000"/>
              <a:gd name="T106" fmla="*/ 1235116 w 2036763"/>
              <a:gd name="T107" fmla="*/ 91643 h 2286000"/>
              <a:gd name="T108" fmla="*/ 1546389 w 2036763"/>
              <a:gd name="T109" fmla="*/ 51492 h 2286000"/>
              <a:gd name="T110" fmla="*/ 2004797 w 2036763"/>
              <a:gd name="T111" fmla="*/ 265628 h 2286000"/>
              <a:gd name="T112" fmla="*/ 1997996 w 2036763"/>
              <a:gd name="T113" fmla="*/ 720439 h 2286000"/>
              <a:gd name="T114" fmla="*/ 1525079 w 2036763"/>
              <a:gd name="T115" fmla="*/ 930944 h 2286000"/>
              <a:gd name="T116" fmla="*/ 739528 w 2036763"/>
              <a:gd name="T117" fmla="*/ 964516 h 2286000"/>
              <a:gd name="T118" fmla="*/ 134892 w 2036763"/>
              <a:gd name="T119" fmla="*/ 799832 h 2286000"/>
              <a:gd name="T120" fmla="*/ 2040 w 2036763"/>
              <a:gd name="T121" fmla="*/ 331411 h 2286000"/>
              <a:gd name="T122" fmla="*/ 298124 w 2036763"/>
              <a:gd name="T123" fmla="*/ 104119 h 2286000"/>
              <a:gd name="T124" fmla="*/ 1018381 w 2036763"/>
              <a:gd name="T125" fmla="*/ 0 h 2286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36763" h="2286000">
                <a:moveTo>
                  <a:pt x="495361" y="1937538"/>
                </a:moveTo>
                <a:lnTo>
                  <a:pt x="495361" y="2201380"/>
                </a:lnTo>
                <a:lnTo>
                  <a:pt x="511685" y="2205010"/>
                </a:lnTo>
                <a:lnTo>
                  <a:pt x="528008" y="2208413"/>
                </a:lnTo>
                <a:lnTo>
                  <a:pt x="561787" y="2214992"/>
                </a:lnTo>
                <a:lnTo>
                  <a:pt x="596474" y="2220890"/>
                </a:lnTo>
                <a:lnTo>
                  <a:pt x="631614" y="2226335"/>
                </a:lnTo>
                <a:lnTo>
                  <a:pt x="631614" y="1962039"/>
                </a:lnTo>
                <a:lnTo>
                  <a:pt x="596474" y="1956594"/>
                </a:lnTo>
                <a:lnTo>
                  <a:pt x="561787" y="1950696"/>
                </a:lnTo>
                <a:lnTo>
                  <a:pt x="528008" y="1944343"/>
                </a:lnTo>
                <a:lnTo>
                  <a:pt x="495361" y="1937538"/>
                </a:lnTo>
                <a:close/>
                <a:moveTo>
                  <a:pt x="295403" y="1880822"/>
                </a:moveTo>
                <a:lnTo>
                  <a:pt x="295403" y="2144891"/>
                </a:lnTo>
                <a:lnTo>
                  <a:pt x="311273" y="2150336"/>
                </a:lnTo>
                <a:lnTo>
                  <a:pt x="327596" y="2156007"/>
                </a:lnTo>
                <a:lnTo>
                  <a:pt x="343919" y="2161452"/>
                </a:lnTo>
                <a:lnTo>
                  <a:pt x="360696" y="2166670"/>
                </a:lnTo>
                <a:lnTo>
                  <a:pt x="378152" y="2171888"/>
                </a:lnTo>
                <a:lnTo>
                  <a:pt x="395609" y="2176879"/>
                </a:lnTo>
                <a:lnTo>
                  <a:pt x="413292" y="2181870"/>
                </a:lnTo>
                <a:lnTo>
                  <a:pt x="431429" y="2186407"/>
                </a:lnTo>
                <a:lnTo>
                  <a:pt x="431429" y="1922338"/>
                </a:lnTo>
                <a:lnTo>
                  <a:pt x="413292" y="1917800"/>
                </a:lnTo>
                <a:lnTo>
                  <a:pt x="395609" y="1912809"/>
                </a:lnTo>
                <a:lnTo>
                  <a:pt x="378152" y="1907592"/>
                </a:lnTo>
                <a:lnTo>
                  <a:pt x="360696" y="1902374"/>
                </a:lnTo>
                <a:lnTo>
                  <a:pt x="343919" y="1897383"/>
                </a:lnTo>
                <a:lnTo>
                  <a:pt x="327596" y="1891938"/>
                </a:lnTo>
                <a:lnTo>
                  <a:pt x="311273" y="1886493"/>
                </a:lnTo>
                <a:lnTo>
                  <a:pt x="295403" y="1880822"/>
                </a:lnTo>
                <a:close/>
                <a:moveTo>
                  <a:pt x="1857435" y="1830231"/>
                </a:moveTo>
                <a:lnTo>
                  <a:pt x="1842246" y="1837944"/>
                </a:lnTo>
                <a:lnTo>
                  <a:pt x="1826603" y="1845658"/>
                </a:lnTo>
                <a:lnTo>
                  <a:pt x="1810280" y="1853144"/>
                </a:lnTo>
                <a:lnTo>
                  <a:pt x="1793503" y="1860404"/>
                </a:lnTo>
                <a:lnTo>
                  <a:pt x="1776273" y="1867664"/>
                </a:lnTo>
                <a:lnTo>
                  <a:pt x="1758590" y="1874696"/>
                </a:lnTo>
                <a:lnTo>
                  <a:pt x="1740226" y="1881275"/>
                </a:lnTo>
                <a:lnTo>
                  <a:pt x="1721409" y="1888081"/>
                </a:lnTo>
                <a:lnTo>
                  <a:pt x="1721409" y="2152151"/>
                </a:lnTo>
                <a:lnTo>
                  <a:pt x="1740226" y="2145572"/>
                </a:lnTo>
                <a:lnTo>
                  <a:pt x="1758590" y="2138766"/>
                </a:lnTo>
                <a:lnTo>
                  <a:pt x="1776273" y="2131733"/>
                </a:lnTo>
                <a:lnTo>
                  <a:pt x="1793503" y="2124700"/>
                </a:lnTo>
                <a:lnTo>
                  <a:pt x="1810280" y="2117440"/>
                </a:lnTo>
                <a:lnTo>
                  <a:pt x="1826603" y="2109954"/>
                </a:lnTo>
                <a:lnTo>
                  <a:pt x="1842246" y="2102241"/>
                </a:lnTo>
                <a:lnTo>
                  <a:pt x="1857435" y="2094300"/>
                </a:lnTo>
                <a:lnTo>
                  <a:pt x="1857435" y="1830231"/>
                </a:lnTo>
                <a:close/>
                <a:moveTo>
                  <a:pt x="95445" y="1777145"/>
                </a:moveTo>
                <a:lnTo>
                  <a:pt x="95445" y="2041214"/>
                </a:lnTo>
                <a:lnTo>
                  <a:pt x="102473" y="2046659"/>
                </a:lnTo>
                <a:lnTo>
                  <a:pt x="109501" y="2051877"/>
                </a:lnTo>
                <a:lnTo>
                  <a:pt x="116756" y="2057095"/>
                </a:lnTo>
                <a:lnTo>
                  <a:pt x="124237" y="2061859"/>
                </a:lnTo>
                <a:lnTo>
                  <a:pt x="132172" y="2067077"/>
                </a:lnTo>
                <a:lnTo>
                  <a:pt x="140107" y="2072068"/>
                </a:lnTo>
                <a:lnTo>
                  <a:pt x="156883" y="2082050"/>
                </a:lnTo>
                <a:lnTo>
                  <a:pt x="174340" y="2091578"/>
                </a:lnTo>
                <a:lnTo>
                  <a:pt x="192704" y="2101106"/>
                </a:lnTo>
                <a:lnTo>
                  <a:pt x="211747" y="2110181"/>
                </a:lnTo>
                <a:lnTo>
                  <a:pt x="231698" y="2119255"/>
                </a:lnTo>
                <a:lnTo>
                  <a:pt x="231698" y="1854959"/>
                </a:lnTo>
                <a:lnTo>
                  <a:pt x="211747" y="1845885"/>
                </a:lnTo>
                <a:lnTo>
                  <a:pt x="192704" y="1837037"/>
                </a:lnTo>
                <a:lnTo>
                  <a:pt x="174340" y="1827509"/>
                </a:lnTo>
                <a:lnTo>
                  <a:pt x="156883" y="1817980"/>
                </a:lnTo>
                <a:lnTo>
                  <a:pt x="140107" y="1807772"/>
                </a:lnTo>
                <a:lnTo>
                  <a:pt x="132172" y="1803007"/>
                </a:lnTo>
                <a:lnTo>
                  <a:pt x="124237" y="1797790"/>
                </a:lnTo>
                <a:lnTo>
                  <a:pt x="116756" y="1792572"/>
                </a:lnTo>
                <a:lnTo>
                  <a:pt x="109501" y="1787354"/>
                </a:lnTo>
                <a:lnTo>
                  <a:pt x="102473" y="1782363"/>
                </a:lnTo>
                <a:lnTo>
                  <a:pt x="95445" y="1777145"/>
                </a:lnTo>
                <a:close/>
                <a:moveTo>
                  <a:pt x="5441" y="1625600"/>
                </a:moveTo>
                <a:lnTo>
                  <a:pt x="8162" y="1634221"/>
                </a:lnTo>
                <a:lnTo>
                  <a:pt x="11336" y="1642388"/>
                </a:lnTo>
                <a:lnTo>
                  <a:pt x="15190" y="1650782"/>
                </a:lnTo>
                <a:lnTo>
                  <a:pt x="19724" y="1658722"/>
                </a:lnTo>
                <a:lnTo>
                  <a:pt x="24485" y="1666889"/>
                </a:lnTo>
                <a:lnTo>
                  <a:pt x="29926" y="1675056"/>
                </a:lnTo>
                <a:lnTo>
                  <a:pt x="35820" y="1682770"/>
                </a:lnTo>
                <a:lnTo>
                  <a:pt x="42395" y="1690710"/>
                </a:lnTo>
                <a:lnTo>
                  <a:pt x="49423" y="1698423"/>
                </a:lnTo>
                <a:lnTo>
                  <a:pt x="56904" y="1706137"/>
                </a:lnTo>
                <a:lnTo>
                  <a:pt x="64839" y="1713850"/>
                </a:lnTo>
                <a:lnTo>
                  <a:pt x="73227" y="1721337"/>
                </a:lnTo>
                <a:lnTo>
                  <a:pt x="82296" y="1728823"/>
                </a:lnTo>
                <a:lnTo>
                  <a:pt x="91591" y="1736310"/>
                </a:lnTo>
                <a:lnTo>
                  <a:pt x="101566" y="1743569"/>
                </a:lnTo>
                <a:lnTo>
                  <a:pt x="111995" y="1750829"/>
                </a:lnTo>
                <a:lnTo>
                  <a:pt x="122650" y="1757862"/>
                </a:lnTo>
                <a:lnTo>
                  <a:pt x="133986" y="1764667"/>
                </a:lnTo>
                <a:lnTo>
                  <a:pt x="145548" y="1771700"/>
                </a:lnTo>
                <a:lnTo>
                  <a:pt x="157563" y="1778733"/>
                </a:lnTo>
                <a:lnTo>
                  <a:pt x="170259" y="1785312"/>
                </a:lnTo>
                <a:lnTo>
                  <a:pt x="183182" y="1791891"/>
                </a:lnTo>
                <a:lnTo>
                  <a:pt x="196558" y="1798243"/>
                </a:lnTo>
                <a:lnTo>
                  <a:pt x="210160" y="1804822"/>
                </a:lnTo>
                <a:lnTo>
                  <a:pt x="224443" y="1810948"/>
                </a:lnTo>
                <a:lnTo>
                  <a:pt x="238726" y="1817073"/>
                </a:lnTo>
                <a:lnTo>
                  <a:pt x="253689" y="1823198"/>
                </a:lnTo>
                <a:lnTo>
                  <a:pt x="269332" y="1829324"/>
                </a:lnTo>
                <a:lnTo>
                  <a:pt x="284975" y="1834995"/>
                </a:lnTo>
                <a:lnTo>
                  <a:pt x="301071" y="1840667"/>
                </a:lnTo>
                <a:lnTo>
                  <a:pt x="317394" y="1846338"/>
                </a:lnTo>
                <a:lnTo>
                  <a:pt x="334171" y="1851556"/>
                </a:lnTo>
                <a:lnTo>
                  <a:pt x="351174" y="1856774"/>
                </a:lnTo>
                <a:lnTo>
                  <a:pt x="368857" y="1861992"/>
                </a:lnTo>
                <a:lnTo>
                  <a:pt x="386541" y="1866983"/>
                </a:lnTo>
                <a:lnTo>
                  <a:pt x="404677" y="1871747"/>
                </a:lnTo>
                <a:lnTo>
                  <a:pt x="423268" y="1876738"/>
                </a:lnTo>
                <a:lnTo>
                  <a:pt x="441631" y="1881275"/>
                </a:lnTo>
                <a:lnTo>
                  <a:pt x="460901" y="1885813"/>
                </a:lnTo>
                <a:lnTo>
                  <a:pt x="480172" y="1890123"/>
                </a:lnTo>
                <a:lnTo>
                  <a:pt x="500122" y="1894207"/>
                </a:lnTo>
                <a:lnTo>
                  <a:pt x="519846" y="1898063"/>
                </a:lnTo>
                <a:lnTo>
                  <a:pt x="540250" y="1901920"/>
                </a:lnTo>
                <a:lnTo>
                  <a:pt x="560654" y="1905777"/>
                </a:lnTo>
                <a:lnTo>
                  <a:pt x="581511" y="1909180"/>
                </a:lnTo>
                <a:lnTo>
                  <a:pt x="602369" y="1912583"/>
                </a:lnTo>
                <a:lnTo>
                  <a:pt x="623679" y="1915986"/>
                </a:lnTo>
                <a:lnTo>
                  <a:pt x="645217" y="1918935"/>
                </a:lnTo>
                <a:lnTo>
                  <a:pt x="666981" y="1921884"/>
                </a:lnTo>
                <a:lnTo>
                  <a:pt x="688972" y="1924379"/>
                </a:lnTo>
                <a:lnTo>
                  <a:pt x="711189" y="1927102"/>
                </a:lnTo>
                <a:lnTo>
                  <a:pt x="733860" y="1929370"/>
                </a:lnTo>
                <a:lnTo>
                  <a:pt x="756531" y="1931639"/>
                </a:lnTo>
                <a:lnTo>
                  <a:pt x="779202" y="1933681"/>
                </a:lnTo>
                <a:lnTo>
                  <a:pt x="802554" y="1935496"/>
                </a:lnTo>
                <a:lnTo>
                  <a:pt x="825678" y="1937084"/>
                </a:lnTo>
                <a:lnTo>
                  <a:pt x="849029" y="1938672"/>
                </a:lnTo>
                <a:lnTo>
                  <a:pt x="872834" y="1939806"/>
                </a:lnTo>
                <a:lnTo>
                  <a:pt x="896865" y="1940941"/>
                </a:lnTo>
                <a:lnTo>
                  <a:pt x="920896" y="1941848"/>
                </a:lnTo>
                <a:lnTo>
                  <a:pt x="944701" y="1942529"/>
                </a:lnTo>
                <a:lnTo>
                  <a:pt x="969185" y="1942982"/>
                </a:lnTo>
                <a:lnTo>
                  <a:pt x="993670" y="1943209"/>
                </a:lnTo>
                <a:lnTo>
                  <a:pt x="1018381" y="1943436"/>
                </a:lnTo>
                <a:lnTo>
                  <a:pt x="1043093" y="1943209"/>
                </a:lnTo>
                <a:lnTo>
                  <a:pt x="1067578" y="1942982"/>
                </a:lnTo>
                <a:lnTo>
                  <a:pt x="1091835" y="1942529"/>
                </a:lnTo>
                <a:lnTo>
                  <a:pt x="1116093" y="1941848"/>
                </a:lnTo>
                <a:lnTo>
                  <a:pt x="1139898" y="1940941"/>
                </a:lnTo>
                <a:lnTo>
                  <a:pt x="1163703" y="1939806"/>
                </a:lnTo>
                <a:lnTo>
                  <a:pt x="1187507" y="1938672"/>
                </a:lnTo>
                <a:lnTo>
                  <a:pt x="1210858" y="1937084"/>
                </a:lnTo>
                <a:lnTo>
                  <a:pt x="1234436" y="1935496"/>
                </a:lnTo>
                <a:lnTo>
                  <a:pt x="1257334" y="1933681"/>
                </a:lnTo>
                <a:lnTo>
                  <a:pt x="1280232" y="1931639"/>
                </a:lnTo>
                <a:lnTo>
                  <a:pt x="1302903" y="1929370"/>
                </a:lnTo>
                <a:lnTo>
                  <a:pt x="1325347" y="1927102"/>
                </a:lnTo>
                <a:lnTo>
                  <a:pt x="1347565" y="1924379"/>
                </a:lnTo>
                <a:lnTo>
                  <a:pt x="1369782" y="1921884"/>
                </a:lnTo>
                <a:lnTo>
                  <a:pt x="1391319" y="1918935"/>
                </a:lnTo>
                <a:lnTo>
                  <a:pt x="1413084" y="1915986"/>
                </a:lnTo>
                <a:lnTo>
                  <a:pt x="1434168" y="1912583"/>
                </a:lnTo>
                <a:lnTo>
                  <a:pt x="1455252" y="1909180"/>
                </a:lnTo>
                <a:lnTo>
                  <a:pt x="1476109" y="1905777"/>
                </a:lnTo>
                <a:lnTo>
                  <a:pt x="1496513" y="1901920"/>
                </a:lnTo>
                <a:lnTo>
                  <a:pt x="1516917" y="1898063"/>
                </a:lnTo>
                <a:lnTo>
                  <a:pt x="1536867" y="1894207"/>
                </a:lnTo>
                <a:lnTo>
                  <a:pt x="1556364" y="1890123"/>
                </a:lnTo>
                <a:lnTo>
                  <a:pt x="1575635" y="1885813"/>
                </a:lnTo>
                <a:lnTo>
                  <a:pt x="1594905" y="1881275"/>
                </a:lnTo>
                <a:lnTo>
                  <a:pt x="1613722" y="1876738"/>
                </a:lnTo>
                <a:lnTo>
                  <a:pt x="1632086" y="1871747"/>
                </a:lnTo>
                <a:lnTo>
                  <a:pt x="1650222" y="1866983"/>
                </a:lnTo>
                <a:lnTo>
                  <a:pt x="1668133" y="1861992"/>
                </a:lnTo>
                <a:lnTo>
                  <a:pt x="1685589" y="1856774"/>
                </a:lnTo>
                <a:lnTo>
                  <a:pt x="1702592" y="1851556"/>
                </a:lnTo>
                <a:lnTo>
                  <a:pt x="1719369" y="1846338"/>
                </a:lnTo>
                <a:lnTo>
                  <a:pt x="1735919" y="1840667"/>
                </a:lnTo>
                <a:lnTo>
                  <a:pt x="1751789" y="1834995"/>
                </a:lnTo>
                <a:lnTo>
                  <a:pt x="1767658" y="1829324"/>
                </a:lnTo>
                <a:lnTo>
                  <a:pt x="1782848" y="1823198"/>
                </a:lnTo>
                <a:lnTo>
                  <a:pt x="1797811" y="1817073"/>
                </a:lnTo>
                <a:lnTo>
                  <a:pt x="1812320" y="1810948"/>
                </a:lnTo>
                <a:lnTo>
                  <a:pt x="1826603" y="1804822"/>
                </a:lnTo>
                <a:lnTo>
                  <a:pt x="1840205" y="1798243"/>
                </a:lnTo>
                <a:lnTo>
                  <a:pt x="1853581" y="1791891"/>
                </a:lnTo>
                <a:lnTo>
                  <a:pt x="1866504" y="1785312"/>
                </a:lnTo>
                <a:lnTo>
                  <a:pt x="1879199" y="1778733"/>
                </a:lnTo>
                <a:lnTo>
                  <a:pt x="1891215" y="1771700"/>
                </a:lnTo>
                <a:lnTo>
                  <a:pt x="1903004" y="1764667"/>
                </a:lnTo>
                <a:lnTo>
                  <a:pt x="1913886" y="1757862"/>
                </a:lnTo>
                <a:lnTo>
                  <a:pt x="1924768" y="1750829"/>
                </a:lnTo>
                <a:lnTo>
                  <a:pt x="1935197" y="1743569"/>
                </a:lnTo>
                <a:lnTo>
                  <a:pt x="1944945" y="1736310"/>
                </a:lnTo>
                <a:lnTo>
                  <a:pt x="1954467" y="1728823"/>
                </a:lnTo>
                <a:lnTo>
                  <a:pt x="1963536" y="1721337"/>
                </a:lnTo>
                <a:lnTo>
                  <a:pt x="1971697" y="1713850"/>
                </a:lnTo>
                <a:lnTo>
                  <a:pt x="1979859" y="1706137"/>
                </a:lnTo>
                <a:lnTo>
                  <a:pt x="1987113" y="1698423"/>
                </a:lnTo>
                <a:lnTo>
                  <a:pt x="1994141" y="1690710"/>
                </a:lnTo>
                <a:lnTo>
                  <a:pt x="2000716" y="1682770"/>
                </a:lnTo>
                <a:lnTo>
                  <a:pt x="2006611" y="1675056"/>
                </a:lnTo>
                <a:lnTo>
                  <a:pt x="2012278" y="1666889"/>
                </a:lnTo>
                <a:lnTo>
                  <a:pt x="2017039" y="1658722"/>
                </a:lnTo>
                <a:lnTo>
                  <a:pt x="2021573" y="1650782"/>
                </a:lnTo>
                <a:lnTo>
                  <a:pt x="2025427" y="1642388"/>
                </a:lnTo>
                <a:lnTo>
                  <a:pt x="2028375" y="1634221"/>
                </a:lnTo>
                <a:lnTo>
                  <a:pt x="2031322" y="1625600"/>
                </a:lnTo>
                <a:lnTo>
                  <a:pt x="2032682" y="1630364"/>
                </a:lnTo>
                <a:lnTo>
                  <a:pt x="2033589" y="1634901"/>
                </a:lnTo>
                <a:lnTo>
                  <a:pt x="2034723" y="1639666"/>
                </a:lnTo>
                <a:lnTo>
                  <a:pt x="2035403" y="1643976"/>
                </a:lnTo>
                <a:lnTo>
                  <a:pt x="2035856" y="1648740"/>
                </a:lnTo>
                <a:lnTo>
                  <a:pt x="2036536" y="1653277"/>
                </a:lnTo>
                <a:lnTo>
                  <a:pt x="2036763" y="1658042"/>
                </a:lnTo>
                <a:lnTo>
                  <a:pt x="2036763" y="1662579"/>
                </a:lnTo>
                <a:lnTo>
                  <a:pt x="2036763" y="1931866"/>
                </a:lnTo>
                <a:lnTo>
                  <a:pt x="2036763" y="1936176"/>
                </a:lnTo>
                <a:lnTo>
                  <a:pt x="2036536" y="1940941"/>
                </a:lnTo>
                <a:lnTo>
                  <a:pt x="2035856" y="1945478"/>
                </a:lnTo>
                <a:lnTo>
                  <a:pt x="2035403" y="1950015"/>
                </a:lnTo>
                <a:lnTo>
                  <a:pt x="2034723" y="1954552"/>
                </a:lnTo>
                <a:lnTo>
                  <a:pt x="2033816" y="1959090"/>
                </a:lnTo>
                <a:lnTo>
                  <a:pt x="2032909" y="1963627"/>
                </a:lnTo>
                <a:lnTo>
                  <a:pt x="2031549" y="1967937"/>
                </a:lnTo>
                <a:lnTo>
                  <a:pt x="2029962" y="1972475"/>
                </a:lnTo>
                <a:lnTo>
                  <a:pt x="2028375" y="1977012"/>
                </a:lnTo>
                <a:lnTo>
                  <a:pt x="2025201" y="1985860"/>
                </a:lnTo>
                <a:lnTo>
                  <a:pt x="2020893" y="1994480"/>
                </a:lnTo>
                <a:lnTo>
                  <a:pt x="2016132" y="2003101"/>
                </a:lnTo>
                <a:lnTo>
                  <a:pt x="2010691" y="2011949"/>
                </a:lnTo>
                <a:lnTo>
                  <a:pt x="2004797" y="2020343"/>
                </a:lnTo>
                <a:lnTo>
                  <a:pt x="1997996" y="2028964"/>
                </a:lnTo>
                <a:lnTo>
                  <a:pt x="1991194" y="2037131"/>
                </a:lnTo>
                <a:lnTo>
                  <a:pt x="1983259" y="2045298"/>
                </a:lnTo>
                <a:lnTo>
                  <a:pt x="1975098" y="2053692"/>
                </a:lnTo>
                <a:lnTo>
                  <a:pt x="1966029" y="2061632"/>
                </a:lnTo>
                <a:lnTo>
                  <a:pt x="1956734" y="2069572"/>
                </a:lnTo>
                <a:lnTo>
                  <a:pt x="1946759" y="2077739"/>
                </a:lnTo>
                <a:lnTo>
                  <a:pt x="1936331" y="2085453"/>
                </a:lnTo>
                <a:lnTo>
                  <a:pt x="1925448" y="2093166"/>
                </a:lnTo>
                <a:lnTo>
                  <a:pt x="1913659" y="2100653"/>
                </a:lnTo>
                <a:lnTo>
                  <a:pt x="1901871" y="2108139"/>
                </a:lnTo>
                <a:lnTo>
                  <a:pt x="1889175" y="2115626"/>
                </a:lnTo>
                <a:lnTo>
                  <a:pt x="1876252" y="2122885"/>
                </a:lnTo>
                <a:lnTo>
                  <a:pt x="1862876" y="2129691"/>
                </a:lnTo>
                <a:lnTo>
                  <a:pt x="1848820" y="2136951"/>
                </a:lnTo>
                <a:lnTo>
                  <a:pt x="1834311" y="2143757"/>
                </a:lnTo>
                <a:lnTo>
                  <a:pt x="1819575" y="2150336"/>
                </a:lnTo>
                <a:lnTo>
                  <a:pt x="1804159" y="2157142"/>
                </a:lnTo>
                <a:lnTo>
                  <a:pt x="1788515" y="2163494"/>
                </a:lnTo>
                <a:lnTo>
                  <a:pt x="1772192" y="2170073"/>
                </a:lnTo>
                <a:lnTo>
                  <a:pt x="1755416" y="2176198"/>
                </a:lnTo>
                <a:lnTo>
                  <a:pt x="1738413" y="2182323"/>
                </a:lnTo>
                <a:lnTo>
                  <a:pt x="1720956" y="2188222"/>
                </a:lnTo>
                <a:lnTo>
                  <a:pt x="1703046" y="2193894"/>
                </a:lnTo>
                <a:lnTo>
                  <a:pt x="1684682" y="2199565"/>
                </a:lnTo>
                <a:lnTo>
                  <a:pt x="1666319" y="2205010"/>
                </a:lnTo>
                <a:lnTo>
                  <a:pt x="1647049" y="2210455"/>
                </a:lnTo>
                <a:lnTo>
                  <a:pt x="1627778" y="2215672"/>
                </a:lnTo>
                <a:lnTo>
                  <a:pt x="1608054" y="2220890"/>
                </a:lnTo>
                <a:lnTo>
                  <a:pt x="1587877" y="2225428"/>
                </a:lnTo>
                <a:lnTo>
                  <a:pt x="1567247" y="2230419"/>
                </a:lnTo>
                <a:lnTo>
                  <a:pt x="1546389" y="2234729"/>
                </a:lnTo>
                <a:lnTo>
                  <a:pt x="1525079" y="2239039"/>
                </a:lnTo>
                <a:lnTo>
                  <a:pt x="1503768" y="2243350"/>
                </a:lnTo>
                <a:lnTo>
                  <a:pt x="1481777" y="2247433"/>
                </a:lnTo>
                <a:lnTo>
                  <a:pt x="1460013" y="2251063"/>
                </a:lnTo>
                <a:lnTo>
                  <a:pt x="1437568" y="2254920"/>
                </a:lnTo>
                <a:lnTo>
                  <a:pt x="1414897" y="2258323"/>
                </a:lnTo>
                <a:lnTo>
                  <a:pt x="1391773" y="2261499"/>
                </a:lnTo>
                <a:lnTo>
                  <a:pt x="1368422" y="2264675"/>
                </a:lnTo>
                <a:lnTo>
                  <a:pt x="1344844" y="2267397"/>
                </a:lnTo>
                <a:lnTo>
                  <a:pt x="1321266" y="2270120"/>
                </a:lnTo>
                <a:lnTo>
                  <a:pt x="1297235" y="2272615"/>
                </a:lnTo>
                <a:lnTo>
                  <a:pt x="1272750" y="2274884"/>
                </a:lnTo>
                <a:lnTo>
                  <a:pt x="1248265" y="2277152"/>
                </a:lnTo>
                <a:lnTo>
                  <a:pt x="1223554" y="2278967"/>
                </a:lnTo>
                <a:lnTo>
                  <a:pt x="1198389" y="2280329"/>
                </a:lnTo>
                <a:lnTo>
                  <a:pt x="1173451" y="2281917"/>
                </a:lnTo>
                <a:lnTo>
                  <a:pt x="1148060" y="2283278"/>
                </a:lnTo>
                <a:lnTo>
                  <a:pt x="1122441" y="2284185"/>
                </a:lnTo>
                <a:lnTo>
                  <a:pt x="1096597" y="2285093"/>
                </a:lnTo>
                <a:lnTo>
                  <a:pt x="1070525" y="2285546"/>
                </a:lnTo>
                <a:lnTo>
                  <a:pt x="1044680" y="2285773"/>
                </a:lnTo>
                <a:lnTo>
                  <a:pt x="1018381" y="2286000"/>
                </a:lnTo>
                <a:lnTo>
                  <a:pt x="992083" y="2285773"/>
                </a:lnTo>
                <a:lnTo>
                  <a:pt x="966011" y="2285546"/>
                </a:lnTo>
                <a:lnTo>
                  <a:pt x="939940" y="2285093"/>
                </a:lnTo>
                <a:lnTo>
                  <a:pt x="914095" y="2284185"/>
                </a:lnTo>
                <a:lnTo>
                  <a:pt x="888477" y="2283278"/>
                </a:lnTo>
                <a:lnTo>
                  <a:pt x="863312" y="2281917"/>
                </a:lnTo>
                <a:lnTo>
                  <a:pt x="838147" y="2280329"/>
                </a:lnTo>
                <a:lnTo>
                  <a:pt x="812982" y="2278967"/>
                </a:lnTo>
                <a:lnTo>
                  <a:pt x="788271" y="2277152"/>
                </a:lnTo>
                <a:lnTo>
                  <a:pt x="763786" y="2274884"/>
                </a:lnTo>
                <a:lnTo>
                  <a:pt x="739528" y="2272615"/>
                </a:lnTo>
                <a:lnTo>
                  <a:pt x="715497" y="2270120"/>
                </a:lnTo>
                <a:lnTo>
                  <a:pt x="691692" y="2267397"/>
                </a:lnTo>
                <a:lnTo>
                  <a:pt x="668115" y="2264675"/>
                </a:lnTo>
                <a:lnTo>
                  <a:pt x="644990" y="2261499"/>
                </a:lnTo>
                <a:lnTo>
                  <a:pt x="621866" y="2258323"/>
                </a:lnTo>
                <a:lnTo>
                  <a:pt x="599195" y="2254920"/>
                </a:lnTo>
                <a:lnTo>
                  <a:pt x="576750" y="2251063"/>
                </a:lnTo>
                <a:lnTo>
                  <a:pt x="554759" y="2247433"/>
                </a:lnTo>
                <a:lnTo>
                  <a:pt x="532995" y="2243350"/>
                </a:lnTo>
                <a:lnTo>
                  <a:pt x="511458" y="2239039"/>
                </a:lnTo>
                <a:lnTo>
                  <a:pt x="490147" y="2234729"/>
                </a:lnTo>
                <a:lnTo>
                  <a:pt x="469290" y="2230419"/>
                </a:lnTo>
                <a:lnTo>
                  <a:pt x="448886" y="2225428"/>
                </a:lnTo>
                <a:lnTo>
                  <a:pt x="428935" y="2220890"/>
                </a:lnTo>
                <a:lnTo>
                  <a:pt x="408985" y="2215672"/>
                </a:lnTo>
                <a:lnTo>
                  <a:pt x="389715" y="2210455"/>
                </a:lnTo>
                <a:lnTo>
                  <a:pt x="370671" y="2205010"/>
                </a:lnTo>
                <a:lnTo>
                  <a:pt x="352081" y="2199565"/>
                </a:lnTo>
                <a:lnTo>
                  <a:pt x="333717" y="2193894"/>
                </a:lnTo>
                <a:lnTo>
                  <a:pt x="315580" y="2188222"/>
                </a:lnTo>
                <a:lnTo>
                  <a:pt x="298124" y="2182323"/>
                </a:lnTo>
                <a:lnTo>
                  <a:pt x="281120" y="2176198"/>
                </a:lnTo>
                <a:lnTo>
                  <a:pt x="264571" y="2170073"/>
                </a:lnTo>
                <a:lnTo>
                  <a:pt x="248474" y="2163494"/>
                </a:lnTo>
                <a:lnTo>
                  <a:pt x="232605" y="2157142"/>
                </a:lnTo>
                <a:lnTo>
                  <a:pt x="217188" y="2150336"/>
                </a:lnTo>
                <a:lnTo>
                  <a:pt x="202225" y="2143757"/>
                </a:lnTo>
                <a:lnTo>
                  <a:pt x="187716" y="2136951"/>
                </a:lnTo>
                <a:lnTo>
                  <a:pt x="173887" y="2129691"/>
                </a:lnTo>
                <a:lnTo>
                  <a:pt x="160511" y="2122885"/>
                </a:lnTo>
                <a:lnTo>
                  <a:pt x="147362" y="2115626"/>
                </a:lnTo>
                <a:lnTo>
                  <a:pt x="134892" y="2108139"/>
                </a:lnTo>
                <a:lnTo>
                  <a:pt x="122877" y="2100653"/>
                </a:lnTo>
                <a:lnTo>
                  <a:pt x="111541" y="2093166"/>
                </a:lnTo>
                <a:lnTo>
                  <a:pt x="100433" y="2085453"/>
                </a:lnTo>
                <a:lnTo>
                  <a:pt x="90004" y="2077739"/>
                </a:lnTo>
                <a:lnTo>
                  <a:pt x="80029" y="2069572"/>
                </a:lnTo>
                <a:lnTo>
                  <a:pt x="70734" y="2061632"/>
                </a:lnTo>
                <a:lnTo>
                  <a:pt x="61665" y="2053692"/>
                </a:lnTo>
                <a:lnTo>
                  <a:pt x="53504" y="2045298"/>
                </a:lnTo>
                <a:lnTo>
                  <a:pt x="45795" y="2037131"/>
                </a:lnTo>
                <a:lnTo>
                  <a:pt x="38541" y="2028964"/>
                </a:lnTo>
                <a:lnTo>
                  <a:pt x="31966" y="2020343"/>
                </a:lnTo>
                <a:lnTo>
                  <a:pt x="26072" y="2011949"/>
                </a:lnTo>
                <a:lnTo>
                  <a:pt x="20631" y="2003101"/>
                </a:lnTo>
                <a:lnTo>
                  <a:pt x="15870" y="1994480"/>
                </a:lnTo>
                <a:lnTo>
                  <a:pt x="11562" y="1985860"/>
                </a:lnTo>
                <a:lnTo>
                  <a:pt x="8162" y="1977012"/>
                </a:lnTo>
                <a:lnTo>
                  <a:pt x="6575" y="1972475"/>
                </a:lnTo>
                <a:lnTo>
                  <a:pt x="5214" y="1967937"/>
                </a:lnTo>
                <a:lnTo>
                  <a:pt x="3854" y="1963627"/>
                </a:lnTo>
                <a:lnTo>
                  <a:pt x="2947" y="1959090"/>
                </a:lnTo>
                <a:lnTo>
                  <a:pt x="2040" y="1954552"/>
                </a:lnTo>
                <a:lnTo>
                  <a:pt x="1360" y="1950015"/>
                </a:lnTo>
                <a:lnTo>
                  <a:pt x="907" y="1945478"/>
                </a:lnTo>
                <a:lnTo>
                  <a:pt x="227" y="1940941"/>
                </a:lnTo>
                <a:lnTo>
                  <a:pt x="0" y="1936176"/>
                </a:lnTo>
                <a:lnTo>
                  <a:pt x="0" y="1931866"/>
                </a:lnTo>
                <a:lnTo>
                  <a:pt x="0" y="1662579"/>
                </a:lnTo>
                <a:lnTo>
                  <a:pt x="0" y="1658042"/>
                </a:lnTo>
                <a:lnTo>
                  <a:pt x="227" y="1653277"/>
                </a:lnTo>
                <a:lnTo>
                  <a:pt x="907" y="1648740"/>
                </a:lnTo>
                <a:lnTo>
                  <a:pt x="1360" y="1643976"/>
                </a:lnTo>
                <a:lnTo>
                  <a:pt x="2040" y="1639666"/>
                </a:lnTo>
                <a:lnTo>
                  <a:pt x="3174" y="1634901"/>
                </a:lnTo>
                <a:lnTo>
                  <a:pt x="4081" y="1630364"/>
                </a:lnTo>
                <a:lnTo>
                  <a:pt x="5441" y="1625600"/>
                </a:lnTo>
                <a:close/>
                <a:moveTo>
                  <a:pt x="495361" y="1497574"/>
                </a:moveTo>
                <a:lnTo>
                  <a:pt x="495361" y="1761643"/>
                </a:lnTo>
                <a:lnTo>
                  <a:pt x="511685" y="1765273"/>
                </a:lnTo>
                <a:lnTo>
                  <a:pt x="528008" y="1768449"/>
                </a:lnTo>
                <a:lnTo>
                  <a:pt x="561787" y="1775028"/>
                </a:lnTo>
                <a:lnTo>
                  <a:pt x="596474" y="1780926"/>
                </a:lnTo>
                <a:lnTo>
                  <a:pt x="631614" y="1786371"/>
                </a:lnTo>
                <a:lnTo>
                  <a:pt x="631614" y="1522075"/>
                </a:lnTo>
                <a:lnTo>
                  <a:pt x="596474" y="1516857"/>
                </a:lnTo>
                <a:lnTo>
                  <a:pt x="561787" y="1510732"/>
                </a:lnTo>
                <a:lnTo>
                  <a:pt x="528008" y="1504379"/>
                </a:lnTo>
                <a:lnTo>
                  <a:pt x="495361" y="1497574"/>
                </a:lnTo>
                <a:close/>
                <a:moveTo>
                  <a:pt x="295403" y="1440631"/>
                </a:moveTo>
                <a:lnTo>
                  <a:pt x="295403" y="1705154"/>
                </a:lnTo>
                <a:lnTo>
                  <a:pt x="311273" y="1710826"/>
                </a:lnTo>
                <a:lnTo>
                  <a:pt x="327596" y="1716270"/>
                </a:lnTo>
                <a:lnTo>
                  <a:pt x="343919" y="1721488"/>
                </a:lnTo>
                <a:lnTo>
                  <a:pt x="360696" y="1726706"/>
                </a:lnTo>
                <a:lnTo>
                  <a:pt x="378152" y="1731924"/>
                </a:lnTo>
                <a:lnTo>
                  <a:pt x="395609" y="1737142"/>
                </a:lnTo>
                <a:lnTo>
                  <a:pt x="413292" y="1741906"/>
                </a:lnTo>
                <a:lnTo>
                  <a:pt x="431429" y="1746670"/>
                </a:lnTo>
                <a:lnTo>
                  <a:pt x="431429" y="1482374"/>
                </a:lnTo>
                <a:lnTo>
                  <a:pt x="413292" y="1477836"/>
                </a:lnTo>
                <a:lnTo>
                  <a:pt x="395609" y="1472845"/>
                </a:lnTo>
                <a:lnTo>
                  <a:pt x="378152" y="1467628"/>
                </a:lnTo>
                <a:lnTo>
                  <a:pt x="360696" y="1462637"/>
                </a:lnTo>
                <a:lnTo>
                  <a:pt x="343919" y="1457419"/>
                </a:lnTo>
                <a:lnTo>
                  <a:pt x="327596" y="1451974"/>
                </a:lnTo>
                <a:lnTo>
                  <a:pt x="311273" y="1446302"/>
                </a:lnTo>
                <a:lnTo>
                  <a:pt x="295403" y="1440631"/>
                </a:lnTo>
                <a:close/>
                <a:moveTo>
                  <a:pt x="1857435" y="1390267"/>
                </a:moveTo>
                <a:lnTo>
                  <a:pt x="1842246" y="1397980"/>
                </a:lnTo>
                <a:lnTo>
                  <a:pt x="1826603" y="1405921"/>
                </a:lnTo>
                <a:lnTo>
                  <a:pt x="1810280" y="1413407"/>
                </a:lnTo>
                <a:lnTo>
                  <a:pt x="1793503" y="1420440"/>
                </a:lnTo>
                <a:lnTo>
                  <a:pt x="1776273" y="1427700"/>
                </a:lnTo>
                <a:lnTo>
                  <a:pt x="1758590" y="1434732"/>
                </a:lnTo>
                <a:lnTo>
                  <a:pt x="1740226" y="1441311"/>
                </a:lnTo>
                <a:lnTo>
                  <a:pt x="1721409" y="1448117"/>
                </a:lnTo>
                <a:lnTo>
                  <a:pt x="1721409" y="1712187"/>
                </a:lnTo>
                <a:lnTo>
                  <a:pt x="1740226" y="1705608"/>
                </a:lnTo>
                <a:lnTo>
                  <a:pt x="1758590" y="1698575"/>
                </a:lnTo>
                <a:lnTo>
                  <a:pt x="1776273" y="1691542"/>
                </a:lnTo>
                <a:lnTo>
                  <a:pt x="1793503" y="1684736"/>
                </a:lnTo>
                <a:lnTo>
                  <a:pt x="1810280" y="1677250"/>
                </a:lnTo>
                <a:lnTo>
                  <a:pt x="1826603" y="1669990"/>
                </a:lnTo>
                <a:lnTo>
                  <a:pt x="1842246" y="1662277"/>
                </a:lnTo>
                <a:lnTo>
                  <a:pt x="1857435" y="1654563"/>
                </a:lnTo>
                <a:lnTo>
                  <a:pt x="1857435" y="1390267"/>
                </a:lnTo>
                <a:close/>
                <a:moveTo>
                  <a:pt x="95445" y="1337181"/>
                </a:moveTo>
                <a:lnTo>
                  <a:pt x="95445" y="1601250"/>
                </a:lnTo>
                <a:lnTo>
                  <a:pt x="102473" y="1606468"/>
                </a:lnTo>
                <a:lnTo>
                  <a:pt x="109501" y="1611913"/>
                </a:lnTo>
                <a:lnTo>
                  <a:pt x="116756" y="1617131"/>
                </a:lnTo>
                <a:lnTo>
                  <a:pt x="124237" y="1621895"/>
                </a:lnTo>
                <a:lnTo>
                  <a:pt x="132172" y="1627113"/>
                </a:lnTo>
                <a:lnTo>
                  <a:pt x="140107" y="1632104"/>
                </a:lnTo>
                <a:lnTo>
                  <a:pt x="156883" y="1642086"/>
                </a:lnTo>
                <a:lnTo>
                  <a:pt x="174340" y="1651614"/>
                </a:lnTo>
                <a:lnTo>
                  <a:pt x="192704" y="1661142"/>
                </a:lnTo>
                <a:lnTo>
                  <a:pt x="211747" y="1670217"/>
                </a:lnTo>
                <a:lnTo>
                  <a:pt x="231698" y="1679291"/>
                </a:lnTo>
                <a:lnTo>
                  <a:pt x="231698" y="1415222"/>
                </a:lnTo>
                <a:lnTo>
                  <a:pt x="211747" y="1406148"/>
                </a:lnTo>
                <a:lnTo>
                  <a:pt x="192704" y="1397073"/>
                </a:lnTo>
                <a:lnTo>
                  <a:pt x="174340" y="1387545"/>
                </a:lnTo>
                <a:lnTo>
                  <a:pt x="156883" y="1378016"/>
                </a:lnTo>
                <a:lnTo>
                  <a:pt x="140107" y="1367808"/>
                </a:lnTo>
                <a:lnTo>
                  <a:pt x="132172" y="1363043"/>
                </a:lnTo>
                <a:lnTo>
                  <a:pt x="124237" y="1357826"/>
                </a:lnTo>
                <a:lnTo>
                  <a:pt x="116756" y="1352608"/>
                </a:lnTo>
                <a:lnTo>
                  <a:pt x="109501" y="1347844"/>
                </a:lnTo>
                <a:lnTo>
                  <a:pt x="102473" y="1342399"/>
                </a:lnTo>
                <a:lnTo>
                  <a:pt x="95445" y="1337181"/>
                </a:lnTo>
                <a:close/>
                <a:moveTo>
                  <a:pt x="5441" y="1185863"/>
                </a:moveTo>
                <a:lnTo>
                  <a:pt x="8162" y="1194257"/>
                </a:lnTo>
                <a:lnTo>
                  <a:pt x="11336" y="1202651"/>
                </a:lnTo>
                <a:lnTo>
                  <a:pt x="15190" y="1210818"/>
                </a:lnTo>
                <a:lnTo>
                  <a:pt x="19724" y="1218758"/>
                </a:lnTo>
                <a:lnTo>
                  <a:pt x="24485" y="1227152"/>
                </a:lnTo>
                <a:lnTo>
                  <a:pt x="29926" y="1235092"/>
                </a:lnTo>
                <a:lnTo>
                  <a:pt x="35820" y="1242806"/>
                </a:lnTo>
                <a:lnTo>
                  <a:pt x="42395" y="1250746"/>
                </a:lnTo>
                <a:lnTo>
                  <a:pt x="49423" y="1258459"/>
                </a:lnTo>
                <a:lnTo>
                  <a:pt x="56904" y="1266173"/>
                </a:lnTo>
                <a:lnTo>
                  <a:pt x="64839" y="1274113"/>
                </a:lnTo>
                <a:lnTo>
                  <a:pt x="73227" y="1281373"/>
                </a:lnTo>
                <a:lnTo>
                  <a:pt x="82296" y="1288859"/>
                </a:lnTo>
                <a:lnTo>
                  <a:pt x="91591" y="1296119"/>
                </a:lnTo>
                <a:lnTo>
                  <a:pt x="101566" y="1303605"/>
                </a:lnTo>
                <a:lnTo>
                  <a:pt x="111995" y="1310865"/>
                </a:lnTo>
                <a:lnTo>
                  <a:pt x="122650" y="1317898"/>
                </a:lnTo>
                <a:lnTo>
                  <a:pt x="133986" y="1324930"/>
                </a:lnTo>
                <a:lnTo>
                  <a:pt x="145548" y="1331736"/>
                </a:lnTo>
                <a:lnTo>
                  <a:pt x="157563" y="1338542"/>
                </a:lnTo>
                <a:lnTo>
                  <a:pt x="170259" y="1345121"/>
                </a:lnTo>
                <a:lnTo>
                  <a:pt x="183182" y="1351927"/>
                </a:lnTo>
                <a:lnTo>
                  <a:pt x="196558" y="1358279"/>
                </a:lnTo>
                <a:lnTo>
                  <a:pt x="210160" y="1364858"/>
                </a:lnTo>
                <a:lnTo>
                  <a:pt x="224443" y="1370984"/>
                </a:lnTo>
                <a:lnTo>
                  <a:pt x="238726" y="1377109"/>
                </a:lnTo>
                <a:lnTo>
                  <a:pt x="253689" y="1383234"/>
                </a:lnTo>
                <a:lnTo>
                  <a:pt x="269332" y="1389133"/>
                </a:lnTo>
                <a:lnTo>
                  <a:pt x="284975" y="1395031"/>
                </a:lnTo>
                <a:lnTo>
                  <a:pt x="301071" y="1400703"/>
                </a:lnTo>
                <a:lnTo>
                  <a:pt x="317394" y="1406148"/>
                </a:lnTo>
                <a:lnTo>
                  <a:pt x="334171" y="1411592"/>
                </a:lnTo>
                <a:lnTo>
                  <a:pt x="351174" y="1416810"/>
                </a:lnTo>
                <a:lnTo>
                  <a:pt x="368857" y="1422028"/>
                </a:lnTo>
                <a:lnTo>
                  <a:pt x="386541" y="1427019"/>
                </a:lnTo>
                <a:lnTo>
                  <a:pt x="404677" y="1431783"/>
                </a:lnTo>
                <a:lnTo>
                  <a:pt x="423268" y="1436774"/>
                </a:lnTo>
                <a:lnTo>
                  <a:pt x="441631" y="1441085"/>
                </a:lnTo>
                <a:lnTo>
                  <a:pt x="460901" y="1445849"/>
                </a:lnTo>
                <a:lnTo>
                  <a:pt x="480172" y="1449932"/>
                </a:lnTo>
                <a:lnTo>
                  <a:pt x="500122" y="1454243"/>
                </a:lnTo>
                <a:lnTo>
                  <a:pt x="519846" y="1458099"/>
                </a:lnTo>
                <a:lnTo>
                  <a:pt x="540250" y="1461956"/>
                </a:lnTo>
                <a:lnTo>
                  <a:pt x="560654" y="1465586"/>
                </a:lnTo>
                <a:lnTo>
                  <a:pt x="581511" y="1469216"/>
                </a:lnTo>
                <a:lnTo>
                  <a:pt x="602369" y="1472619"/>
                </a:lnTo>
                <a:lnTo>
                  <a:pt x="623679" y="1476021"/>
                </a:lnTo>
                <a:lnTo>
                  <a:pt x="645217" y="1479198"/>
                </a:lnTo>
                <a:lnTo>
                  <a:pt x="666981" y="1481920"/>
                </a:lnTo>
                <a:lnTo>
                  <a:pt x="688972" y="1484415"/>
                </a:lnTo>
                <a:lnTo>
                  <a:pt x="711189" y="1487138"/>
                </a:lnTo>
                <a:lnTo>
                  <a:pt x="733860" y="1489406"/>
                </a:lnTo>
                <a:lnTo>
                  <a:pt x="756531" y="1491675"/>
                </a:lnTo>
                <a:lnTo>
                  <a:pt x="779202" y="1493717"/>
                </a:lnTo>
                <a:lnTo>
                  <a:pt x="802554" y="1495532"/>
                </a:lnTo>
                <a:lnTo>
                  <a:pt x="825678" y="1497120"/>
                </a:lnTo>
                <a:lnTo>
                  <a:pt x="849029" y="1498708"/>
                </a:lnTo>
                <a:lnTo>
                  <a:pt x="872834" y="1500069"/>
                </a:lnTo>
                <a:lnTo>
                  <a:pt x="896865" y="1500976"/>
                </a:lnTo>
                <a:lnTo>
                  <a:pt x="920896" y="1501884"/>
                </a:lnTo>
                <a:lnTo>
                  <a:pt x="944701" y="1502565"/>
                </a:lnTo>
                <a:lnTo>
                  <a:pt x="969185" y="1503018"/>
                </a:lnTo>
                <a:lnTo>
                  <a:pt x="993670" y="1503245"/>
                </a:lnTo>
                <a:lnTo>
                  <a:pt x="1018381" y="1503699"/>
                </a:lnTo>
                <a:lnTo>
                  <a:pt x="1043093" y="1503245"/>
                </a:lnTo>
                <a:lnTo>
                  <a:pt x="1067578" y="1503018"/>
                </a:lnTo>
                <a:lnTo>
                  <a:pt x="1091835" y="1502565"/>
                </a:lnTo>
                <a:lnTo>
                  <a:pt x="1116093" y="1501884"/>
                </a:lnTo>
                <a:lnTo>
                  <a:pt x="1139898" y="1500976"/>
                </a:lnTo>
                <a:lnTo>
                  <a:pt x="1163703" y="1500069"/>
                </a:lnTo>
                <a:lnTo>
                  <a:pt x="1187507" y="1498708"/>
                </a:lnTo>
                <a:lnTo>
                  <a:pt x="1210858" y="1497120"/>
                </a:lnTo>
                <a:lnTo>
                  <a:pt x="1234436" y="1495532"/>
                </a:lnTo>
                <a:lnTo>
                  <a:pt x="1257334" y="1493717"/>
                </a:lnTo>
                <a:lnTo>
                  <a:pt x="1280232" y="1491675"/>
                </a:lnTo>
                <a:lnTo>
                  <a:pt x="1302903" y="1489406"/>
                </a:lnTo>
                <a:lnTo>
                  <a:pt x="1325347" y="1487138"/>
                </a:lnTo>
                <a:lnTo>
                  <a:pt x="1347565" y="1484415"/>
                </a:lnTo>
                <a:lnTo>
                  <a:pt x="1369782" y="1481920"/>
                </a:lnTo>
                <a:lnTo>
                  <a:pt x="1391319" y="1479198"/>
                </a:lnTo>
                <a:lnTo>
                  <a:pt x="1413084" y="1476021"/>
                </a:lnTo>
                <a:lnTo>
                  <a:pt x="1434168" y="1472619"/>
                </a:lnTo>
                <a:lnTo>
                  <a:pt x="1455252" y="1469216"/>
                </a:lnTo>
                <a:lnTo>
                  <a:pt x="1476109" y="1465586"/>
                </a:lnTo>
                <a:lnTo>
                  <a:pt x="1496513" y="1461956"/>
                </a:lnTo>
                <a:lnTo>
                  <a:pt x="1516917" y="1458099"/>
                </a:lnTo>
                <a:lnTo>
                  <a:pt x="1536867" y="1454243"/>
                </a:lnTo>
                <a:lnTo>
                  <a:pt x="1556364" y="1449932"/>
                </a:lnTo>
                <a:lnTo>
                  <a:pt x="1575635" y="1445849"/>
                </a:lnTo>
                <a:lnTo>
                  <a:pt x="1594905" y="1441085"/>
                </a:lnTo>
                <a:lnTo>
                  <a:pt x="1613722" y="1436774"/>
                </a:lnTo>
                <a:lnTo>
                  <a:pt x="1632086" y="1431783"/>
                </a:lnTo>
                <a:lnTo>
                  <a:pt x="1650222" y="1427019"/>
                </a:lnTo>
                <a:lnTo>
                  <a:pt x="1668133" y="1422028"/>
                </a:lnTo>
                <a:lnTo>
                  <a:pt x="1685589" y="1416810"/>
                </a:lnTo>
                <a:lnTo>
                  <a:pt x="1702592" y="1411592"/>
                </a:lnTo>
                <a:lnTo>
                  <a:pt x="1719369" y="1406148"/>
                </a:lnTo>
                <a:lnTo>
                  <a:pt x="1735919" y="1400703"/>
                </a:lnTo>
                <a:lnTo>
                  <a:pt x="1751789" y="1395031"/>
                </a:lnTo>
                <a:lnTo>
                  <a:pt x="1767658" y="1389133"/>
                </a:lnTo>
                <a:lnTo>
                  <a:pt x="1782848" y="1383234"/>
                </a:lnTo>
                <a:lnTo>
                  <a:pt x="1797811" y="1377109"/>
                </a:lnTo>
                <a:lnTo>
                  <a:pt x="1812320" y="1370984"/>
                </a:lnTo>
                <a:lnTo>
                  <a:pt x="1826603" y="1364858"/>
                </a:lnTo>
                <a:lnTo>
                  <a:pt x="1840205" y="1358279"/>
                </a:lnTo>
                <a:lnTo>
                  <a:pt x="1853581" y="1351927"/>
                </a:lnTo>
                <a:lnTo>
                  <a:pt x="1866504" y="1345121"/>
                </a:lnTo>
                <a:lnTo>
                  <a:pt x="1879199" y="1338542"/>
                </a:lnTo>
                <a:lnTo>
                  <a:pt x="1891215" y="1331736"/>
                </a:lnTo>
                <a:lnTo>
                  <a:pt x="1903004" y="1324930"/>
                </a:lnTo>
                <a:lnTo>
                  <a:pt x="1913886" y="1317898"/>
                </a:lnTo>
                <a:lnTo>
                  <a:pt x="1924768" y="1310865"/>
                </a:lnTo>
                <a:lnTo>
                  <a:pt x="1935197" y="1303605"/>
                </a:lnTo>
                <a:lnTo>
                  <a:pt x="1944945" y="1296119"/>
                </a:lnTo>
                <a:lnTo>
                  <a:pt x="1954467" y="1288859"/>
                </a:lnTo>
                <a:lnTo>
                  <a:pt x="1963536" y="1281373"/>
                </a:lnTo>
                <a:lnTo>
                  <a:pt x="1971697" y="1274113"/>
                </a:lnTo>
                <a:lnTo>
                  <a:pt x="1979859" y="1266173"/>
                </a:lnTo>
                <a:lnTo>
                  <a:pt x="1987113" y="1258459"/>
                </a:lnTo>
                <a:lnTo>
                  <a:pt x="1994141" y="1250746"/>
                </a:lnTo>
                <a:lnTo>
                  <a:pt x="2000716" y="1242806"/>
                </a:lnTo>
                <a:lnTo>
                  <a:pt x="2006611" y="1235092"/>
                </a:lnTo>
                <a:lnTo>
                  <a:pt x="2012278" y="1227152"/>
                </a:lnTo>
                <a:lnTo>
                  <a:pt x="2017039" y="1218758"/>
                </a:lnTo>
                <a:lnTo>
                  <a:pt x="2021573" y="1210818"/>
                </a:lnTo>
                <a:lnTo>
                  <a:pt x="2025427" y="1202651"/>
                </a:lnTo>
                <a:lnTo>
                  <a:pt x="2028375" y="1194257"/>
                </a:lnTo>
                <a:lnTo>
                  <a:pt x="2031322" y="1185863"/>
                </a:lnTo>
                <a:lnTo>
                  <a:pt x="2032682" y="1190400"/>
                </a:lnTo>
                <a:lnTo>
                  <a:pt x="2033589" y="1195164"/>
                </a:lnTo>
                <a:lnTo>
                  <a:pt x="2034723" y="1199475"/>
                </a:lnTo>
                <a:lnTo>
                  <a:pt x="2035403" y="1204012"/>
                </a:lnTo>
                <a:lnTo>
                  <a:pt x="2035856" y="1208776"/>
                </a:lnTo>
                <a:lnTo>
                  <a:pt x="2036536" y="1213313"/>
                </a:lnTo>
                <a:lnTo>
                  <a:pt x="2036763" y="1218078"/>
                </a:lnTo>
                <a:lnTo>
                  <a:pt x="2036763" y="1222615"/>
                </a:lnTo>
                <a:lnTo>
                  <a:pt x="2036763" y="1491675"/>
                </a:lnTo>
                <a:lnTo>
                  <a:pt x="2036763" y="1496439"/>
                </a:lnTo>
                <a:lnTo>
                  <a:pt x="2036536" y="1500976"/>
                </a:lnTo>
                <a:lnTo>
                  <a:pt x="2035856" y="1505741"/>
                </a:lnTo>
                <a:lnTo>
                  <a:pt x="2035403" y="1510051"/>
                </a:lnTo>
                <a:lnTo>
                  <a:pt x="2034723" y="1514588"/>
                </a:lnTo>
                <a:lnTo>
                  <a:pt x="2033816" y="1519126"/>
                </a:lnTo>
                <a:lnTo>
                  <a:pt x="2032909" y="1523663"/>
                </a:lnTo>
                <a:lnTo>
                  <a:pt x="2031549" y="1528200"/>
                </a:lnTo>
                <a:lnTo>
                  <a:pt x="2029962" y="1532511"/>
                </a:lnTo>
                <a:lnTo>
                  <a:pt x="2028375" y="1536821"/>
                </a:lnTo>
                <a:lnTo>
                  <a:pt x="2025201" y="1545895"/>
                </a:lnTo>
                <a:lnTo>
                  <a:pt x="2020893" y="1554743"/>
                </a:lnTo>
                <a:lnTo>
                  <a:pt x="2016132" y="1563137"/>
                </a:lnTo>
                <a:lnTo>
                  <a:pt x="2010691" y="1571985"/>
                </a:lnTo>
                <a:lnTo>
                  <a:pt x="2004797" y="1580379"/>
                </a:lnTo>
                <a:lnTo>
                  <a:pt x="1997996" y="1589000"/>
                </a:lnTo>
                <a:lnTo>
                  <a:pt x="1991194" y="1597167"/>
                </a:lnTo>
                <a:lnTo>
                  <a:pt x="1983259" y="1605561"/>
                </a:lnTo>
                <a:lnTo>
                  <a:pt x="1975098" y="1613728"/>
                </a:lnTo>
                <a:lnTo>
                  <a:pt x="1966029" y="1621668"/>
                </a:lnTo>
                <a:lnTo>
                  <a:pt x="1956734" y="1629835"/>
                </a:lnTo>
                <a:lnTo>
                  <a:pt x="1946759" y="1637775"/>
                </a:lnTo>
                <a:lnTo>
                  <a:pt x="1936331" y="1645489"/>
                </a:lnTo>
                <a:lnTo>
                  <a:pt x="1925448" y="1653202"/>
                </a:lnTo>
                <a:lnTo>
                  <a:pt x="1913659" y="1660689"/>
                </a:lnTo>
                <a:lnTo>
                  <a:pt x="1901871" y="1668175"/>
                </a:lnTo>
                <a:lnTo>
                  <a:pt x="1889175" y="1675662"/>
                </a:lnTo>
                <a:lnTo>
                  <a:pt x="1876252" y="1682921"/>
                </a:lnTo>
                <a:lnTo>
                  <a:pt x="1862876" y="1690181"/>
                </a:lnTo>
                <a:lnTo>
                  <a:pt x="1848820" y="1696987"/>
                </a:lnTo>
                <a:lnTo>
                  <a:pt x="1834311" y="1703793"/>
                </a:lnTo>
                <a:lnTo>
                  <a:pt x="1819575" y="1710826"/>
                </a:lnTo>
                <a:lnTo>
                  <a:pt x="1804159" y="1717178"/>
                </a:lnTo>
                <a:lnTo>
                  <a:pt x="1788515" y="1723984"/>
                </a:lnTo>
                <a:lnTo>
                  <a:pt x="1772192" y="1730109"/>
                </a:lnTo>
                <a:lnTo>
                  <a:pt x="1755416" y="1736234"/>
                </a:lnTo>
                <a:lnTo>
                  <a:pt x="1738413" y="1742360"/>
                </a:lnTo>
                <a:lnTo>
                  <a:pt x="1720956" y="1748485"/>
                </a:lnTo>
                <a:lnTo>
                  <a:pt x="1703046" y="1754156"/>
                </a:lnTo>
                <a:lnTo>
                  <a:pt x="1684682" y="1759828"/>
                </a:lnTo>
                <a:lnTo>
                  <a:pt x="1666319" y="1765500"/>
                </a:lnTo>
                <a:lnTo>
                  <a:pt x="1647049" y="1770491"/>
                </a:lnTo>
                <a:lnTo>
                  <a:pt x="1627778" y="1775709"/>
                </a:lnTo>
                <a:lnTo>
                  <a:pt x="1608054" y="1780926"/>
                </a:lnTo>
                <a:lnTo>
                  <a:pt x="1587877" y="1785917"/>
                </a:lnTo>
                <a:lnTo>
                  <a:pt x="1567247" y="1790455"/>
                </a:lnTo>
                <a:lnTo>
                  <a:pt x="1546389" y="1794765"/>
                </a:lnTo>
                <a:lnTo>
                  <a:pt x="1525079" y="1799302"/>
                </a:lnTo>
                <a:lnTo>
                  <a:pt x="1503768" y="1803386"/>
                </a:lnTo>
                <a:lnTo>
                  <a:pt x="1481777" y="1807469"/>
                </a:lnTo>
                <a:lnTo>
                  <a:pt x="1460013" y="1811326"/>
                </a:lnTo>
                <a:lnTo>
                  <a:pt x="1437568" y="1814956"/>
                </a:lnTo>
                <a:lnTo>
                  <a:pt x="1414897" y="1818359"/>
                </a:lnTo>
                <a:lnTo>
                  <a:pt x="1391773" y="1821762"/>
                </a:lnTo>
                <a:lnTo>
                  <a:pt x="1368422" y="1824711"/>
                </a:lnTo>
                <a:lnTo>
                  <a:pt x="1344844" y="1827660"/>
                </a:lnTo>
                <a:lnTo>
                  <a:pt x="1321266" y="1830156"/>
                </a:lnTo>
                <a:lnTo>
                  <a:pt x="1297235" y="1832651"/>
                </a:lnTo>
                <a:lnTo>
                  <a:pt x="1272750" y="1835147"/>
                </a:lnTo>
                <a:lnTo>
                  <a:pt x="1248265" y="1837189"/>
                </a:lnTo>
                <a:lnTo>
                  <a:pt x="1223554" y="1839003"/>
                </a:lnTo>
                <a:lnTo>
                  <a:pt x="1198389" y="1840818"/>
                </a:lnTo>
                <a:lnTo>
                  <a:pt x="1173451" y="1841953"/>
                </a:lnTo>
                <a:lnTo>
                  <a:pt x="1148060" y="1843314"/>
                </a:lnTo>
                <a:lnTo>
                  <a:pt x="1122441" y="1844448"/>
                </a:lnTo>
                <a:lnTo>
                  <a:pt x="1096597" y="1845129"/>
                </a:lnTo>
                <a:lnTo>
                  <a:pt x="1070525" y="1845583"/>
                </a:lnTo>
                <a:lnTo>
                  <a:pt x="1044680" y="1846263"/>
                </a:lnTo>
                <a:lnTo>
                  <a:pt x="1018381" y="1846263"/>
                </a:lnTo>
                <a:lnTo>
                  <a:pt x="992083" y="1846263"/>
                </a:lnTo>
                <a:lnTo>
                  <a:pt x="966011" y="1845583"/>
                </a:lnTo>
                <a:lnTo>
                  <a:pt x="939940" y="1845129"/>
                </a:lnTo>
                <a:lnTo>
                  <a:pt x="914095" y="1844448"/>
                </a:lnTo>
                <a:lnTo>
                  <a:pt x="888477" y="1843314"/>
                </a:lnTo>
                <a:lnTo>
                  <a:pt x="863312" y="1841953"/>
                </a:lnTo>
                <a:lnTo>
                  <a:pt x="838147" y="1840818"/>
                </a:lnTo>
                <a:lnTo>
                  <a:pt x="812982" y="1839003"/>
                </a:lnTo>
                <a:lnTo>
                  <a:pt x="788271" y="1837189"/>
                </a:lnTo>
                <a:lnTo>
                  <a:pt x="763786" y="1835147"/>
                </a:lnTo>
                <a:lnTo>
                  <a:pt x="739528" y="1832651"/>
                </a:lnTo>
                <a:lnTo>
                  <a:pt x="715497" y="1830156"/>
                </a:lnTo>
                <a:lnTo>
                  <a:pt x="691692" y="1827660"/>
                </a:lnTo>
                <a:lnTo>
                  <a:pt x="668115" y="1824711"/>
                </a:lnTo>
                <a:lnTo>
                  <a:pt x="644990" y="1821762"/>
                </a:lnTo>
                <a:lnTo>
                  <a:pt x="621866" y="1818359"/>
                </a:lnTo>
                <a:lnTo>
                  <a:pt x="599195" y="1814956"/>
                </a:lnTo>
                <a:lnTo>
                  <a:pt x="576750" y="1811326"/>
                </a:lnTo>
                <a:lnTo>
                  <a:pt x="554759" y="1807469"/>
                </a:lnTo>
                <a:lnTo>
                  <a:pt x="532995" y="1803386"/>
                </a:lnTo>
                <a:lnTo>
                  <a:pt x="511458" y="1799302"/>
                </a:lnTo>
                <a:lnTo>
                  <a:pt x="490147" y="1794765"/>
                </a:lnTo>
                <a:lnTo>
                  <a:pt x="469290" y="1790455"/>
                </a:lnTo>
                <a:lnTo>
                  <a:pt x="448886" y="1785917"/>
                </a:lnTo>
                <a:lnTo>
                  <a:pt x="428935" y="1780926"/>
                </a:lnTo>
                <a:lnTo>
                  <a:pt x="408985" y="1775709"/>
                </a:lnTo>
                <a:lnTo>
                  <a:pt x="389715" y="1770491"/>
                </a:lnTo>
                <a:lnTo>
                  <a:pt x="370671" y="1765500"/>
                </a:lnTo>
                <a:lnTo>
                  <a:pt x="352081" y="1759828"/>
                </a:lnTo>
                <a:lnTo>
                  <a:pt x="333717" y="1754156"/>
                </a:lnTo>
                <a:lnTo>
                  <a:pt x="315580" y="1748485"/>
                </a:lnTo>
                <a:lnTo>
                  <a:pt x="298124" y="1742360"/>
                </a:lnTo>
                <a:lnTo>
                  <a:pt x="281120" y="1736234"/>
                </a:lnTo>
                <a:lnTo>
                  <a:pt x="264571" y="1730109"/>
                </a:lnTo>
                <a:lnTo>
                  <a:pt x="248474" y="1723984"/>
                </a:lnTo>
                <a:lnTo>
                  <a:pt x="232605" y="1717178"/>
                </a:lnTo>
                <a:lnTo>
                  <a:pt x="217188" y="1710826"/>
                </a:lnTo>
                <a:lnTo>
                  <a:pt x="202225" y="1703793"/>
                </a:lnTo>
                <a:lnTo>
                  <a:pt x="187716" y="1696987"/>
                </a:lnTo>
                <a:lnTo>
                  <a:pt x="173887" y="1690181"/>
                </a:lnTo>
                <a:lnTo>
                  <a:pt x="160511" y="1682921"/>
                </a:lnTo>
                <a:lnTo>
                  <a:pt x="147362" y="1675662"/>
                </a:lnTo>
                <a:lnTo>
                  <a:pt x="134892" y="1668175"/>
                </a:lnTo>
                <a:lnTo>
                  <a:pt x="122877" y="1660689"/>
                </a:lnTo>
                <a:lnTo>
                  <a:pt x="111541" y="1653202"/>
                </a:lnTo>
                <a:lnTo>
                  <a:pt x="100433" y="1645489"/>
                </a:lnTo>
                <a:lnTo>
                  <a:pt x="90004" y="1637775"/>
                </a:lnTo>
                <a:lnTo>
                  <a:pt x="80029" y="1629835"/>
                </a:lnTo>
                <a:lnTo>
                  <a:pt x="70734" y="1621668"/>
                </a:lnTo>
                <a:lnTo>
                  <a:pt x="61665" y="1613728"/>
                </a:lnTo>
                <a:lnTo>
                  <a:pt x="53504" y="1605561"/>
                </a:lnTo>
                <a:lnTo>
                  <a:pt x="45795" y="1597167"/>
                </a:lnTo>
                <a:lnTo>
                  <a:pt x="38541" y="1589000"/>
                </a:lnTo>
                <a:lnTo>
                  <a:pt x="31966" y="1580379"/>
                </a:lnTo>
                <a:lnTo>
                  <a:pt x="26072" y="1571985"/>
                </a:lnTo>
                <a:lnTo>
                  <a:pt x="20631" y="1563137"/>
                </a:lnTo>
                <a:lnTo>
                  <a:pt x="15870" y="1554743"/>
                </a:lnTo>
                <a:lnTo>
                  <a:pt x="11562" y="1545895"/>
                </a:lnTo>
                <a:lnTo>
                  <a:pt x="8162" y="1536821"/>
                </a:lnTo>
                <a:lnTo>
                  <a:pt x="6575" y="1532511"/>
                </a:lnTo>
                <a:lnTo>
                  <a:pt x="5214" y="1528200"/>
                </a:lnTo>
                <a:lnTo>
                  <a:pt x="3854" y="1523663"/>
                </a:lnTo>
                <a:lnTo>
                  <a:pt x="2947" y="1519126"/>
                </a:lnTo>
                <a:lnTo>
                  <a:pt x="2040" y="1514588"/>
                </a:lnTo>
                <a:lnTo>
                  <a:pt x="1360" y="1510051"/>
                </a:lnTo>
                <a:lnTo>
                  <a:pt x="907" y="1505741"/>
                </a:lnTo>
                <a:lnTo>
                  <a:pt x="227" y="1500976"/>
                </a:lnTo>
                <a:lnTo>
                  <a:pt x="0" y="1496439"/>
                </a:lnTo>
                <a:lnTo>
                  <a:pt x="0" y="1491675"/>
                </a:lnTo>
                <a:lnTo>
                  <a:pt x="0" y="1222615"/>
                </a:lnTo>
                <a:lnTo>
                  <a:pt x="0" y="1218078"/>
                </a:lnTo>
                <a:lnTo>
                  <a:pt x="227" y="1213313"/>
                </a:lnTo>
                <a:lnTo>
                  <a:pt x="907" y="1208776"/>
                </a:lnTo>
                <a:lnTo>
                  <a:pt x="1360" y="1204012"/>
                </a:lnTo>
                <a:lnTo>
                  <a:pt x="2040" y="1199475"/>
                </a:lnTo>
                <a:lnTo>
                  <a:pt x="3174" y="1195164"/>
                </a:lnTo>
                <a:lnTo>
                  <a:pt x="4081" y="1190400"/>
                </a:lnTo>
                <a:lnTo>
                  <a:pt x="5441" y="1185863"/>
                </a:lnTo>
                <a:close/>
                <a:moveTo>
                  <a:pt x="495361" y="1058062"/>
                </a:moveTo>
                <a:lnTo>
                  <a:pt x="495361" y="1322132"/>
                </a:lnTo>
                <a:lnTo>
                  <a:pt x="528008" y="1328938"/>
                </a:lnTo>
                <a:lnTo>
                  <a:pt x="561787" y="1335290"/>
                </a:lnTo>
                <a:lnTo>
                  <a:pt x="596474" y="1341188"/>
                </a:lnTo>
                <a:lnTo>
                  <a:pt x="631614" y="1346633"/>
                </a:lnTo>
                <a:lnTo>
                  <a:pt x="631614" y="1082564"/>
                </a:lnTo>
                <a:lnTo>
                  <a:pt x="596474" y="1077119"/>
                </a:lnTo>
                <a:lnTo>
                  <a:pt x="561787" y="1071220"/>
                </a:lnTo>
                <a:lnTo>
                  <a:pt x="528008" y="1064641"/>
                </a:lnTo>
                <a:lnTo>
                  <a:pt x="495361" y="1058062"/>
                </a:lnTo>
                <a:close/>
                <a:moveTo>
                  <a:pt x="295403" y="1001120"/>
                </a:moveTo>
                <a:lnTo>
                  <a:pt x="295403" y="1265416"/>
                </a:lnTo>
                <a:lnTo>
                  <a:pt x="311273" y="1271087"/>
                </a:lnTo>
                <a:lnTo>
                  <a:pt x="327596" y="1276532"/>
                </a:lnTo>
                <a:lnTo>
                  <a:pt x="343919" y="1281977"/>
                </a:lnTo>
                <a:lnTo>
                  <a:pt x="360696" y="1286968"/>
                </a:lnTo>
                <a:lnTo>
                  <a:pt x="378152" y="1292186"/>
                </a:lnTo>
                <a:lnTo>
                  <a:pt x="395609" y="1297404"/>
                </a:lnTo>
                <a:lnTo>
                  <a:pt x="413292" y="1302168"/>
                </a:lnTo>
                <a:lnTo>
                  <a:pt x="431429" y="1306932"/>
                </a:lnTo>
                <a:lnTo>
                  <a:pt x="431429" y="1042863"/>
                </a:lnTo>
                <a:lnTo>
                  <a:pt x="413292" y="1038098"/>
                </a:lnTo>
                <a:lnTo>
                  <a:pt x="395609" y="1033107"/>
                </a:lnTo>
                <a:lnTo>
                  <a:pt x="378152" y="1028116"/>
                </a:lnTo>
                <a:lnTo>
                  <a:pt x="360696" y="1022899"/>
                </a:lnTo>
                <a:lnTo>
                  <a:pt x="343919" y="1017681"/>
                </a:lnTo>
                <a:lnTo>
                  <a:pt x="327596" y="1012236"/>
                </a:lnTo>
                <a:lnTo>
                  <a:pt x="311273" y="1006791"/>
                </a:lnTo>
                <a:lnTo>
                  <a:pt x="295403" y="1001120"/>
                </a:lnTo>
                <a:close/>
                <a:moveTo>
                  <a:pt x="1857435" y="950756"/>
                </a:moveTo>
                <a:lnTo>
                  <a:pt x="1842246" y="958469"/>
                </a:lnTo>
                <a:lnTo>
                  <a:pt x="1826603" y="966183"/>
                </a:lnTo>
                <a:lnTo>
                  <a:pt x="1810280" y="973669"/>
                </a:lnTo>
                <a:lnTo>
                  <a:pt x="1793503" y="980929"/>
                </a:lnTo>
                <a:lnTo>
                  <a:pt x="1776273" y="987735"/>
                </a:lnTo>
                <a:lnTo>
                  <a:pt x="1758590" y="994767"/>
                </a:lnTo>
                <a:lnTo>
                  <a:pt x="1740226" y="1001800"/>
                </a:lnTo>
                <a:lnTo>
                  <a:pt x="1721409" y="1008379"/>
                </a:lnTo>
                <a:lnTo>
                  <a:pt x="1721409" y="1272675"/>
                </a:lnTo>
                <a:lnTo>
                  <a:pt x="1740226" y="1265869"/>
                </a:lnTo>
                <a:lnTo>
                  <a:pt x="1758590" y="1259290"/>
                </a:lnTo>
                <a:lnTo>
                  <a:pt x="1776273" y="1252258"/>
                </a:lnTo>
                <a:lnTo>
                  <a:pt x="1793503" y="1244998"/>
                </a:lnTo>
                <a:lnTo>
                  <a:pt x="1810280" y="1237738"/>
                </a:lnTo>
                <a:lnTo>
                  <a:pt x="1826603" y="1230252"/>
                </a:lnTo>
                <a:lnTo>
                  <a:pt x="1842246" y="1222539"/>
                </a:lnTo>
                <a:lnTo>
                  <a:pt x="1857435" y="1214825"/>
                </a:lnTo>
                <a:lnTo>
                  <a:pt x="1857435" y="950756"/>
                </a:lnTo>
                <a:close/>
                <a:moveTo>
                  <a:pt x="95445" y="897443"/>
                </a:moveTo>
                <a:lnTo>
                  <a:pt x="95445" y="1161739"/>
                </a:lnTo>
                <a:lnTo>
                  <a:pt x="102473" y="1166730"/>
                </a:lnTo>
                <a:lnTo>
                  <a:pt x="109501" y="1172175"/>
                </a:lnTo>
                <a:lnTo>
                  <a:pt x="116756" y="1177393"/>
                </a:lnTo>
                <a:lnTo>
                  <a:pt x="124237" y="1182384"/>
                </a:lnTo>
                <a:lnTo>
                  <a:pt x="132172" y="1187375"/>
                </a:lnTo>
                <a:lnTo>
                  <a:pt x="140107" y="1192366"/>
                </a:lnTo>
                <a:lnTo>
                  <a:pt x="156883" y="1202348"/>
                </a:lnTo>
                <a:lnTo>
                  <a:pt x="174340" y="1211876"/>
                </a:lnTo>
                <a:lnTo>
                  <a:pt x="192704" y="1221631"/>
                </a:lnTo>
                <a:lnTo>
                  <a:pt x="211747" y="1230479"/>
                </a:lnTo>
                <a:lnTo>
                  <a:pt x="231698" y="1239553"/>
                </a:lnTo>
                <a:lnTo>
                  <a:pt x="231698" y="975484"/>
                </a:lnTo>
                <a:lnTo>
                  <a:pt x="211747" y="966410"/>
                </a:lnTo>
                <a:lnTo>
                  <a:pt x="192704" y="957335"/>
                </a:lnTo>
                <a:lnTo>
                  <a:pt x="174340" y="947807"/>
                </a:lnTo>
                <a:lnTo>
                  <a:pt x="156883" y="938278"/>
                </a:lnTo>
                <a:lnTo>
                  <a:pt x="140107" y="928296"/>
                </a:lnTo>
                <a:lnTo>
                  <a:pt x="132172" y="923305"/>
                </a:lnTo>
                <a:lnTo>
                  <a:pt x="124237" y="918088"/>
                </a:lnTo>
                <a:lnTo>
                  <a:pt x="116756" y="913323"/>
                </a:lnTo>
                <a:lnTo>
                  <a:pt x="109501" y="908106"/>
                </a:lnTo>
                <a:lnTo>
                  <a:pt x="102473" y="902888"/>
                </a:lnTo>
                <a:lnTo>
                  <a:pt x="95445" y="897443"/>
                </a:lnTo>
                <a:close/>
                <a:moveTo>
                  <a:pt x="5441" y="746125"/>
                </a:moveTo>
                <a:lnTo>
                  <a:pt x="8162" y="754519"/>
                </a:lnTo>
                <a:lnTo>
                  <a:pt x="11336" y="762913"/>
                </a:lnTo>
                <a:lnTo>
                  <a:pt x="15190" y="771080"/>
                </a:lnTo>
                <a:lnTo>
                  <a:pt x="19724" y="779020"/>
                </a:lnTo>
                <a:lnTo>
                  <a:pt x="24485" y="787414"/>
                </a:lnTo>
                <a:lnTo>
                  <a:pt x="29926" y="795354"/>
                </a:lnTo>
                <a:lnTo>
                  <a:pt x="35820" y="803068"/>
                </a:lnTo>
                <a:lnTo>
                  <a:pt x="42395" y="811008"/>
                </a:lnTo>
                <a:lnTo>
                  <a:pt x="49423" y="818948"/>
                </a:lnTo>
                <a:lnTo>
                  <a:pt x="56904" y="826662"/>
                </a:lnTo>
                <a:lnTo>
                  <a:pt x="64839" y="834375"/>
                </a:lnTo>
                <a:lnTo>
                  <a:pt x="73227" y="841861"/>
                </a:lnTo>
                <a:lnTo>
                  <a:pt x="82296" y="849348"/>
                </a:lnTo>
                <a:lnTo>
                  <a:pt x="91591" y="856608"/>
                </a:lnTo>
                <a:lnTo>
                  <a:pt x="101566" y="864094"/>
                </a:lnTo>
                <a:lnTo>
                  <a:pt x="111995" y="871127"/>
                </a:lnTo>
                <a:lnTo>
                  <a:pt x="122650" y="878160"/>
                </a:lnTo>
                <a:lnTo>
                  <a:pt x="133986" y="885192"/>
                </a:lnTo>
                <a:lnTo>
                  <a:pt x="145548" y="891998"/>
                </a:lnTo>
                <a:lnTo>
                  <a:pt x="157563" y="898804"/>
                </a:lnTo>
                <a:lnTo>
                  <a:pt x="170259" y="905610"/>
                </a:lnTo>
                <a:lnTo>
                  <a:pt x="183182" y="912189"/>
                </a:lnTo>
                <a:lnTo>
                  <a:pt x="196558" y="918768"/>
                </a:lnTo>
                <a:lnTo>
                  <a:pt x="210160" y="925120"/>
                </a:lnTo>
                <a:lnTo>
                  <a:pt x="224443" y="931246"/>
                </a:lnTo>
                <a:lnTo>
                  <a:pt x="238726" y="937598"/>
                </a:lnTo>
                <a:lnTo>
                  <a:pt x="253689" y="943496"/>
                </a:lnTo>
                <a:lnTo>
                  <a:pt x="269332" y="949395"/>
                </a:lnTo>
                <a:lnTo>
                  <a:pt x="284975" y="955293"/>
                </a:lnTo>
                <a:lnTo>
                  <a:pt x="301071" y="960965"/>
                </a:lnTo>
                <a:lnTo>
                  <a:pt x="317394" y="966410"/>
                </a:lnTo>
                <a:lnTo>
                  <a:pt x="334171" y="971854"/>
                </a:lnTo>
                <a:lnTo>
                  <a:pt x="351174" y="977299"/>
                </a:lnTo>
                <a:lnTo>
                  <a:pt x="368857" y="982290"/>
                </a:lnTo>
                <a:lnTo>
                  <a:pt x="386541" y="987281"/>
                </a:lnTo>
                <a:lnTo>
                  <a:pt x="404677" y="992272"/>
                </a:lnTo>
                <a:lnTo>
                  <a:pt x="423268" y="996809"/>
                </a:lnTo>
                <a:lnTo>
                  <a:pt x="441631" y="1001573"/>
                </a:lnTo>
                <a:lnTo>
                  <a:pt x="460901" y="1006111"/>
                </a:lnTo>
                <a:lnTo>
                  <a:pt x="480172" y="1010194"/>
                </a:lnTo>
                <a:lnTo>
                  <a:pt x="500122" y="1014278"/>
                </a:lnTo>
                <a:lnTo>
                  <a:pt x="519846" y="1018588"/>
                </a:lnTo>
                <a:lnTo>
                  <a:pt x="540250" y="1022445"/>
                </a:lnTo>
                <a:lnTo>
                  <a:pt x="560654" y="1026075"/>
                </a:lnTo>
                <a:lnTo>
                  <a:pt x="581511" y="1029704"/>
                </a:lnTo>
                <a:lnTo>
                  <a:pt x="602369" y="1032881"/>
                </a:lnTo>
                <a:lnTo>
                  <a:pt x="623679" y="1036057"/>
                </a:lnTo>
                <a:lnTo>
                  <a:pt x="645217" y="1039233"/>
                </a:lnTo>
                <a:lnTo>
                  <a:pt x="666981" y="1041955"/>
                </a:lnTo>
                <a:lnTo>
                  <a:pt x="688972" y="1044904"/>
                </a:lnTo>
                <a:lnTo>
                  <a:pt x="711189" y="1047400"/>
                </a:lnTo>
                <a:lnTo>
                  <a:pt x="733860" y="1049668"/>
                </a:lnTo>
                <a:lnTo>
                  <a:pt x="756531" y="1051937"/>
                </a:lnTo>
                <a:lnTo>
                  <a:pt x="779202" y="1053752"/>
                </a:lnTo>
                <a:lnTo>
                  <a:pt x="802554" y="1055567"/>
                </a:lnTo>
                <a:lnTo>
                  <a:pt x="825678" y="1057382"/>
                </a:lnTo>
                <a:lnTo>
                  <a:pt x="849029" y="1058743"/>
                </a:lnTo>
                <a:lnTo>
                  <a:pt x="872834" y="1060104"/>
                </a:lnTo>
                <a:lnTo>
                  <a:pt x="896865" y="1061238"/>
                </a:lnTo>
                <a:lnTo>
                  <a:pt x="920896" y="1062146"/>
                </a:lnTo>
                <a:lnTo>
                  <a:pt x="944701" y="1062827"/>
                </a:lnTo>
                <a:lnTo>
                  <a:pt x="969185" y="1063507"/>
                </a:lnTo>
                <a:lnTo>
                  <a:pt x="993670" y="1063734"/>
                </a:lnTo>
                <a:lnTo>
                  <a:pt x="1018381" y="1063734"/>
                </a:lnTo>
                <a:lnTo>
                  <a:pt x="1043093" y="1063734"/>
                </a:lnTo>
                <a:lnTo>
                  <a:pt x="1067578" y="1063507"/>
                </a:lnTo>
                <a:lnTo>
                  <a:pt x="1091835" y="1062827"/>
                </a:lnTo>
                <a:lnTo>
                  <a:pt x="1116093" y="1062146"/>
                </a:lnTo>
                <a:lnTo>
                  <a:pt x="1139898" y="1061238"/>
                </a:lnTo>
                <a:lnTo>
                  <a:pt x="1163703" y="1060104"/>
                </a:lnTo>
                <a:lnTo>
                  <a:pt x="1187507" y="1058743"/>
                </a:lnTo>
                <a:lnTo>
                  <a:pt x="1210858" y="1057382"/>
                </a:lnTo>
                <a:lnTo>
                  <a:pt x="1234436" y="1055567"/>
                </a:lnTo>
                <a:lnTo>
                  <a:pt x="1257334" y="1053752"/>
                </a:lnTo>
                <a:lnTo>
                  <a:pt x="1280232" y="1051937"/>
                </a:lnTo>
                <a:lnTo>
                  <a:pt x="1302903" y="1049668"/>
                </a:lnTo>
                <a:lnTo>
                  <a:pt x="1325347" y="1047400"/>
                </a:lnTo>
                <a:lnTo>
                  <a:pt x="1347565" y="1044904"/>
                </a:lnTo>
                <a:lnTo>
                  <a:pt x="1369782" y="1041955"/>
                </a:lnTo>
                <a:lnTo>
                  <a:pt x="1391319" y="1039233"/>
                </a:lnTo>
                <a:lnTo>
                  <a:pt x="1413084" y="1036057"/>
                </a:lnTo>
                <a:lnTo>
                  <a:pt x="1434168" y="1032881"/>
                </a:lnTo>
                <a:lnTo>
                  <a:pt x="1455252" y="1029704"/>
                </a:lnTo>
                <a:lnTo>
                  <a:pt x="1476109" y="1026075"/>
                </a:lnTo>
                <a:lnTo>
                  <a:pt x="1496513" y="1022445"/>
                </a:lnTo>
                <a:lnTo>
                  <a:pt x="1516917" y="1018588"/>
                </a:lnTo>
                <a:lnTo>
                  <a:pt x="1536867" y="1014278"/>
                </a:lnTo>
                <a:lnTo>
                  <a:pt x="1556364" y="1010194"/>
                </a:lnTo>
                <a:lnTo>
                  <a:pt x="1575635" y="1006111"/>
                </a:lnTo>
                <a:lnTo>
                  <a:pt x="1594905" y="1001573"/>
                </a:lnTo>
                <a:lnTo>
                  <a:pt x="1613722" y="996809"/>
                </a:lnTo>
                <a:lnTo>
                  <a:pt x="1632086" y="992272"/>
                </a:lnTo>
                <a:lnTo>
                  <a:pt x="1650222" y="987281"/>
                </a:lnTo>
                <a:lnTo>
                  <a:pt x="1668133" y="982290"/>
                </a:lnTo>
                <a:lnTo>
                  <a:pt x="1685589" y="977299"/>
                </a:lnTo>
                <a:lnTo>
                  <a:pt x="1702592" y="971854"/>
                </a:lnTo>
                <a:lnTo>
                  <a:pt x="1719369" y="966410"/>
                </a:lnTo>
                <a:lnTo>
                  <a:pt x="1735919" y="960965"/>
                </a:lnTo>
                <a:lnTo>
                  <a:pt x="1751789" y="955293"/>
                </a:lnTo>
                <a:lnTo>
                  <a:pt x="1767658" y="949395"/>
                </a:lnTo>
                <a:lnTo>
                  <a:pt x="1782848" y="943496"/>
                </a:lnTo>
                <a:lnTo>
                  <a:pt x="1797811" y="937598"/>
                </a:lnTo>
                <a:lnTo>
                  <a:pt x="1812320" y="931246"/>
                </a:lnTo>
                <a:lnTo>
                  <a:pt x="1826603" y="925120"/>
                </a:lnTo>
                <a:lnTo>
                  <a:pt x="1840205" y="918768"/>
                </a:lnTo>
                <a:lnTo>
                  <a:pt x="1853581" y="912189"/>
                </a:lnTo>
                <a:lnTo>
                  <a:pt x="1866504" y="905610"/>
                </a:lnTo>
                <a:lnTo>
                  <a:pt x="1879199" y="898804"/>
                </a:lnTo>
                <a:lnTo>
                  <a:pt x="1891215" y="891998"/>
                </a:lnTo>
                <a:lnTo>
                  <a:pt x="1903004" y="885192"/>
                </a:lnTo>
                <a:lnTo>
                  <a:pt x="1913886" y="878160"/>
                </a:lnTo>
                <a:lnTo>
                  <a:pt x="1924768" y="871127"/>
                </a:lnTo>
                <a:lnTo>
                  <a:pt x="1935197" y="864094"/>
                </a:lnTo>
                <a:lnTo>
                  <a:pt x="1944945" y="856608"/>
                </a:lnTo>
                <a:lnTo>
                  <a:pt x="1954467" y="849348"/>
                </a:lnTo>
                <a:lnTo>
                  <a:pt x="1963536" y="841861"/>
                </a:lnTo>
                <a:lnTo>
                  <a:pt x="1971697" y="834375"/>
                </a:lnTo>
                <a:lnTo>
                  <a:pt x="1979859" y="826662"/>
                </a:lnTo>
                <a:lnTo>
                  <a:pt x="1987113" y="818948"/>
                </a:lnTo>
                <a:lnTo>
                  <a:pt x="1994141" y="811008"/>
                </a:lnTo>
                <a:lnTo>
                  <a:pt x="2000716" y="803068"/>
                </a:lnTo>
                <a:lnTo>
                  <a:pt x="2006611" y="795354"/>
                </a:lnTo>
                <a:lnTo>
                  <a:pt x="2012278" y="787414"/>
                </a:lnTo>
                <a:lnTo>
                  <a:pt x="2017039" y="779020"/>
                </a:lnTo>
                <a:lnTo>
                  <a:pt x="2021573" y="771080"/>
                </a:lnTo>
                <a:lnTo>
                  <a:pt x="2025427" y="762913"/>
                </a:lnTo>
                <a:lnTo>
                  <a:pt x="2028375" y="754519"/>
                </a:lnTo>
                <a:lnTo>
                  <a:pt x="2031322" y="746125"/>
                </a:lnTo>
                <a:lnTo>
                  <a:pt x="2032682" y="750662"/>
                </a:lnTo>
                <a:lnTo>
                  <a:pt x="2033589" y="755426"/>
                </a:lnTo>
                <a:lnTo>
                  <a:pt x="2034723" y="759737"/>
                </a:lnTo>
                <a:lnTo>
                  <a:pt x="2035403" y="764501"/>
                </a:lnTo>
                <a:lnTo>
                  <a:pt x="2035856" y="769038"/>
                </a:lnTo>
                <a:lnTo>
                  <a:pt x="2036536" y="773802"/>
                </a:lnTo>
                <a:lnTo>
                  <a:pt x="2036763" y="778340"/>
                </a:lnTo>
                <a:lnTo>
                  <a:pt x="2036763" y="782877"/>
                </a:lnTo>
                <a:lnTo>
                  <a:pt x="2036763" y="1051937"/>
                </a:lnTo>
                <a:lnTo>
                  <a:pt x="2036763" y="1056701"/>
                </a:lnTo>
                <a:lnTo>
                  <a:pt x="2036536" y="1061238"/>
                </a:lnTo>
                <a:lnTo>
                  <a:pt x="2035856" y="1065776"/>
                </a:lnTo>
                <a:lnTo>
                  <a:pt x="2035403" y="1070313"/>
                </a:lnTo>
                <a:lnTo>
                  <a:pt x="2034723" y="1075077"/>
                </a:lnTo>
                <a:lnTo>
                  <a:pt x="2033816" y="1079388"/>
                </a:lnTo>
                <a:lnTo>
                  <a:pt x="2032909" y="1083925"/>
                </a:lnTo>
                <a:lnTo>
                  <a:pt x="2031549" y="1088462"/>
                </a:lnTo>
                <a:lnTo>
                  <a:pt x="2029962" y="1092773"/>
                </a:lnTo>
                <a:lnTo>
                  <a:pt x="2028375" y="1097083"/>
                </a:lnTo>
                <a:lnTo>
                  <a:pt x="2025201" y="1106157"/>
                </a:lnTo>
                <a:lnTo>
                  <a:pt x="2020893" y="1115005"/>
                </a:lnTo>
                <a:lnTo>
                  <a:pt x="2016132" y="1123399"/>
                </a:lnTo>
                <a:lnTo>
                  <a:pt x="2010691" y="1132247"/>
                </a:lnTo>
                <a:lnTo>
                  <a:pt x="2004797" y="1140868"/>
                </a:lnTo>
                <a:lnTo>
                  <a:pt x="1997996" y="1149035"/>
                </a:lnTo>
                <a:lnTo>
                  <a:pt x="1991194" y="1157656"/>
                </a:lnTo>
                <a:lnTo>
                  <a:pt x="1983259" y="1165823"/>
                </a:lnTo>
                <a:lnTo>
                  <a:pt x="1975098" y="1173990"/>
                </a:lnTo>
                <a:lnTo>
                  <a:pt x="1966029" y="1182157"/>
                </a:lnTo>
                <a:lnTo>
                  <a:pt x="1956734" y="1190097"/>
                </a:lnTo>
                <a:lnTo>
                  <a:pt x="1946759" y="1198037"/>
                </a:lnTo>
                <a:lnTo>
                  <a:pt x="1936331" y="1205751"/>
                </a:lnTo>
                <a:lnTo>
                  <a:pt x="1925448" y="1213464"/>
                </a:lnTo>
                <a:lnTo>
                  <a:pt x="1913659" y="1220950"/>
                </a:lnTo>
                <a:lnTo>
                  <a:pt x="1901871" y="1228437"/>
                </a:lnTo>
                <a:lnTo>
                  <a:pt x="1889175" y="1235923"/>
                </a:lnTo>
                <a:lnTo>
                  <a:pt x="1876252" y="1243183"/>
                </a:lnTo>
                <a:lnTo>
                  <a:pt x="1862876" y="1250216"/>
                </a:lnTo>
                <a:lnTo>
                  <a:pt x="1848820" y="1257476"/>
                </a:lnTo>
                <a:lnTo>
                  <a:pt x="1834311" y="1264055"/>
                </a:lnTo>
                <a:lnTo>
                  <a:pt x="1819575" y="1271087"/>
                </a:lnTo>
                <a:lnTo>
                  <a:pt x="1804159" y="1277440"/>
                </a:lnTo>
                <a:lnTo>
                  <a:pt x="1788515" y="1284019"/>
                </a:lnTo>
                <a:lnTo>
                  <a:pt x="1772192" y="1290371"/>
                </a:lnTo>
                <a:lnTo>
                  <a:pt x="1755416" y="1296496"/>
                </a:lnTo>
                <a:lnTo>
                  <a:pt x="1738413" y="1302848"/>
                </a:lnTo>
                <a:lnTo>
                  <a:pt x="1720956" y="1308747"/>
                </a:lnTo>
                <a:lnTo>
                  <a:pt x="1703046" y="1314418"/>
                </a:lnTo>
                <a:lnTo>
                  <a:pt x="1684682" y="1320090"/>
                </a:lnTo>
                <a:lnTo>
                  <a:pt x="1666319" y="1325535"/>
                </a:lnTo>
                <a:lnTo>
                  <a:pt x="1647049" y="1330979"/>
                </a:lnTo>
                <a:lnTo>
                  <a:pt x="1627778" y="1335970"/>
                </a:lnTo>
                <a:lnTo>
                  <a:pt x="1608054" y="1341188"/>
                </a:lnTo>
                <a:lnTo>
                  <a:pt x="1587877" y="1346179"/>
                </a:lnTo>
                <a:lnTo>
                  <a:pt x="1567247" y="1350716"/>
                </a:lnTo>
                <a:lnTo>
                  <a:pt x="1546389" y="1355254"/>
                </a:lnTo>
                <a:lnTo>
                  <a:pt x="1525079" y="1359564"/>
                </a:lnTo>
                <a:lnTo>
                  <a:pt x="1503768" y="1363648"/>
                </a:lnTo>
                <a:lnTo>
                  <a:pt x="1481777" y="1367731"/>
                </a:lnTo>
                <a:lnTo>
                  <a:pt x="1460013" y="1371588"/>
                </a:lnTo>
                <a:lnTo>
                  <a:pt x="1437568" y="1375218"/>
                </a:lnTo>
                <a:lnTo>
                  <a:pt x="1414897" y="1378621"/>
                </a:lnTo>
                <a:lnTo>
                  <a:pt x="1391773" y="1382024"/>
                </a:lnTo>
                <a:lnTo>
                  <a:pt x="1368422" y="1384973"/>
                </a:lnTo>
                <a:lnTo>
                  <a:pt x="1344844" y="1387922"/>
                </a:lnTo>
                <a:lnTo>
                  <a:pt x="1321266" y="1390418"/>
                </a:lnTo>
                <a:lnTo>
                  <a:pt x="1297235" y="1393140"/>
                </a:lnTo>
                <a:lnTo>
                  <a:pt x="1272750" y="1395409"/>
                </a:lnTo>
                <a:lnTo>
                  <a:pt x="1248265" y="1397450"/>
                </a:lnTo>
                <a:lnTo>
                  <a:pt x="1223554" y="1399265"/>
                </a:lnTo>
                <a:lnTo>
                  <a:pt x="1198389" y="1401080"/>
                </a:lnTo>
                <a:lnTo>
                  <a:pt x="1173451" y="1402441"/>
                </a:lnTo>
                <a:lnTo>
                  <a:pt x="1148060" y="1403576"/>
                </a:lnTo>
                <a:lnTo>
                  <a:pt x="1122441" y="1404710"/>
                </a:lnTo>
                <a:lnTo>
                  <a:pt x="1096597" y="1405391"/>
                </a:lnTo>
                <a:lnTo>
                  <a:pt x="1070525" y="1406071"/>
                </a:lnTo>
                <a:lnTo>
                  <a:pt x="1044680" y="1406525"/>
                </a:lnTo>
                <a:lnTo>
                  <a:pt x="1018381" y="1406525"/>
                </a:lnTo>
                <a:lnTo>
                  <a:pt x="992083" y="1406525"/>
                </a:lnTo>
                <a:lnTo>
                  <a:pt x="966011" y="1406071"/>
                </a:lnTo>
                <a:lnTo>
                  <a:pt x="939940" y="1405391"/>
                </a:lnTo>
                <a:lnTo>
                  <a:pt x="914095" y="1404710"/>
                </a:lnTo>
                <a:lnTo>
                  <a:pt x="888477" y="1403576"/>
                </a:lnTo>
                <a:lnTo>
                  <a:pt x="863312" y="1402441"/>
                </a:lnTo>
                <a:lnTo>
                  <a:pt x="838147" y="1401080"/>
                </a:lnTo>
                <a:lnTo>
                  <a:pt x="812982" y="1399265"/>
                </a:lnTo>
                <a:lnTo>
                  <a:pt x="788271" y="1397450"/>
                </a:lnTo>
                <a:lnTo>
                  <a:pt x="763786" y="1395409"/>
                </a:lnTo>
                <a:lnTo>
                  <a:pt x="739528" y="1393140"/>
                </a:lnTo>
                <a:lnTo>
                  <a:pt x="715497" y="1390418"/>
                </a:lnTo>
                <a:lnTo>
                  <a:pt x="691692" y="1387922"/>
                </a:lnTo>
                <a:lnTo>
                  <a:pt x="668115" y="1384973"/>
                </a:lnTo>
                <a:lnTo>
                  <a:pt x="644990" y="1382024"/>
                </a:lnTo>
                <a:lnTo>
                  <a:pt x="621866" y="1378621"/>
                </a:lnTo>
                <a:lnTo>
                  <a:pt x="599195" y="1375218"/>
                </a:lnTo>
                <a:lnTo>
                  <a:pt x="576750" y="1371588"/>
                </a:lnTo>
                <a:lnTo>
                  <a:pt x="554759" y="1367731"/>
                </a:lnTo>
                <a:lnTo>
                  <a:pt x="532995" y="1363648"/>
                </a:lnTo>
                <a:lnTo>
                  <a:pt x="511458" y="1359564"/>
                </a:lnTo>
                <a:lnTo>
                  <a:pt x="490147" y="1355254"/>
                </a:lnTo>
                <a:lnTo>
                  <a:pt x="469290" y="1350716"/>
                </a:lnTo>
                <a:lnTo>
                  <a:pt x="448886" y="1346179"/>
                </a:lnTo>
                <a:lnTo>
                  <a:pt x="428935" y="1341188"/>
                </a:lnTo>
                <a:lnTo>
                  <a:pt x="408985" y="1335970"/>
                </a:lnTo>
                <a:lnTo>
                  <a:pt x="389715" y="1330979"/>
                </a:lnTo>
                <a:lnTo>
                  <a:pt x="370671" y="1325535"/>
                </a:lnTo>
                <a:lnTo>
                  <a:pt x="352081" y="1320090"/>
                </a:lnTo>
                <a:lnTo>
                  <a:pt x="333717" y="1314418"/>
                </a:lnTo>
                <a:lnTo>
                  <a:pt x="315580" y="1308747"/>
                </a:lnTo>
                <a:lnTo>
                  <a:pt x="298124" y="1302848"/>
                </a:lnTo>
                <a:lnTo>
                  <a:pt x="281120" y="1296496"/>
                </a:lnTo>
                <a:lnTo>
                  <a:pt x="264571" y="1290371"/>
                </a:lnTo>
                <a:lnTo>
                  <a:pt x="248474" y="1284019"/>
                </a:lnTo>
                <a:lnTo>
                  <a:pt x="232605" y="1277440"/>
                </a:lnTo>
                <a:lnTo>
                  <a:pt x="217188" y="1271087"/>
                </a:lnTo>
                <a:lnTo>
                  <a:pt x="202225" y="1264055"/>
                </a:lnTo>
                <a:lnTo>
                  <a:pt x="187716" y="1257476"/>
                </a:lnTo>
                <a:lnTo>
                  <a:pt x="173887" y="1250216"/>
                </a:lnTo>
                <a:lnTo>
                  <a:pt x="160511" y="1243183"/>
                </a:lnTo>
                <a:lnTo>
                  <a:pt x="147362" y="1235923"/>
                </a:lnTo>
                <a:lnTo>
                  <a:pt x="134892" y="1228437"/>
                </a:lnTo>
                <a:lnTo>
                  <a:pt x="122877" y="1220950"/>
                </a:lnTo>
                <a:lnTo>
                  <a:pt x="111541" y="1213464"/>
                </a:lnTo>
                <a:lnTo>
                  <a:pt x="100433" y="1205751"/>
                </a:lnTo>
                <a:lnTo>
                  <a:pt x="90004" y="1198037"/>
                </a:lnTo>
                <a:lnTo>
                  <a:pt x="80029" y="1190097"/>
                </a:lnTo>
                <a:lnTo>
                  <a:pt x="70734" y="1182157"/>
                </a:lnTo>
                <a:lnTo>
                  <a:pt x="61665" y="1173990"/>
                </a:lnTo>
                <a:lnTo>
                  <a:pt x="53504" y="1165823"/>
                </a:lnTo>
                <a:lnTo>
                  <a:pt x="45795" y="1157656"/>
                </a:lnTo>
                <a:lnTo>
                  <a:pt x="38541" y="1149035"/>
                </a:lnTo>
                <a:lnTo>
                  <a:pt x="31966" y="1140868"/>
                </a:lnTo>
                <a:lnTo>
                  <a:pt x="26072" y="1132247"/>
                </a:lnTo>
                <a:lnTo>
                  <a:pt x="20631" y="1123399"/>
                </a:lnTo>
                <a:lnTo>
                  <a:pt x="15870" y="1115005"/>
                </a:lnTo>
                <a:lnTo>
                  <a:pt x="11562" y="1106157"/>
                </a:lnTo>
                <a:lnTo>
                  <a:pt x="8162" y="1097083"/>
                </a:lnTo>
                <a:lnTo>
                  <a:pt x="6575" y="1092773"/>
                </a:lnTo>
                <a:lnTo>
                  <a:pt x="5214" y="1088462"/>
                </a:lnTo>
                <a:lnTo>
                  <a:pt x="3854" y="1083925"/>
                </a:lnTo>
                <a:lnTo>
                  <a:pt x="2947" y="1079388"/>
                </a:lnTo>
                <a:lnTo>
                  <a:pt x="2040" y="1075077"/>
                </a:lnTo>
                <a:lnTo>
                  <a:pt x="1360" y="1070313"/>
                </a:lnTo>
                <a:lnTo>
                  <a:pt x="907" y="1065776"/>
                </a:lnTo>
                <a:lnTo>
                  <a:pt x="227" y="1061238"/>
                </a:lnTo>
                <a:lnTo>
                  <a:pt x="0" y="1056701"/>
                </a:lnTo>
                <a:lnTo>
                  <a:pt x="0" y="1051937"/>
                </a:lnTo>
                <a:lnTo>
                  <a:pt x="0" y="782877"/>
                </a:lnTo>
                <a:lnTo>
                  <a:pt x="0" y="778340"/>
                </a:lnTo>
                <a:lnTo>
                  <a:pt x="227" y="773802"/>
                </a:lnTo>
                <a:lnTo>
                  <a:pt x="907" y="769038"/>
                </a:lnTo>
                <a:lnTo>
                  <a:pt x="1360" y="764501"/>
                </a:lnTo>
                <a:lnTo>
                  <a:pt x="2040" y="759737"/>
                </a:lnTo>
                <a:lnTo>
                  <a:pt x="3174" y="755426"/>
                </a:lnTo>
                <a:lnTo>
                  <a:pt x="4081" y="750662"/>
                </a:lnTo>
                <a:lnTo>
                  <a:pt x="5441" y="746125"/>
                </a:lnTo>
                <a:close/>
                <a:moveTo>
                  <a:pt x="495361" y="629250"/>
                </a:moveTo>
                <a:lnTo>
                  <a:pt x="495361" y="893516"/>
                </a:lnTo>
                <a:lnTo>
                  <a:pt x="528008" y="900321"/>
                </a:lnTo>
                <a:lnTo>
                  <a:pt x="561787" y="906673"/>
                </a:lnTo>
                <a:lnTo>
                  <a:pt x="596474" y="912570"/>
                </a:lnTo>
                <a:lnTo>
                  <a:pt x="631614" y="918015"/>
                </a:lnTo>
                <a:lnTo>
                  <a:pt x="631614" y="653975"/>
                </a:lnTo>
                <a:lnTo>
                  <a:pt x="596474" y="648531"/>
                </a:lnTo>
                <a:lnTo>
                  <a:pt x="561787" y="642633"/>
                </a:lnTo>
                <a:lnTo>
                  <a:pt x="528008" y="636055"/>
                </a:lnTo>
                <a:lnTo>
                  <a:pt x="495361" y="629250"/>
                </a:lnTo>
                <a:close/>
                <a:moveTo>
                  <a:pt x="295403" y="572313"/>
                </a:moveTo>
                <a:lnTo>
                  <a:pt x="295403" y="836580"/>
                </a:lnTo>
                <a:lnTo>
                  <a:pt x="311273" y="842251"/>
                </a:lnTo>
                <a:lnTo>
                  <a:pt x="327596" y="847922"/>
                </a:lnTo>
                <a:lnTo>
                  <a:pt x="343919" y="853366"/>
                </a:lnTo>
                <a:lnTo>
                  <a:pt x="360696" y="858583"/>
                </a:lnTo>
                <a:lnTo>
                  <a:pt x="378152" y="863574"/>
                </a:lnTo>
                <a:lnTo>
                  <a:pt x="395609" y="868791"/>
                </a:lnTo>
                <a:lnTo>
                  <a:pt x="413292" y="873328"/>
                </a:lnTo>
                <a:lnTo>
                  <a:pt x="431429" y="878318"/>
                </a:lnTo>
                <a:lnTo>
                  <a:pt x="431429" y="614278"/>
                </a:lnTo>
                <a:lnTo>
                  <a:pt x="413292" y="609288"/>
                </a:lnTo>
                <a:lnTo>
                  <a:pt x="395609" y="604751"/>
                </a:lnTo>
                <a:lnTo>
                  <a:pt x="378152" y="599534"/>
                </a:lnTo>
                <a:lnTo>
                  <a:pt x="360696" y="594317"/>
                </a:lnTo>
                <a:lnTo>
                  <a:pt x="343919" y="589099"/>
                </a:lnTo>
                <a:lnTo>
                  <a:pt x="327596" y="583882"/>
                </a:lnTo>
                <a:lnTo>
                  <a:pt x="311273" y="577984"/>
                </a:lnTo>
                <a:lnTo>
                  <a:pt x="295403" y="572313"/>
                </a:lnTo>
                <a:close/>
                <a:moveTo>
                  <a:pt x="1857435" y="522182"/>
                </a:moveTo>
                <a:lnTo>
                  <a:pt x="1842246" y="529894"/>
                </a:lnTo>
                <a:lnTo>
                  <a:pt x="1826603" y="537380"/>
                </a:lnTo>
                <a:lnTo>
                  <a:pt x="1810280" y="544866"/>
                </a:lnTo>
                <a:lnTo>
                  <a:pt x="1793503" y="552351"/>
                </a:lnTo>
                <a:lnTo>
                  <a:pt x="1776273" y="559157"/>
                </a:lnTo>
                <a:lnTo>
                  <a:pt x="1758590" y="566188"/>
                </a:lnTo>
                <a:lnTo>
                  <a:pt x="1740226" y="573221"/>
                </a:lnTo>
                <a:lnTo>
                  <a:pt x="1721409" y="579572"/>
                </a:lnTo>
                <a:lnTo>
                  <a:pt x="1721409" y="843839"/>
                </a:lnTo>
                <a:lnTo>
                  <a:pt x="1740226" y="837260"/>
                </a:lnTo>
                <a:lnTo>
                  <a:pt x="1758590" y="830455"/>
                </a:lnTo>
                <a:lnTo>
                  <a:pt x="1776273" y="823423"/>
                </a:lnTo>
                <a:lnTo>
                  <a:pt x="1793503" y="816391"/>
                </a:lnTo>
                <a:lnTo>
                  <a:pt x="1810280" y="808906"/>
                </a:lnTo>
                <a:lnTo>
                  <a:pt x="1826603" y="801420"/>
                </a:lnTo>
                <a:lnTo>
                  <a:pt x="1842246" y="793934"/>
                </a:lnTo>
                <a:lnTo>
                  <a:pt x="1857435" y="786222"/>
                </a:lnTo>
                <a:lnTo>
                  <a:pt x="1857435" y="522182"/>
                </a:lnTo>
                <a:close/>
                <a:moveTo>
                  <a:pt x="95445" y="468875"/>
                </a:moveTo>
                <a:lnTo>
                  <a:pt x="95445" y="733142"/>
                </a:lnTo>
                <a:lnTo>
                  <a:pt x="102473" y="738359"/>
                </a:lnTo>
                <a:lnTo>
                  <a:pt x="109501" y="743349"/>
                </a:lnTo>
                <a:lnTo>
                  <a:pt x="116756" y="748567"/>
                </a:lnTo>
                <a:lnTo>
                  <a:pt x="124237" y="753784"/>
                </a:lnTo>
                <a:lnTo>
                  <a:pt x="132172" y="759001"/>
                </a:lnTo>
                <a:lnTo>
                  <a:pt x="140107" y="763765"/>
                </a:lnTo>
                <a:lnTo>
                  <a:pt x="156883" y="773519"/>
                </a:lnTo>
                <a:lnTo>
                  <a:pt x="174340" y="783500"/>
                </a:lnTo>
                <a:lnTo>
                  <a:pt x="192704" y="793027"/>
                </a:lnTo>
                <a:lnTo>
                  <a:pt x="211747" y="801874"/>
                </a:lnTo>
                <a:lnTo>
                  <a:pt x="231698" y="810947"/>
                </a:lnTo>
                <a:lnTo>
                  <a:pt x="231698" y="546907"/>
                </a:lnTo>
                <a:lnTo>
                  <a:pt x="211747" y="537834"/>
                </a:lnTo>
                <a:lnTo>
                  <a:pt x="192704" y="528533"/>
                </a:lnTo>
                <a:lnTo>
                  <a:pt x="174340" y="519233"/>
                </a:lnTo>
                <a:lnTo>
                  <a:pt x="156883" y="509479"/>
                </a:lnTo>
                <a:lnTo>
                  <a:pt x="140107" y="499725"/>
                </a:lnTo>
                <a:lnTo>
                  <a:pt x="132172" y="494734"/>
                </a:lnTo>
                <a:lnTo>
                  <a:pt x="124237" y="489517"/>
                </a:lnTo>
                <a:lnTo>
                  <a:pt x="116756" y="484527"/>
                </a:lnTo>
                <a:lnTo>
                  <a:pt x="109501" y="479309"/>
                </a:lnTo>
                <a:lnTo>
                  <a:pt x="102473" y="474092"/>
                </a:lnTo>
                <a:lnTo>
                  <a:pt x="95445" y="468875"/>
                </a:lnTo>
                <a:close/>
                <a:moveTo>
                  <a:pt x="951139" y="128588"/>
                </a:moveTo>
                <a:lnTo>
                  <a:pt x="1081087" y="128588"/>
                </a:lnTo>
                <a:lnTo>
                  <a:pt x="1081087" y="158962"/>
                </a:lnTo>
                <a:lnTo>
                  <a:pt x="1097189" y="159869"/>
                </a:lnTo>
                <a:lnTo>
                  <a:pt x="1112837" y="160549"/>
                </a:lnTo>
                <a:lnTo>
                  <a:pt x="1127805" y="161682"/>
                </a:lnTo>
                <a:lnTo>
                  <a:pt x="1142319" y="162816"/>
                </a:lnTo>
                <a:lnTo>
                  <a:pt x="1156380" y="164176"/>
                </a:lnTo>
                <a:lnTo>
                  <a:pt x="1169761" y="165762"/>
                </a:lnTo>
                <a:lnTo>
                  <a:pt x="1182687" y="167576"/>
                </a:lnTo>
                <a:lnTo>
                  <a:pt x="1195387" y="169162"/>
                </a:lnTo>
                <a:lnTo>
                  <a:pt x="1207180" y="171202"/>
                </a:lnTo>
                <a:lnTo>
                  <a:pt x="1218520" y="173242"/>
                </a:lnTo>
                <a:lnTo>
                  <a:pt x="1229632" y="175283"/>
                </a:lnTo>
                <a:lnTo>
                  <a:pt x="1240064" y="177776"/>
                </a:lnTo>
                <a:lnTo>
                  <a:pt x="1250043" y="180269"/>
                </a:lnTo>
                <a:lnTo>
                  <a:pt x="1259341" y="182763"/>
                </a:lnTo>
                <a:lnTo>
                  <a:pt x="1268412" y="185709"/>
                </a:lnTo>
                <a:lnTo>
                  <a:pt x="1276577" y="188430"/>
                </a:lnTo>
                <a:lnTo>
                  <a:pt x="1284287" y="191603"/>
                </a:lnTo>
                <a:lnTo>
                  <a:pt x="1291771" y="194776"/>
                </a:lnTo>
                <a:lnTo>
                  <a:pt x="1298802" y="198176"/>
                </a:lnTo>
                <a:lnTo>
                  <a:pt x="1304925" y="201803"/>
                </a:lnTo>
                <a:lnTo>
                  <a:pt x="1310821" y="205430"/>
                </a:lnTo>
                <a:lnTo>
                  <a:pt x="1316037" y="209057"/>
                </a:lnTo>
                <a:lnTo>
                  <a:pt x="1321027" y="213137"/>
                </a:lnTo>
                <a:lnTo>
                  <a:pt x="1325336" y="216990"/>
                </a:lnTo>
                <a:lnTo>
                  <a:pt x="1329191" y="221524"/>
                </a:lnTo>
                <a:lnTo>
                  <a:pt x="1332366" y="225830"/>
                </a:lnTo>
                <a:lnTo>
                  <a:pt x="1335087" y="230137"/>
                </a:lnTo>
                <a:lnTo>
                  <a:pt x="1337355" y="234897"/>
                </a:lnTo>
                <a:lnTo>
                  <a:pt x="1339170" y="239657"/>
                </a:lnTo>
                <a:lnTo>
                  <a:pt x="1340530" y="244644"/>
                </a:lnTo>
                <a:lnTo>
                  <a:pt x="1341437" y="249631"/>
                </a:lnTo>
                <a:lnTo>
                  <a:pt x="1341664" y="254845"/>
                </a:lnTo>
                <a:lnTo>
                  <a:pt x="1341437" y="258245"/>
                </a:lnTo>
                <a:lnTo>
                  <a:pt x="1340757" y="262098"/>
                </a:lnTo>
                <a:lnTo>
                  <a:pt x="1340077" y="267085"/>
                </a:lnTo>
                <a:lnTo>
                  <a:pt x="1338716" y="272752"/>
                </a:lnTo>
                <a:lnTo>
                  <a:pt x="1056594" y="272752"/>
                </a:lnTo>
                <a:lnTo>
                  <a:pt x="1056594" y="257111"/>
                </a:lnTo>
                <a:lnTo>
                  <a:pt x="1056594" y="250764"/>
                </a:lnTo>
                <a:lnTo>
                  <a:pt x="1056141" y="245324"/>
                </a:lnTo>
                <a:lnTo>
                  <a:pt x="1055234" y="240564"/>
                </a:lnTo>
                <a:lnTo>
                  <a:pt x="1054327" y="236031"/>
                </a:lnTo>
                <a:lnTo>
                  <a:pt x="1052739" y="232177"/>
                </a:lnTo>
                <a:lnTo>
                  <a:pt x="1051152" y="229004"/>
                </a:lnTo>
                <a:lnTo>
                  <a:pt x="1049111" y="226057"/>
                </a:lnTo>
                <a:lnTo>
                  <a:pt x="1046843" y="224017"/>
                </a:lnTo>
                <a:lnTo>
                  <a:pt x="1044121" y="221977"/>
                </a:lnTo>
                <a:lnTo>
                  <a:pt x="1040493" y="220390"/>
                </a:lnTo>
                <a:lnTo>
                  <a:pt x="1036410" y="219030"/>
                </a:lnTo>
                <a:lnTo>
                  <a:pt x="1031648" y="218124"/>
                </a:lnTo>
                <a:lnTo>
                  <a:pt x="1025978" y="217217"/>
                </a:lnTo>
                <a:lnTo>
                  <a:pt x="1019628" y="216537"/>
                </a:lnTo>
                <a:lnTo>
                  <a:pt x="1012825" y="216310"/>
                </a:lnTo>
                <a:lnTo>
                  <a:pt x="1005114" y="216084"/>
                </a:lnTo>
                <a:lnTo>
                  <a:pt x="998764" y="216310"/>
                </a:lnTo>
                <a:lnTo>
                  <a:pt x="992868" y="216537"/>
                </a:lnTo>
                <a:lnTo>
                  <a:pt x="987425" y="216990"/>
                </a:lnTo>
                <a:lnTo>
                  <a:pt x="982209" y="217897"/>
                </a:lnTo>
                <a:lnTo>
                  <a:pt x="977673" y="218577"/>
                </a:lnTo>
                <a:lnTo>
                  <a:pt x="973591" y="219937"/>
                </a:lnTo>
                <a:lnTo>
                  <a:pt x="969735" y="221070"/>
                </a:lnTo>
                <a:lnTo>
                  <a:pt x="966334" y="222657"/>
                </a:lnTo>
                <a:lnTo>
                  <a:pt x="963159" y="224470"/>
                </a:lnTo>
                <a:lnTo>
                  <a:pt x="960664" y="226510"/>
                </a:lnTo>
                <a:lnTo>
                  <a:pt x="958396" y="229004"/>
                </a:lnTo>
                <a:lnTo>
                  <a:pt x="956582" y="231271"/>
                </a:lnTo>
                <a:lnTo>
                  <a:pt x="955221" y="233764"/>
                </a:lnTo>
                <a:lnTo>
                  <a:pt x="954087" y="236711"/>
                </a:lnTo>
                <a:lnTo>
                  <a:pt x="953407" y="239657"/>
                </a:lnTo>
                <a:lnTo>
                  <a:pt x="953407" y="243058"/>
                </a:lnTo>
                <a:lnTo>
                  <a:pt x="953407" y="245551"/>
                </a:lnTo>
                <a:lnTo>
                  <a:pt x="953634" y="248498"/>
                </a:lnTo>
                <a:lnTo>
                  <a:pt x="954087" y="250991"/>
                </a:lnTo>
                <a:lnTo>
                  <a:pt x="954994" y="253484"/>
                </a:lnTo>
                <a:lnTo>
                  <a:pt x="955901" y="255751"/>
                </a:lnTo>
                <a:lnTo>
                  <a:pt x="957035" y="258018"/>
                </a:lnTo>
                <a:lnTo>
                  <a:pt x="958396" y="260058"/>
                </a:lnTo>
                <a:lnTo>
                  <a:pt x="959757" y="262098"/>
                </a:lnTo>
                <a:lnTo>
                  <a:pt x="961571" y="263911"/>
                </a:lnTo>
                <a:lnTo>
                  <a:pt x="963839" y="265725"/>
                </a:lnTo>
                <a:lnTo>
                  <a:pt x="965880" y="267538"/>
                </a:lnTo>
                <a:lnTo>
                  <a:pt x="968148" y="269125"/>
                </a:lnTo>
                <a:lnTo>
                  <a:pt x="970643" y="270712"/>
                </a:lnTo>
                <a:lnTo>
                  <a:pt x="973591" y="271845"/>
                </a:lnTo>
                <a:lnTo>
                  <a:pt x="976539" y="273205"/>
                </a:lnTo>
                <a:lnTo>
                  <a:pt x="979714" y="274565"/>
                </a:lnTo>
                <a:lnTo>
                  <a:pt x="987878" y="276832"/>
                </a:lnTo>
                <a:lnTo>
                  <a:pt x="998991" y="280005"/>
                </a:lnTo>
                <a:lnTo>
                  <a:pt x="1013278" y="283632"/>
                </a:lnTo>
                <a:lnTo>
                  <a:pt x="1030741" y="287712"/>
                </a:lnTo>
                <a:lnTo>
                  <a:pt x="1051378" y="292245"/>
                </a:lnTo>
                <a:lnTo>
                  <a:pt x="1075191" y="297459"/>
                </a:lnTo>
                <a:lnTo>
                  <a:pt x="1132114" y="309246"/>
                </a:lnTo>
                <a:lnTo>
                  <a:pt x="1181327" y="319673"/>
                </a:lnTo>
                <a:lnTo>
                  <a:pt x="1222375" y="328740"/>
                </a:lnTo>
                <a:lnTo>
                  <a:pt x="1239611" y="332820"/>
                </a:lnTo>
                <a:lnTo>
                  <a:pt x="1255032" y="336673"/>
                </a:lnTo>
                <a:lnTo>
                  <a:pt x="1267732" y="340073"/>
                </a:lnTo>
                <a:lnTo>
                  <a:pt x="1278618" y="343020"/>
                </a:lnTo>
                <a:lnTo>
                  <a:pt x="1288143" y="346193"/>
                </a:lnTo>
                <a:lnTo>
                  <a:pt x="1297441" y="349594"/>
                </a:lnTo>
                <a:lnTo>
                  <a:pt x="1306286" y="353220"/>
                </a:lnTo>
                <a:lnTo>
                  <a:pt x="1314677" y="357300"/>
                </a:lnTo>
                <a:lnTo>
                  <a:pt x="1322841" y="361381"/>
                </a:lnTo>
                <a:lnTo>
                  <a:pt x="1330552" y="366141"/>
                </a:lnTo>
                <a:lnTo>
                  <a:pt x="1337809" y="370901"/>
                </a:lnTo>
                <a:lnTo>
                  <a:pt x="1344613" y="376114"/>
                </a:lnTo>
                <a:lnTo>
                  <a:pt x="1348014" y="378834"/>
                </a:lnTo>
                <a:lnTo>
                  <a:pt x="1350963" y="381554"/>
                </a:lnTo>
                <a:lnTo>
                  <a:pt x="1353684" y="384501"/>
                </a:lnTo>
                <a:lnTo>
                  <a:pt x="1356632" y="387448"/>
                </a:lnTo>
                <a:lnTo>
                  <a:pt x="1358900" y="390621"/>
                </a:lnTo>
                <a:lnTo>
                  <a:pt x="1360941" y="393568"/>
                </a:lnTo>
                <a:lnTo>
                  <a:pt x="1362982" y="396741"/>
                </a:lnTo>
                <a:lnTo>
                  <a:pt x="1364796" y="400141"/>
                </a:lnTo>
                <a:lnTo>
                  <a:pt x="1366384" y="403315"/>
                </a:lnTo>
                <a:lnTo>
                  <a:pt x="1367745" y="406942"/>
                </a:lnTo>
                <a:lnTo>
                  <a:pt x="1368879" y="410342"/>
                </a:lnTo>
                <a:lnTo>
                  <a:pt x="1370013" y="413969"/>
                </a:lnTo>
                <a:lnTo>
                  <a:pt x="1370466" y="417822"/>
                </a:lnTo>
                <a:lnTo>
                  <a:pt x="1370920" y="421449"/>
                </a:lnTo>
                <a:lnTo>
                  <a:pt x="1371600" y="425302"/>
                </a:lnTo>
                <a:lnTo>
                  <a:pt x="1371600" y="429156"/>
                </a:lnTo>
                <a:lnTo>
                  <a:pt x="1371146" y="435729"/>
                </a:lnTo>
                <a:lnTo>
                  <a:pt x="1370466" y="441849"/>
                </a:lnTo>
                <a:lnTo>
                  <a:pt x="1368879" y="447743"/>
                </a:lnTo>
                <a:lnTo>
                  <a:pt x="1366837" y="453409"/>
                </a:lnTo>
                <a:lnTo>
                  <a:pt x="1364570" y="459076"/>
                </a:lnTo>
                <a:lnTo>
                  <a:pt x="1361395" y="464516"/>
                </a:lnTo>
                <a:lnTo>
                  <a:pt x="1357539" y="469730"/>
                </a:lnTo>
                <a:lnTo>
                  <a:pt x="1353457" y="474717"/>
                </a:lnTo>
                <a:lnTo>
                  <a:pt x="1348468" y="479704"/>
                </a:lnTo>
                <a:lnTo>
                  <a:pt x="1343252" y="484690"/>
                </a:lnTo>
                <a:lnTo>
                  <a:pt x="1337129" y="488997"/>
                </a:lnTo>
                <a:lnTo>
                  <a:pt x="1330779" y="493304"/>
                </a:lnTo>
                <a:lnTo>
                  <a:pt x="1323521" y="497837"/>
                </a:lnTo>
                <a:lnTo>
                  <a:pt x="1316037" y="501917"/>
                </a:lnTo>
                <a:lnTo>
                  <a:pt x="1307873" y="505771"/>
                </a:lnTo>
                <a:lnTo>
                  <a:pt x="1299029" y="509398"/>
                </a:lnTo>
                <a:lnTo>
                  <a:pt x="1289503" y="513024"/>
                </a:lnTo>
                <a:lnTo>
                  <a:pt x="1279752" y="516198"/>
                </a:lnTo>
                <a:lnTo>
                  <a:pt x="1269093" y="519371"/>
                </a:lnTo>
                <a:lnTo>
                  <a:pt x="1257980" y="522545"/>
                </a:lnTo>
                <a:lnTo>
                  <a:pt x="1246414" y="525265"/>
                </a:lnTo>
                <a:lnTo>
                  <a:pt x="1234395" y="527985"/>
                </a:lnTo>
                <a:lnTo>
                  <a:pt x="1221468" y="530478"/>
                </a:lnTo>
                <a:lnTo>
                  <a:pt x="1208314" y="532745"/>
                </a:lnTo>
                <a:lnTo>
                  <a:pt x="1194253" y="535012"/>
                </a:lnTo>
                <a:lnTo>
                  <a:pt x="1179966" y="536825"/>
                </a:lnTo>
                <a:lnTo>
                  <a:pt x="1164545" y="538638"/>
                </a:lnTo>
                <a:lnTo>
                  <a:pt x="1149123" y="540452"/>
                </a:lnTo>
                <a:lnTo>
                  <a:pt x="1133021" y="541812"/>
                </a:lnTo>
                <a:lnTo>
                  <a:pt x="1116239" y="543172"/>
                </a:lnTo>
                <a:lnTo>
                  <a:pt x="1098777" y="544305"/>
                </a:lnTo>
                <a:lnTo>
                  <a:pt x="1081087" y="545212"/>
                </a:lnTo>
                <a:lnTo>
                  <a:pt x="1081087" y="581026"/>
                </a:lnTo>
                <a:lnTo>
                  <a:pt x="951139" y="581026"/>
                </a:lnTo>
                <a:lnTo>
                  <a:pt x="951139" y="544078"/>
                </a:lnTo>
                <a:lnTo>
                  <a:pt x="937078" y="543625"/>
                </a:lnTo>
                <a:lnTo>
                  <a:pt x="923471" y="542945"/>
                </a:lnTo>
                <a:lnTo>
                  <a:pt x="909864" y="541812"/>
                </a:lnTo>
                <a:lnTo>
                  <a:pt x="896484" y="540678"/>
                </a:lnTo>
                <a:lnTo>
                  <a:pt x="883330" y="539545"/>
                </a:lnTo>
                <a:lnTo>
                  <a:pt x="870403" y="538185"/>
                </a:lnTo>
                <a:lnTo>
                  <a:pt x="857703" y="536598"/>
                </a:lnTo>
                <a:lnTo>
                  <a:pt x="845457" y="534785"/>
                </a:lnTo>
                <a:lnTo>
                  <a:pt x="832984" y="532745"/>
                </a:lnTo>
                <a:lnTo>
                  <a:pt x="821191" y="530705"/>
                </a:lnTo>
                <a:lnTo>
                  <a:pt x="809171" y="528665"/>
                </a:lnTo>
                <a:lnTo>
                  <a:pt x="797605" y="526171"/>
                </a:lnTo>
                <a:lnTo>
                  <a:pt x="786266" y="523451"/>
                </a:lnTo>
                <a:lnTo>
                  <a:pt x="775153" y="520731"/>
                </a:lnTo>
                <a:lnTo>
                  <a:pt x="764267" y="517784"/>
                </a:lnTo>
                <a:lnTo>
                  <a:pt x="753608" y="514838"/>
                </a:lnTo>
                <a:lnTo>
                  <a:pt x="743403" y="511438"/>
                </a:lnTo>
                <a:lnTo>
                  <a:pt x="733878" y="507811"/>
                </a:lnTo>
                <a:lnTo>
                  <a:pt x="724807" y="503731"/>
                </a:lnTo>
                <a:lnTo>
                  <a:pt x="716642" y="499651"/>
                </a:lnTo>
                <a:lnTo>
                  <a:pt x="709158" y="494891"/>
                </a:lnTo>
                <a:lnTo>
                  <a:pt x="705530" y="492624"/>
                </a:lnTo>
                <a:lnTo>
                  <a:pt x="702128" y="489904"/>
                </a:lnTo>
                <a:lnTo>
                  <a:pt x="698953" y="487637"/>
                </a:lnTo>
                <a:lnTo>
                  <a:pt x="696005" y="484917"/>
                </a:lnTo>
                <a:lnTo>
                  <a:pt x="692830" y="482197"/>
                </a:lnTo>
                <a:lnTo>
                  <a:pt x="690335" y="479477"/>
                </a:lnTo>
                <a:lnTo>
                  <a:pt x="687841" y="476530"/>
                </a:lnTo>
                <a:lnTo>
                  <a:pt x="685346" y="473810"/>
                </a:lnTo>
                <a:lnTo>
                  <a:pt x="683078" y="470637"/>
                </a:lnTo>
                <a:lnTo>
                  <a:pt x="681037" y="467916"/>
                </a:lnTo>
                <a:lnTo>
                  <a:pt x="679223" y="464743"/>
                </a:lnTo>
                <a:lnTo>
                  <a:pt x="677408" y="461343"/>
                </a:lnTo>
                <a:lnTo>
                  <a:pt x="675821" y="457943"/>
                </a:lnTo>
                <a:lnTo>
                  <a:pt x="674233" y="454770"/>
                </a:lnTo>
                <a:lnTo>
                  <a:pt x="673326" y="451369"/>
                </a:lnTo>
                <a:lnTo>
                  <a:pt x="671966" y="447743"/>
                </a:lnTo>
                <a:lnTo>
                  <a:pt x="671285" y="444343"/>
                </a:lnTo>
                <a:lnTo>
                  <a:pt x="670378" y="440489"/>
                </a:lnTo>
                <a:lnTo>
                  <a:pt x="669925" y="436862"/>
                </a:lnTo>
                <a:lnTo>
                  <a:pt x="669471" y="433009"/>
                </a:lnTo>
                <a:lnTo>
                  <a:pt x="669244" y="429156"/>
                </a:lnTo>
                <a:lnTo>
                  <a:pt x="669244" y="425302"/>
                </a:lnTo>
                <a:lnTo>
                  <a:pt x="669244" y="406715"/>
                </a:lnTo>
                <a:lnTo>
                  <a:pt x="951139" y="406715"/>
                </a:lnTo>
                <a:lnTo>
                  <a:pt x="951139" y="430062"/>
                </a:lnTo>
                <a:lnTo>
                  <a:pt x="951366" y="439129"/>
                </a:lnTo>
                <a:lnTo>
                  <a:pt x="951819" y="447516"/>
                </a:lnTo>
                <a:lnTo>
                  <a:pt x="952273" y="454770"/>
                </a:lnTo>
                <a:lnTo>
                  <a:pt x="953407" y="461116"/>
                </a:lnTo>
                <a:lnTo>
                  <a:pt x="954768" y="466783"/>
                </a:lnTo>
                <a:lnTo>
                  <a:pt x="956355" y="471543"/>
                </a:lnTo>
                <a:lnTo>
                  <a:pt x="957035" y="473357"/>
                </a:lnTo>
                <a:lnTo>
                  <a:pt x="957716" y="475170"/>
                </a:lnTo>
                <a:lnTo>
                  <a:pt x="958850" y="476530"/>
                </a:lnTo>
                <a:lnTo>
                  <a:pt x="959757" y="477890"/>
                </a:lnTo>
                <a:lnTo>
                  <a:pt x="961118" y="479024"/>
                </a:lnTo>
                <a:lnTo>
                  <a:pt x="962478" y="479930"/>
                </a:lnTo>
                <a:lnTo>
                  <a:pt x="964066" y="481064"/>
                </a:lnTo>
                <a:lnTo>
                  <a:pt x="965880" y="481970"/>
                </a:lnTo>
                <a:lnTo>
                  <a:pt x="969962" y="483557"/>
                </a:lnTo>
                <a:lnTo>
                  <a:pt x="974725" y="484917"/>
                </a:lnTo>
                <a:lnTo>
                  <a:pt x="980394" y="485824"/>
                </a:lnTo>
                <a:lnTo>
                  <a:pt x="986971" y="486730"/>
                </a:lnTo>
                <a:lnTo>
                  <a:pt x="994228" y="486957"/>
                </a:lnTo>
                <a:lnTo>
                  <a:pt x="1002166" y="487184"/>
                </a:lnTo>
                <a:lnTo>
                  <a:pt x="1009196" y="487184"/>
                </a:lnTo>
                <a:lnTo>
                  <a:pt x="1015546" y="486730"/>
                </a:lnTo>
                <a:lnTo>
                  <a:pt x="1021443" y="486050"/>
                </a:lnTo>
                <a:lnTo>
                  <a:pt x="1027112" y="485597"/>
                </a:lnTo>
                <a:lnTo>
                  <a:pt x="1032328" y="484690"/>
                </a:lnTo>
                <a:lnTo>
                  <a:pt x="1037091" y="483557"/>
                </a:lnTo>
                <a:lnTo>
                  <a:pt x="1041173" y="482197"/>
                </a:lnTo>
                <a:lnTo>
                  <a:pt x="1044802" y="480837"/>
                </a:lnTo>
                <a:lnTo>
                  <a:pt x="1047977" y="479024"/>
                </a:lnTo>
                <a:lnTo>
                  <a:pt x="1050925" y="477210"/>
                </a:lnTo>
                <a:lnTo>
                  <a:pt x="1053193" y="475170"/>
                </a:lnTo>
                <a:lnTo>
                  <a:pt x="1055234" y="472677"/>
                </a:lnTo>
                <a:lnTo>
                  <a:pt x="1056821" y="470183"/>
                </a:lnTo>
                <a:lnTo>
                  <a:pt x="1057955" y="467237"/>
                </a:lnTo>
                <a:lnTo>
                  <a:pt x="1058635" y="464516"/>
                </a:lnTo>
                <a:lnTo>
                  <a:pt x="1058635" y="461343"/>
                </a:lnTo>
                <a:lnTo>
                  <a:pt x="1058635" y="453636"/>
                </a:lnTo>
                <a:lnTo>
                  <a:pt x="1057955" y="446383"/>
                </a:lnTo>
                <a:lnTo>
                  <a:pt x="1056821" y="440036"/>
                </a:lnTo>
                <a:lnTo>
                  <a:pt x="1055461" y="433916"/>
                </a:lnTo>
                <a:lnTo>
                  <a:pt x="1053419" y="428475"/>
                </a:lnTo>
                <a:lnTo>
                  <a:pt x="1052512" y="425756"/>
                </a:lnTo>
                <a:lnTo>
                  <a:pt x="1051152" y="423489"/>
                </a:lnTo>
                <a:lnTo>
                  <a:pt x="1049791" y="421222"/>
                </a:lnTo>
                <a:lnTo>
                  <a:pt x="1048657" y="419182"/>
                </a:lnTo>
                <a:lnTo>
                  <a:pt x="1047069" y="417369"/>
                </a:lnTo>
                <a:lnTo>
                  <a:pt x="1045482" y="415555"/>
                </a:lnTo>
                <a:lnTo>
                  <a:pt x="1043668" y="413742"/>
                </a:lnTo>
                <a:lnTo>
                  <a:pt x="1041173" y="411928"/>
                </a:lnTo>
                <a:lnTo>
                  <a:pt x="1038225" y="410342"/>
                </a:lnTo>
                <a:lnTo>
                  <a:pt x="1034823" y="408528"/>
                </a:lnTo>
                <a:lnTo>
                  <a:pt x="1030741" y="406715"/>
                </a:lnTo>
                <a:lnTo>
                  <a:pt x="1026432" y="404675"/>
                </a:lnTo>
                <a:lnTo>
                  <a:pt x="1016000" y="401048"/>
                </a:lnTo>
                <a:lnTo>
                  <a:pt x="1003753" y="397195"/>
                </a:lnTo>
                <a:lnTo>
                  <a:pt x="989466" y="393341"/>
                </a:lnTo>
                <a:lnTo>
                  <a:pt x="972910" y="389488"/>
                </a:lnTo>
                <a:lnTo>
                  <a:pt x="954768" y="385408"/>
                </a:lnTo>
                <a:lnTo>
                  <a:pt x="895350" y="372714"/>
                </a:lnTo>
                <a:lnTo>
                  <a:pt x="846137" y="361607"/>
                </a:lnTo>
                <a:lnTo>
                  <a:pt x="807357" y="352314"/>
                </a:lnTo>
                <a:lnTo>
                  <a:pt x="791935" y="348460"/>
                </a:lnTo>
                <a:lnTo>
                  <a:pt x="779009" y="345060"/>
                </a:lnTo>
                <a:lnTo>
                  <a:pt x="767669" y="341887"/>
                </a:lnTo>
                <a:lnTo>
                  <a:pt x="756557" y="338260"/>
                </a:lnTo>
                <a:lnTo>
                  <a:pt x="746125" y="334180"/>
                </a:lnTo>
                <a:lnTo>
                  <a:pt x="735692" y="329646"/>
                </a:lnTo>
                <a:lnTo>
                  <a:pt x="725941" y="325113"/>
                </a:lnTo>
                <a:lnTo>
                  <a:pt x="716642" y="319900"/>
                </a:lnTo>
                <a:lnTo>
                  <a:pt x="707571" y="314459"/>
                </a:lnTo>
                <a:lnTo>
                  <a:pt x="698953" y="308793"/>
                </a:lnTo>
                <a:lnTo>
                  <a:pt x="694644" y="306072"/>
                </a:lnTo>
                <a:lnTo>
                  <a:pt x="690789" y="302899"/>
                </a:lnTo>
                <a:lnTo>
                  <a:pt x="687160" y="299952"/>
                </a:lnTo>
                <a:lnTo>
                  <a:pt x="684212" y="297006"/>
                </a:lnTo>
                <a:lnTo>
                  <a:pt x="681037" y="293606"/>
                </a:lnTo>
                <a:lnTo>
                  <a:pt x="678316" y="290432"/>
                </a:lnTo>
                <a:lnTo>
                  <a:pt x="675594" y="287485"/>
                </a:lnTo>
                <a:lnTo>
                  <a:pt x="673326" y="284085"/>
                </a:lnTo>
                <a:lnTo>
                  <a:pt x="671512" y="280685"/>
                </a:lnTo>
                <a:lnTo>
                  <a:pt x="669698" y="277285"/>
                </a:lnTo>
                <a:lnTo>
                  <a:pt x="668110" y="274112"/>
                </a:lnTo>
                <a:lnTo>
                  <a:pt x="667203" y="270485"/>
                </a:lnTo>
                <a:lnTo>
                  <a:pt x="666069" y="266858"/>
                </a:lnTo>
                <a:lnTo>
                  <a:pt x="665616" y="263458"/>
                </a:lnTo>
                <a:lnTo>
                  <a:pt x="665162" y="259605"/>
                </a:lnTo>
                <a:lnTo>
                  <a:pt x="665162" y="255978"/>
                </a:lnTo>
                <a:lnTo>
                  <a:pt x="665389" y="250764"/>
                </a:lnTo>
                <a:lnTo>
                  <a:pt x="666069" y="245551"/>
                </a:lnTo>
                <a:lnTo>
                  <a:pt x="667430" y="240564"/>
                </a:lnTo>
                <a:lnTo>
                  <a:pt x="669471" y="235804"/>
                </a:lnTo>
                <a:lnTo>
                  <a:pt x="671966" y="231044"/>
                </a:lnTo>
                <a:lnTo>
                  <a:pt x="675141" y="226510"/>
                </a:lnTo>
                <a:lnTo>
                  <a:pt x="678769" y="222204"/>
                </a:lnTo>
                <a:lnTo>
                  <a:pt x="682851" y="217897"/>
                </a:lnTo>
                <a:lnTo>
                  <a:pt x="687387" y="213590"/>
                </a:lnTo>
                <a:lnTo>
                  <a:pt x="692830" y="209737"/>
                </a:lnTo>
                <a:lnTo>
                  <a:pt x="698953" y="205883"/>
                </a:lnTo>
                <a:lnTo>
                  <a:pt x="705303" y="202257"/>
                </a:lnTo>
                <a:lnTo>
                  <a:pt x="712333" y="198857"/>
                </a:lnTo>
                <a:lnTo>
                  <a:pt x="719817" y="195456"/>
                </a:lnTo>
                <a:lnTo>
                  <a:pt x="727755" y="192056"/>
                </a:lnTo>
                <a:lnTo>
                  <a:pt x="736600" y="188883"/>
                </a:lnTo>
                <a:lnTo>
                  <a:pt x="745898" y="185936"/>
                </a:lnTo>
                <a:lnTo>
                  <a:pt x="755650" y="183216"/>
                </a:lnTo>
                <a:lnTo>
                  <a:pt x="765855" y="180496"/>
                </a:lnTo>
                <a:lnTo>
                  <a:pt x="776741" y="177776"/>
                </a:lnTo>
                <a:lnTo>
                  <a:pt x="788307" y="175509"/>
                </a:lnTo>
                <a:lnTo>
                  <a:pt x="800100" y="173242"/>
                </a:lnTo>
                <a:lnTo>
                  <a:pt x="812800" y="171202"/>
                </a:lnTo>
                <a:lnTo>
                  <a:pt x="825953" y="169389"/>
                </a:lnTo>
                <a:lnTo>
                  <a:pt x="839560" y="167576"/>
                </a:lnTo>
                <a:lnTo>
                  <a:pt x="853848" y="165762"/>
                </a:lnTo>
                <a:lnTo>
                  <a:pt x="868816" y="164176"/>
                </a:lnTo>
                <a:lnTo>
                  <a:pt x="884010" y="162816"/>
                </a:lnTo>
                <a:lnTo>
                  <a:pt x="900112" y="161682"/>
                </a:lnTo>
                <a:lnTo>
                  <a:pt x="916441" y="160549"/>
                </a:lnTo>
                <a:lnTo>
                  <a:pt x="933450" y="159869"/>
                </a:lnTo>
                <a:lnTo>
                  <a:pt x="951139" y="158962"/>
                </a:lnTo>
                <a:lnTo>
                  <a:pt x="951139" y="128588"/>
                </a:lnTo>
                <a:close/>
                <a:moveTo>
                  <a:pt x="1018381" y="83477"/>
                </a:moveTo>
                <a:lnTo>
                  <a:pt x="993670" y="83703"/>
                </a:lnTo>
                <a:lnTo>
                  <a:pt x="969185" y="83930"/>
                </a:lnTo>
                <a:lnTo>
                  <a:pt x="944701" y="84384"/>
                </a:lnTo>
                <a:lnTo>
                  <a:pt x="920443" y="85064"/>
                </a:lnTo>
                <a:lnTo>
                  <a:pt x="896638" y="85972"/>
                </a:lnTo>
                <a:lnTo>
                  <a:pt x="872607" y="86879"/>
                </a:lnTo>
                <a:lnTo>
                  <a:pt x="848576" y="88467"/>
                </a:lnTo>
                <a:lnTo>
                  <a:pt x="824998" y="89828"/>
                </a:lnTo>
                <a:lnTo>
                  <a:pt x="801420" y="91643"/>
                </a:lnTo>
                <a:lnTo>
                  <a:pt x="778296" y="93457"/>
                </a:lnTo>
                <a:lnTo>
                  <a:pt x="754944" y="95726"/>
                </a:lnTo>
                <a:lnTo>
                  <a:pt x="732047" y="97767"/>
                </a:lnTo>
                <a:lnTo>
                  <a:pt x="709376" y="100489"/>
                </a:lnTo>
                <a:lnTo>
                  <a:pt x="686705" y="103211"/>
                </a:lnTo>
                <a:lnTo>
                  <a:pt x="664487" y="106160"/>
                </a:lnTo>
                <a:lnTo>
                  <a:pt x="642270" y="108882"/>
                </a:lnTo>
                <a:lnTo>
                  <a:pt x="620505" y="112285"/>
                </a:lnTo>
                <a:lnTo>
                  <a:pt x="598741" y="115688"/>
                </a:lnTo>
                <a:lnTo>
                  <a:pt x="577431" y="119317"/>
                </a:lnTo>
                <a:lnTo>
                  <a:pt x="556120" y="123173"/>
                </a:lnTo>
                <a:lnTo>
                  <a:pt x="535262" y="127256"/>
                </a:lnTo>
                <a:lnTo>
                  <a:pt x="514632" y="131339"/>
                </a:lnTo>
                <a:lnTo>
                  <a:pt x="494455" y="135423"/>
                </a:lnTo>
                <a:lnTo>
                  <a:pt x="474504" y="140186"/>
                </a:lnTo>
                <a:lnTo>
                  <a:pt x="454554" y="144723"/>
                </a:lnTo>
                <a:lnTo>
                  <a:pt x="435283" y="149713"/>
                </a:lnTo>
                <a:lnTo>
                  <a:pt x="416240" y="154931"/>
                </a:lnTo>
                <a:lnTo>
                  <a:pt x="397423" y="159921"/>
                </a:lnTo>
                <a:lnTo>
                  <a:pt x="378832" y="165365"/>
                </a:lnTo>
                <a:lnTo>
                  <a:pt x="360696" y="170809"/>
                </a:lnTo>
                <a:lnTo>
                  <a:pt x="343012" y="176707"/>
                </a:lnTo>
                <a:lnTo>
                  <a:pt x="325782" y="182605"/>
                </a:lnTo>
                <a:lnTo>
                  <a:pt x="310139" y="188049"/>
                </a:lnTo>
                <a:lnTo>
                  <a:pt x="295403" y="193493"/>
                </a:lnTo>
                <a:lnTo>
                  <a:pt x="280894" y="199164"/>
                </a:lnTo>
                <a:lnTo>
                  <a:pt x="267291" y="204835"/>
                </a:lnTo>
                <a:lnTo>
                  <a:pt x="253689" y="210506"/>
                </a:lnTo>
                <a:lnTo>
                  <a:pt x="241219" y="216177"/>
                </a:lnTo>
                <a:lnTo>
                  <a:pt x="228750" y="222075"/>
                </a:lnTo>
                <a:lnTo>
                  <a:pt x="217188" y="227746"/>
                </a:lnTo>
                <a:lnTo>
                  <a:pt x="205853" y="233644"/>
                </a:lnTo>
                <a:lnTo>
                  <a:pt x="195197" y="239314"/>
                </a:lnTo>
                <a:lnTo>
                  <a:pt x="184995" y="245439"/>
                </a:lnTo>
                <a:lnTo>
                  <a:pt x="175474" y="251110"/>
                </a:lnTo>
                <a:lnTo>
                  <a:pt x="166178" y="256781"/>
                </a:lnTo>
                <a:lnTo>
                  <a:pt x="157563" y="262679"/>
                </a:lnTo>
                <a:lnTo>
                  <a:pt x="149402" y="268350"/>
                </a:lnTo>
                <a:lnTo>
                  <a:pt x="141694" y="274021"/>
                </a:lnTo>
                <a:lnTo>
                  <a:pt x="134439" y="279692"/>
                </a:lnTo>
                <a:lnTo>
                  <a:pt x="127638" y="285136"/>
                </a:lnTo>
                <a:lnTo>
                  <a:pt x="121517" y="290807"/>
                </a:lnTo>
                <a:lnTo>
                  <a:pt x="115849" y="296251"/>
                </a:lnTo>
                <a:lnTo>
                  <a:pt x="110635" y="301695"/>
                </a:lnTo>
                <a:lnTo>
                  <a:pt x="105874" y="306912"/>
                </a:lnTo>
                <a:lnTo>
                  <a:pt x="101339" y="312130"/>
                </a:lnTo>
                <a:lnTo>
                  <a:pt x="97485" y="317347"/>
                </a:lnTo>
                <a:lnTo>
                  <a:pt x="94085" y="322564"/>
                </a:lnTo>
                <a:lnTo>
                  <a:pt x="91364" y="327328"/>
                </a:lnTo>
                <a:lnTo>
                  <a:pt x="88870" y="332091"/>
                </a:lnTo>
                <a:lnTo>
                  <a:pt x="87057" y="336855"/>
                </a:lnTo>
                <a:lnTo>
                  <a:pt x="85470" y="341392"/>
                </a:lnTo>
                <a:lnTo>
                  <a:pt x="84109" y="345929"/>
                </a:lnTo>
                <a:lnTo>
                  <a:pt x="83656" y="350012"/>
                </a:lnTo>
                <a:lnTo>
                  <a:pt x="83429" y="354548"/>
                </a:lnTo>
                <a:lnTo>
                  <a:pt x="83656" y="358631"/>
                </a:lnTo>
                <a:lnTo>
                  <a:pt x="84109" y="362715"/>
                </a:lnTo>
                <a:lnTo>
                  <a:pt x="85470" y="367251"/>
                </a:lnTo>
                <a:lnTo>
                  <a:pt x="87057" y="371788"/>
                </a:lnTo>
                <a:lnTo>
                  <a:pt x="88870" y="376552"/>
                </a:lnTo>
                <a:lnTo>
                  <a:pt x="91364" y="381315"/>
                </a:lnTo>
                <a:lnTo>
                  <a:pt x="94085" y="386533"/>
                </a:lnTo>
                <a:lnTo>
                  <a:pt x="97485" y="391296"/>
                </a:lnTo>
                <a:lnTo>
                  <a:pt x="101339" y="396513"/>
                </a:lnTo>
                <a:lnTo>
                  <a:pt x="105874" y="401731"/>
                </a:lnTo>
                <a:lnTo>
                  <a:pt x="110635" y="407175"/>
                </a:lnTo>
                <a:lnTo>
                  <a:pt x="115849" y="412392"/>
                </a:lnTo>
                <a:lnTo>
                  <a:pt x="121517" y="417836"/>
                </a:lnTo>
                <a:lnTo>
                  <a:pt x="127638" y="423507"/>
                </a:lnTo>
                <a:lnTo>
                  <a:pt x="134439" y="428951"/>
                </a:lnTo>
                <a:lnTo>
                  <a:pt x="141694" y="434622"/>
                </a:lnTo>
                <a:lnTo>
                  <a:pt x="149402" y="440293"/>
                </a:lnTo>
                <a:lnTo>
                  <a:pt x="157563" y="445964"/>
                </a:lnTo>
                <a:lnTo>
                  <a:pt x="166178" y="451862"/>
                </a:lnTo>
                <a:lnTo>
                  <a:pt x="175474" y="457533"/>
                </a:lnTo>
                <a:lnTo>
                  <a:pt x="184995" y="463658"/>
                </a:lnTo>
                <a:lnTo>
                  <a:pt x="195197" y="469329"/>
                </a:lnTo>
                <a:lnTo>
                  <a:pt x="205853" y="474999"/>
                </a:lnTo>
                <a:lnTo>
                  <a:pt x="217188" y="480897"/>
                </a:lnTo>
                <a:lnTo>
                  <a:pt x="228750" y="486568"/>
                </a:lnTo>
                <a:lnTo>
                  <a:pt x="241219" y="492466"/>
                </a:lnTo>
                <a:lnTo>
                  <a:pt x="253689" y="498137"/>
                </a:lnTo>
                <a:lnTo>
                  <a:pt x="267291" y="503808"/>
                </a:lnTo>
                <a:lnTo>
                  <a:pt x="280894" y="509479"/>
                </a:lnTo>
                <a:lnTo>
                  <a:pt x="295403" y="514923"/>
                </a:lnTo>
                <a:lnTo>
                  <a:pt x="310139" y="520594"/>
                </a:lnTo>
                <a:lnTo>
                  <a:pt x="325782" y="526038"/>
                </a:lnTo>
                <a:lnTo>
                  <a:pt x="343012" y="531936"/>
                </a:lnTo>
                <a:lnTo>
                  <a:pt x="360696" y="537607"/>
                </a:lnTo>
                <a:lnTo>
                  <a:pt x="378832" y="543278"/>
                </a:lnTo>
                <a:lnTo>
                  <a:pt x="397423" y="548722"/>
                </a:lnTo>
                <a:lnTo>
                  <a:pt x="416240" y="553939"/>
                </a:lnTo>
                <a:lnTo>
                  <a:pt x="435283" y="558930"/>
                </a:lnTo>
                <a:lnTo>
                  <a:pt x="454554" y="563920"/>
                </a:lnTo>
                <a:lnTo>
                  <a:pt x="474504" y="568457"/>
                </a:lnTo>
                <a:lnTo>
                  <a:pt x="494455" y="572994"/>
                </a:lnTo>
                <a:lnTo>
                  <a:pt x="514632" y="577304"/>
                </a:lnTo>
                <a:lnTo>
                  <a:pt x="535262" y="581387"/>
                </a:lnTo>
                <a:lnTo>
                  <a:pt x="556120" y="585470"/>
                </a:lnTo>
                <a:lnTo>
                  <a:pt x="577431" y="589553"/>
                </a:lnTo>
                <a:lnTo>
                  <a:pt x="598741" y="592955"/>
                </a:lnTo>
                <a:lnTo>
                  <a:pt x="620505" y="596358"/>
                </a:lnTo>
                <a:lnTo>
                  <a:pt x="642270" y="599534"/>
                </a:lnTo>
                <a:lnTo>
                  <a:pt x="664487" y="602710"/>
                </a:lnTo>
                <a:lnTo>
                  <a:pt x="686705" y="605432"/>
                </a:lnTo>
                <a:lnTo>
                  <a:pt x="709376" y="608381"/>
                </a:lnTo>
                <a:lnTo>
                  <a:pt x="732047" y="610649"/>
                </a:lnTo>
                <a:lnTo>
                  <a:pt x="754944" y="612917"/>
                </a:lnTo>
                <a:lnTo>
                  <a:pt x="778296" y="614959"/>
                </a:lnTo>
                <a:lnTo>
                  <a:pt x="801420" y="617000"/>
                </a:lnTo>
                <a:lnTo>
                  <a:pt x="824998" y="618588"/>
                </a:lnTo>
                <a:lnTo>
                  <a:pt x="848576" y="620176"/>
                </a:lnTo>
                <a:lnTo>
                  <a:pt x="872607" y="621537"/>
                </a:lnTo>
                <a:lnTo>
                  <a:pt x="896638" y="622671"/>
                </a:lnTo>
                <a:lnTo>
                  <a:pt x="920443" y="623579"/>
                </a:lnTo>
                <a:lnTo>
                  <a:pt x="944701" y="624259"/>
                </a:lnTo>
                <a:lnTo>
                  <a:pt x="969185" y="624713"/>
                </a:lnTo>
                <a:lnTo>
                  <a:pt x="993670" y="624940"/>
                </a:lnTo>
                <a:lnTo>
                  <a:pt x="1018381" y="625393"/>
                </a:lnTo>
                <a:lnTo>
                  <a:pt x="1043093" y="624940"/>
                </a:lnTo>
                <a:lnTo>
                  <a:pt x="1067578" y="624713"/>
                </a:lnTo>
                <a:lnTo>
                  <a:pt x="1091835" y="624259"/>
                </a:lnTo>
                <a:lnTo>
                  <a:pt x="1116093" y="623579"/>
                </a:lnTo>
                <a:lnTo>
                  <a:pt x="1140125" y="622671"/>
                </a:lnTo>
                <a:lnTo>
                  <a:pt x="1164156" y="621537"/>
                </a:lnTo>
                <a:lnTo>
                  <a:pt x="1187961" y="620176"/>
                </a:lnTo>
                <a:lnTo>
                  <a:pt x="1211539" y="618588"/>
                </a:lnTo>
                <a:lnTo>
                  <a:pt x="1235116" y="617000"/>
                </a:lnTo>
                <a:lnTo>
                  <a:pt x="1258467" y="614959"/>
                </a:lnTo>
                <a:lnTo>
                  <a:pt x="1281819" y="612917"/>
                </a:lnTo>
                <a:lnTo>
                  <a:pt x="1304716" y="610649"/>
                </a:lnTo>
                <a:lnTo>
                  <a:pt x="1327387" y="608381"/>
                </a:lnTo>
                <a:lnTo>
                  <a:pt x="1349832" y="605432"/>
                </a:lnTo>
                <a:lnTo>
                  <a:pt x="1372276" y="602710"/>
                </a:lnTo>
                <a:lnTo>
                  <a:pt x="1394493" y="599534"/>
                </a:lnTo>
                <a:lnTo>
                  <a:pt x="1416484" y="596358"/>
                </a:lnTo>
                <a:lnTo>
                  <a:pt x="1438022" y="592955"/>
                </a:lnTo>
                <a:lnTo>
                  <a:pt x="1459333" y="589553"/>
                </a:lnTo>
                <a:lnTo>
                  <a:pt x="1480643" y="585470"/>
                </a:lnTo>
                <a:lnTo>
                  <a:pt x="1501501" y="581387"/>
                </a:lnTo>
                <a:lnTo>
                  <a:pt x="1522131" y="577304"/>
                </a:lnTo>
                <a:lnTo>
                  <a:pt x="1542308" y="572994"/>
                </a:lnTo>
                <a:lnTo>
                  <a:pt x="1562259" y="568457"/>
                </a:lnTo>
                <a:lnTo>
                  <a:pt x="1582209" y="563920"/>
                </a:lnTo>
                <a:lnTo>
                  <a:pt x="1601480" y="558930"/>
                </a:lnTo>
                <a:lnTo>
                  <a:pt x="1620523" y="553939"/>
                </a:lnTo>
                <a:lnTo>
                  <a:pt x="1639340" y="548722"/>
                </a:lnTo>
                <a:lnTo>
                  <a:pt x="1657704" y="543278"/>
                </a:lnTo>
                <a:lnTo>
                  <a:pt x="1676067" y="537607"/>
                </a:lnTo>
                <a:lnTo>
                  <a:pt x="1693751" y="531936"/>
                </a:lnTo>
                <a:lnTo>
                  <a:pt x="1710981" y="526038"/>
                </a:lnTo>
                <a:lnTo>
                  <a:pt x="1726624" y="520594"/>
                </a:lnTo>
                <a:lnTo>
                  <a:pt x="1741587" y="514923"/>
                </a:lnTo>
                <a:lnTo>
                  <a:pt x="1755643" y="509479"/>
                </a:lnTo>
                <a:lnTo>
                  <a:pt x="1769699" y="503808"/>
                </a:lnTo>
                <a:lnTo>
                  <a:pt x="1782848" y="498137"/>
                </a:lnTo>
                <a:lnTo>
                  <a:pt x="1795543" y="492466"/>
                </a:lnTo>
                <a:lnTo>
                  <a:pt x="1807786" y="486568"/>
                </a:lnTo>
                <a:lnTo>
                  <a:pt x="1819575" y="480897"/>
                </a:lnTo>
                <a:lnTo>
                  <a:pt x="1830684" y="474999"/>
                </a:lnTo>
                <a:lnTo>
                  <a:pt x="1841566" y="469329"/>
                </a:lnTo>
                <a:lnTo>
                  <a:pt x="1851541" y="463658"/>
                </a:lnTo>
                <a:lnTo>
                  <a:pt x="1861289" y="457533"/>
                </a:lnTo>
                <a:lnTo>
                  <a:pt x="1870358" y="451862"/>
                </a:lnTo>
                <a:lnTo>
                  <a:pt x="1879199" y="445964"/>
                </a:lnTo>
                <a:lnTo>
                  <a:pt x="1887361" y="440293"/>
                </a:lnTo>
                <a:lnTo>
                  <a:pt x="1894843" y="434622"/>
                </a:lnTo>
                <a:lnTo>
                  <a:pt x="1902097" y="428951"/>
                </a:lnTo>
                <a:lnTo>
                  <a:pt x="1908899" y="423507"/>
                </a:lnTo>
                <a:lnTo>
                  <a:pt x="1915020" y="417836"/>
                </a:lnTo>
                <a:lnTo>
                  <a:pt x="1920914" y="412392"/>
                </a:lnTo>
                <a:lnTo>
                  <a:pt x="1926129" y="407175"/>
                </a:lnTo>
                <a:lnTo>
                  <a:pt x="1931116" y="401731"/>
                </a:lnTo>
                <a:lnTo>
                  <a:pt x="1935197" y="396513"/>
                </a:lnTo>
                <a:lnTo>
                  <a:pt x="1939051" y="391296"/>
                </a:lnTo>
                <a:lnTo>
                  <a:pt x="1942678" y="386533"/>
                </a:lnTo>
                <a:lnTo>
                  <a:pt x="1945399" y="381315"/>
                </a:lnTo>
                <a:lnTo>
                  <a:pt x="1947666" y="376552"/>
                </a:lnTo>
                <a:lnTo>
                  <a:pt x="1949933" y="371788"/>
                </a:lnTo>
                <a:lnTo>
                  <a:pt x="1951293" y="367251"/>
                </a:lnTo>
                <a:lnTo>
                  <a:pt x="1952654" y="362715"/>
                </a:lnTo>
                <a:lnTo>
                  <a:pt x="1953107" y="358631"/>
                </a:lnTo>
                <a:lnTo>
                  <a:pt x="1953560" y="354548"/>
                </a:lnTo>
                <a:lnTo>
                  <a:pt x="1953107" y="350012"/>
                </a:lnTo>
                <a:lnTo>
                  <a:pt x="1952654" y="345929"/>
                </a:lnTo>
                <a:lnTo>
                  <a:pt x="1951293" y="341392"/>
                </a:lnTo>
                <a:lnTo>
                  <a:pt x="1949933" y="336855"/>
                </a:lnTo>
                <a:lnTo>
                  <a:pt x="1947666" y="332091"/>
                </a:lnTo>
                <a:lnTo>
                  <a:pt x="1945399" y="327328"/>
                </a:lnTo>
                <a:lnTo>
                  <a:pt x="1942678" y="322564"/>
                </a:lnTo>
                <a:lnTo>
                  <a:pt x="1939051" y="317347"/>
                </a:lnTo>
                <a:lnTo>
                  <a:pt x="1935197" y="312130"/>
                </a:lnTo>
                <a:lnTo>
                  <a:pt x="1931116" y="306912"/>
                </a:lnTo>
                <a:lnTo>
                  <a:pt x="1926129" y="301695"/>
                </a:lnTo>
                <a:lnTo>
                  <a:pt x="1920914" y="296251"/>
                </a:lnTo>
                <a:lnTo>
                  <a:pt x="1915020" y="290807"/>
                </a:lnTo>
                <a:lnTo>
                  <a:pt x="1908899" y="285136"/>
                </a:lnTo>
                <a:lnTo>
                  <a:pt x="1902097" y="279692"/>
                </a:lnTo>
                <a:lnTo>
                  <a:pt x="1894843" y="274021"/>
                </a:lnTo>
                <a:lnTo>
                  <a:pt x="1887361" y="268350"/>
                </a:lnTo>
                <a:lnTo>
                  <a:pt x="1879199" y="262679"/>
                </a:lnTo>
                <a:lnTo>
                  <a:pt x="1870358" y="256781"/>
                </a:lnTo>
                <a:lnTo>
                  <a:pt x="1861289" y="251110"/>
                </a:lnTo>
                <a:lnTo>
                  <a:pt x="1851541" y="245439"/>
                </a:lnTo>
                <a:lnTo>
                  <a:pt x="1841566" y="239314"/>
                </a:lnTo>
                <a:lnTo>
                  <a:pt x="1830684" y="233644"/>
                </a:lnTo>
                <a:lnTo>
                  <a:pt x="1819575" y="227746"/>
                </a:lnTo>
                <a:lnTo>
                  <a:pt x="1807786" y="222075"/>
                </a:lnTo>
                <a:lnTo>
                  <a:pt x="1795543" y="216177"/>
                </a:lnTo>
                <a:lnTo>
                  <a:pt x="1782848" y="210506"/>
                </a:lnTo>
                <a:lnTo>
                  <a:pt x="1769699" y="204835"/>
                </a:lnTo>
                <a:lnTo>
                  <a:pt x="1755643" y="199164"/>
                </a:lnTo>
                <a:lnTo>
                  <a:pt x="1741587" y="193493"/>
                </a:lnTo>
                <a:lnTo>
                  <a:pt x="1726624" y="188049"/>
                </a:lnTo>
                <a:lnTo>
                  <a:pt x="1710981" y="182605"/>
                </a:lnTo>
                <a:lnTo>
                  <a:pt x="1693751" y="176707"/>
                </a:lnTo>
                <a:lnTo>
                  <a:pt x="1676067" y="170809"/>
                </a:lnTo>
                <a:lnTo>
                  <a:pt x="1657704" y="165365"/>
                </a:lnTo>
                <a:lnTo>
                  <a:pt x="1639340" y="159921"/>
                </a:lnTo>
                <a:lnTo>
                  <a:pt x="1620523" y="154931"/>
                </a:lnTo>
                <a:lnTo>
                  <a:pt x="1601480" y="149713"/>
                </a:lnTo>
                <a:lnTo>
                  <a:pt x="1582209" y="144723"/>
                </a:lnTo>
                <a:lnTo>
                  <a:pt x="1562259" y="140186"/>
                </a:lnTo>
                <a:lnTo>
                  <a:pt x="1542308" y="135423"/>
                </a:lnTo>
                <a:lnTo>
                  <a:pt x="1522131" y="131339"/>
                </a:lnTo>
                <a:lnTo>
                  <a:pt x="1501501" y="127256"/>
                </a:lnTo>
                <a:lnTo>
                  <a:pt x="1480643" y="123173"/>
                </a:lnTo>
                <a:lnTo>
                  <a:pt x="1459333" y="119317"/>
                </a:lnTo>
                <a:lnTo>
                  <a:pt x="1438022" y="115688"/>
                </a:lnTo>
                <a:lnTo>
                  <a:pt x="1416484" y="112285"/>
                </a:lnTo>
                <a:lnTo>
                  <a:pt x="1394493" y="108882"/>
                </a:lnTo>
                <a:lnTo>
                  <a:pt x="1372276" y="106160"/>
                </a:lnTo>
                <a:lnTo>
                  <a:pt x="1349832" y="103211"/>
                </a:lnTo>
                <a:lnTo>
                  <a:pt x="1327387" y="100489"/>
                </a:lnTo>
                <a:lnTo>
                  <a:pt x="1304716" y="97767"/>
                </a:lnTo>
                <a:lnTo>
                  <a:pt x="1281819" y="95726"/>
                </a:lnTo>
                <a:lnTo>
                  <a:pt x="1258467" y="93457"/>
                </a:lnTo>
                <a:lnTo>
                  <a:pt x="1235116" y="91643"/>
                </a:lnTo>
                <a:lnTo>
                  <a:pt x="1211539" y="89828"/>
                </a:lnTo>
                <a:lnTo>
                  <a:pt x="1187961" y="88467"/>
                </a:lnTo>
                <a:lnTo>
                  <a:pt x="1164156" y="86879"/>
                </a:lnTo>
                <a:lnTo>
                  <a:pt x="1140125" y="85972"/>
                </a:lnTo>
                <a:lnTo>
                  <a:pt x="1116093" y="85064"/>
                </a:lnTo>
                <a:lnTo>
                  <a:pt x="1091835" y="84384"/>
                </a:lnTo>
                <a:lnTo>
                  <a:pt x="1067578" y="83930"/>
                </a:lnTo>
                <a:lnTo>
                  <a:pt x="1043093" y="83703"/>
                </a:lnTo>
                <a:lnTo>
                  <a:pt x="1018381" y="83477"/>
                </a:lnTo>
                <a:close/>
                <a:moveTo>
                  <a:pt x="1018381" y="0"/>
                </a:moveTo>
                <a:lnTo>
                  <a:pt x="1044680" y="227"/>
                </a:lnTo>
                <a:lnTo>
                  <a:pt x="1070525" y="681"/>
                </a:lnTo>
                <a:lnTo>
                  <a:pt x="1096597" y="1134"/>
                </a:lnTo>
                <a:lnTo>
                  <a:pt x="1122441" y="1815"/>
                </a:lnTo>
                <a:lnTo>
                  <a:pt x="1148060" y="2949"/>
                </a:lnTo>
                <a:lnTo>
                  <a:pt x="1173451" y="4083"/>
                </a:lnTo>
                <a:lnTo>
                  <a:pt x="1198389" y="5671"/>
                </a:lnTo>
                <a:lnTo>
                  <a:pt x="1223554" y="7259"/>
                </a:lnTo>
                <a:lnTo>
                  <a:pt x="1248265" y="9074"/>
                </a:lnTo>
                <a:lnTo>
                  <a:pt x="1272750" y="11342"/>
                </a:lnTo>
                <a:lnTo>
                  <a:pt x="1297235" y="13384"/>
                </a:lnTo>
                <a:lnTo>
                  <a:pt x="1321266" y="16106"/>
                </a:lnTo>
                <a:lnTo>
                  <a:pt x="1344844" y="18601"/>
                </a:lnTo>
                <a:lnTo>
                  <a:pt x="1368422" y="21777"/>
                </a:lnTo>
                <a:lnTo>
                  <a:pt x="1391773" y="24725"/>
                </a:lnTo>
                <a:lnTo>
                  <a:pt x="1414897" y="27901"/>
                </a:lnTo>
                <a:lnTo>
                  <a:pt x="1437568" y="31531"/>
                </a:lnTo>
                <a:lnTo>
                  <a:pt x="1460013" y="35160"/>
                </a:lnTo>
                <a:lnTo>
                  <a:pt x="1481777" y="39016"/>
                </a:lnTo>
                <a:lnTo>
                  <a:pt x="1503768" y="42873"/>
                </a:lnTo>
                <a:lnTo>
                  <a:pt x="1525079" y="46956"/>
                </a:lnTo>
                <a:lnTo>
                  <a:pt x="1546389" y="51492"/>
                </a:lnTo>
                <a:lnTo>
                  <a:pt x="1567247" y="56029"/>
                </a:lnTo>
                <a:lnTo>
                  <a:pt x="1587877" y="60566"/>
                </a:lnTo>
                <a:lnTo>
                  <a:pt x="1608054" y="65556"/>
                </a:lnTo>
                <a:lnTo>
                  <a:pt x="1627778" y="70547"/>
                </a:lnTo>
                <a:lnTo>
                  <a:pt x="1647049" y="75537"/>
                </a:lnTo>
                <a:lnTo>
                  <a:pt x="1666319" y="80981"/>
                </a:lnTo>
                <a:lnTo>
                  <a:pt x="1684682" y="86425"/>
                </a:lnTo>
                <a:lnTo>
                  <a:pt x="1703046" y="92096"/>
                </a:lnTo>
                <a:lnTo>
                  <a:pt x="1720956" y="97994"/>
                </a:lnTo>
                <a:lnTo>
                  <a:pt x="1738413" y="104119"/>
                </a:lnTo>
                <a:lnTo>
                  <a:pt x="1755416" y="110017"/>
                </a:lnTo>
                <a:lnTo>
                  <a:pt x="1772192" y="116141"/>
                </a:lnTo>
                <a:lnTo>
                  <a:pt x="1788515" y="122493"/>
                </a:lnTo>
                <a:lnTo>
                  <a:pt x="1804159" y="129071"/>
                </a:lnTo>
                <a:lnTo>
                  <a:pt x="1819575" y="135649"/>
                </a:lnTo>
                <a:lnTo>
                  <a:pt x="1834311" y="142455"/>
                </a:lnTo>
                <a:lnTo>
                  <a:pt x="1848820" y="149486"/>
                </a:lnTo>
                <a:lnTo>
                  <a:pt x="1862876" y="156292"/>
                </a:lnTo>
                <a:lnTo>
                  <a:pt x="1876252" y="163324"/>
                </a:lnTo>
                <a:lnTo>
                  <a:pt x="1889175" y="170809"/>
                </a:lnTo>
                <a:lnTo>
                  <a:pt x="1901871" y="178068"/>
                </a:lnTo>
                <a:lnTo>
                  <a:pt x="1913659" y="185554"/>
                </a:lnTo>
                <a:lnTo>
                  <a:pt x="1925448" y="193039"/>
                </a:lnTo>
                <a:lnTo>
                  <a:pt x="1936331" y="200752"/>
                </a:lnTo>
                <a:lnTo>
                  <a:pt x="1946759" y="208464"/>
                </a:lnTo>
                <a:lnTo>
                  <a:pt x="1956734" y="216404"/>
                </a:lnTo>
                <a:lnTo>
                  <a:pt x="1966029" y="224570"/>
                </a:lnTo>
                <a:lnTo>
                  <a:pt x="1975098" y="232509"/>
                </a:lnTo>
                <a:lnTo>
                  <a:pt x="1983259" y="240675"/>
                </a:lnTo>
                <a:lnTo>
                  <a:pt x="1991194" y="249069"/>
                </a:lnTo>
                <a:lnTo>
                  <a:pt x="1997996" y="257462"/>
                </a:lnTo>
                <a:lnTo>
                  <a:pt x="2004797" y="265628"/>
                </a:lnTo>
                <a:lnTo>
                  <a:pt x="2010691" y="274248"/>
                </a:lnTo>
                <a:lnTo>
                  <a:pt x="2016132" y="283094"/>
                </a:lnTo>
                <a:lnTo>
                  <a:pt x="2020893" y="291487"/>
                </a:lnTo>
                <a:lnTo>
                  <a:pt x="2025201" y="300334"/>
                </a:lnTo>
                <a:lnTo>
                  <a:pt x="2028375" y="309408"/>
                </a:lnTo>
                <a:lnTo>
                  <a:pt x="2029962" y="313717"/>
                </a:lnTo>
                <a:lnTo>
                  <a:pt x="2031549" y="318027"/>
                </a:lnTo>
                <a:lnTo>
                  <a:pt x="2032909" y="322791"/>
                </a:lnTo>
                <a:lnTo>
                  <a:pt x="2033816" y="327101"/>
                </a:lnTo>
                <a:lnTo>
                  <a:pt x="2034723" y="331411"/>
                </a:lnTo>
                <a:lnTo>
                  <a:pt x="2035403" y="336174"/>
                </a:lnTo>
                <a:lnTo>
                  <a:pt x="2035856" y="340484"/>
                </a:lnTo>
                <a:lnTo>
                  <a:pt x="2036536" y="345248"/>
                </a:lnTo>
                <a:lnTo>
                  <a:pt x="2036763" y="349785"/>
                </a:lnTo>
                <a:lnTo>
                  <a:pt x="2036763" y="354548"/>
                </a:lnTo>
                <a:lnTo>
                  <a:pt x="2036763" y="623579"/>
                </a:lnTo>
                <a:lnTo>
                  <a:pt x="2036763" y="628115"/>
                </a:lnTo>
                <a:lnTo>
                  <a:pt x="2036536" y="632879"/>
                </a:lnTo>
                <a:lnTo>
                  <a:pt x="2035856" y="637189"/>
                </a:lnTo>
                <a:lnTo>
                  <a:pt x="2035403" y="641726"/>
                </a:lnTo>
                <a:lnTo>
                  <a:pt x="2034723" y="646489"/>
                </a:lnTo>
                <a:lnTo>
                  <a:pt x="2033816" y="650799"/>
                </a:lnTo>
                <a:lnTo>
                  <a:pt x="2032909" y="655109"/>
                </a:lnTo>
                <a:lnTo>
                  <a:pt x="2031549" y="659873"/>
                </a:lnTo>
                <a:lnTo>
                  <a:pt x="2029962" y="664183"/>
                </a:lnTo>
                <a:lnTo>
                  <a:pt x="2028375" y="668720"/>
                </a:lnTo>
                <a:lnTo>
                  <a:pt x="2025201" y="677339"/>
                </a:lnTo>
                <a:lnTo>
                  <a:pt x="2020893" y="686186"/>
                </a:lnTo>
                <a:lnTo>
                  <a:pt x="2016132" y="695033"/>
                </a:lnTo>
                <a:lnTo>
                  <a:pt x="2010691" y="703426"/>
                </a:lnTo>
                <a:lnTo>
                  <a:pt x="2004797" y="712272"/>
                </a:lnTo>
                <a:lnTo>
                  <a:pt x="1997996" y="720439"/>
                </a:lnTo>
                <a:lnTo>
                  <a:pt x="1991194" y="729058"/>
                </a:lnTo>
                <a:lnTo>
                  <a:pt x="1983259" y="737225"/>
                </a:lnTo>
                <a:lnTo>
                  <a:pt x="1975098" y="745391"/>
                </a:lnTo>
                <a:lnTo>
                  <a:pt x="1966029" y="753557"/>
                </a:lnTo>
                <a:lnTo>
                  <a:pt x="1956734" y="761496"/>
                </a:lnTo>
                <a:lnTo>
                  <a:pt x="1946759" y="769209"/>
                </a:lnTo>
                <a:lnTo>
                  <a:pt x="1936331" y="777148"/>
                </a:lnTo>
                <a:lnTo>
                  <a:pt x="1925448" y="784861"/>
                </a:lnTo>
                <a:lnTo>
                  <a:pt x="1913659" y="792346"/>
                </a:lnTo>
                <a:lnTo>
                  <a:pt x="1901871" y="799832"/>
                </a:lnTo>
                <a:lnTo>
                  <a:pt x="1889175" y="807091"/>
                </a:lnTo>
                <a:lnTo>
                  <a:pt x="1876252" y="814577"/>
                </a:lnTo>
                <a:lnTo>
                  <a:pt x="1862876" y="821609"/>
                </a:lnTo>
                <a:lnTo>
                  <a:pt x="1848820" y="828640"/>
                </a:lnTo>
                <a:lnTo>
                  <a:pt x="1834311" y="835446"/>
                </a:lnTo>
                <a:lnTo>
                  <a:pt x="1819575" y="842251"/>
                </a:lnTo>
                <a:lnTo>
                  <a:pt x="1804159" y="848829"/>
                </a:lnTo>
                <a:lnTo>
                  <a:pt x="1788515" y="855407"/>
                </a:lnTo>
                <a:lnTo>
                  <a:pt x="1772192" y="861759"/>
                </a:lnTo>
                <a:lnTo>
                  <a:pt x="1755416" y="868110"/>
                </a:lnTo>
                <a:lnTo>
                  <a:pt x="1738413" y="874008"/>
                </a:lnTo>
                <a:lnTo>
                  <a:pt x="1720956" y="879906"/>
                </a:lnTo>
                <a:lnTo>
                  <a:pt x="1703046" y="885804"/>
                </a:lnTo>
                <a:lnTo>
                  <a:pt x="1684682" y="891475"/>
                </a:lnTo>
                <a:lnTo>
                  <a:pt x="1666319" y="896919"/>
                </a:lnTo>
                <a:lnTo>
                  <a:pt x="1647049" y="902363"/>
                </a:lnTo>
                <a:lnTo>
                  <a:pt x="1627778" y="907580"/>
                </a:lnTo>
                <a:lnTo>
                  <a:pt x="1608054" y="912344"/>
                </a:lnTo>
                <a:lnTo>
                  <a:pt x="1587877" y="917334"/>
                </a:lnTo>
                <a:lnTo>
                  <a:pt x="1567247" y="921871"/>
                </a:lnTo>
                <a:lnTo>
                  <a:pt x="1546389" y="926634"/>
                </a:lnTo>
                <a:lnTo>
                  <a:pt x="1525079" y="930944"/>
                </a:lnTo>
                <a:lnTo>
                  <a:pt x="1503768" y="935027"/>
                </a:lnTo>
                <a:lnTo>
                  <a:pt x="1481777" y="938884"/>
                </a:lnTo>
                <a:lnTo>
                  <a:pt x="1460013" y="942740"/>
                </a:lnTo>
                <a:lnTo>
                  <a:pt x="1437568" y="946369"/>
                </a:lnTo>
                <a:lnTo>
                  <a:pt x="1414897" y="949999"/>
                </a:lnTo>
                <a:lnTo>
                  <a:pt x="1391773" y="953175"/>
                </a:lnTo>
                <a:lnTo>
                  <a:pt x="1368422" y="956123"/>
                </a:lnTo>
                <a:lnTo>
                  <a:pt x="1344844" y="959299"/>
                </a:lnTo>
                <a:lnTo>
                  <a:pt x="1321266" y="961794"/>
                </a:lnTo>
                <a:lnTo>
                  <a:pt x="1297235" y="964516"/>
                </a:lnTo>
                <a:lnTo>
                  <a:pt x="1272750" y="966558"/>
                </a:lnTo>
                <a:lnTo>
                  <a:pt x="1248265" y="968826"/>
                </a:lnTo>
                <a:lnTo>
                  <a:pt x="1223554" y="970641"/>
                </a:lnTo>
                <a:lnTo>
                  <a:pt x="1198389" y="972229"/>
                </a:lnTo>
                <a:lnTo>
                  <a:pt x="1173451" y="973817"/>
                </a:lnTo>
                <a:lnTo>
                  <a:pt x="1148060" y="974951"/>
                </a:lnTo>
                <a:lnTo>
                  <a:pt x="1122441" y="976085"/>
                </a:lnTo>
                <a:lnTo>
                  <a:pt x="1096597" y="976766"/>
                </a:lnTo>
                <a:lnTo>
                  <a:pt x="1070525" y="977446"/>
                </a:lnTo>
                <a:lnTo>
                  <a:pt x="1044680" y="977673"/>
                </a:lnTo>
                <a:lnTo>
                  <a:pt x="1018381" y="977900"/>
                </a:lnTo>
                <a:lnTo>
                  <a:pt x="992083" y="977673"/>
                </a:lnTo>
                <a:lnTo>
                  <a:pt x="966011" y="977446"/>
                </a:lnTo>
                <a:lnTo>
                  <a:pt x="939940" y="976766"/>
                </a:lnTo>
                <a:lnTo>
                  <a:pt x="914095" y="976085"/>
                </a:lnTo>
                <a:lnTo>
                  <a:pt x="888477" y="974951"/>
                </a:lnTo>
                <a:lnTo>
                  <a:pt x="863312" y="973817"/>
                </a:lnTo>
                <a:lnTo>
                  <a:pt x="838147" y="972229"/>
                </a:lnTo>
                <a:lnTo>
                  <a:pt x="812982" y="970641"/>
                </a:lnTo>
                <a:lnTo>
                  <a:pt x="788271" y="968826"/>
                </a:lnTo>
                <a:lnTo>
                  <a:pt x="763786" y="966558"/>
                </a:lnTo>
                <a:lnTo>
                  <a:pt x="739528" y="964516"/>
                </a:lnTo>
                <a:lnTo>
                  <a:pt x="715497" y="961794"/>
                </a:lnTo>
                <a:lnTo>
                  <a:pt x="691692" y="959299"/>
                </a:lnTo>
                <a:lnTo>
                  <a:pt x="668115" y="956123"/>
                </a:lnTo>
                <a:lnTo>
                  <a:pt x="644990" y="953175"/>
                </a:lnTo>
                <a:lnTo>
                  <a:pt x="621866" y="949999"/>
                </a:lnTo>
                <a:lnTo>
                  <a:pt x="599195" y="946369"/>
                </a:lnTo>
                <a:lnTo>
                  <a:pt x="576750" y="942740"/>
                </a:lnTo>
                <a:lnTo>
                  <a:pt x="554759" y="938884"/>
                </a:lnTo>
                <a:lnTo>
                  <a:pt x="532995" y="935027"/>
                </a:lnTo>
                <a:lnTo>
                  <a:pt x="511458" y="930944"/>
                </a:lnTo>
                <a:lnTo>
                  <a:pt x="490147" y="926634"/>
                </a:lnTo>
                <a:lnTo>
                  <a:pt x="469290" y="921871"/>
                </a:lnTo>
                <a:lnTo>
                  <a:pt x="448886" y="917334"/>
                </a:lnTo>
                <a:lnTo>
                  <a:pt x="428935" y="912344"/>
                </a:lnTo>
                <a:lnTo>
                  <a:pt x="408985" y="907580"/>
                </a:lnTo>
                <a:lnTo>
                  <a:pt x="389715" y="902363"/>
                </a:lnTo>
                <a:lnTo>
                  <a:pt x="370671" y="896919"/>
                </a:lnTo>
                <a:lnTo>
                  <a:pt x="352081" y="891475"/>
                </a:lnTo>
                <a:lnTo>
                  <a:pt x="333717" y="885804"/>
                </a:lnTo>
                <a:lnTo>
                  <a:pt x="315580" y="879906"/>
                </a:lnTo>
                <a:lnTo>
                  <a:pt x="298124" y="874008"/>
                </a:lnTo>
                <a:lnTo>
                  <a:pt x="281120" y="868110"/>
                </a:lnTo>
                <a:lnTo>
                  <a:pt x="264571" y="861759"/>
                </a:lnTo>
                <a:lnTo>
                  <a:pt x="248474" y="855407"/>
                </a:lnTo>
                <a:lnTo>
                  <a:pt x="232605" y="848829"/>
                </a:lnTo>
                <a:lnTo>
                  <a:pt x="217188" y="842251"/>
                </a:lnTo>
                <a:lnTo>
                  <a:pt x="202225" y="835446"/>
                </a:lnTo>
                <a:lnTo>
                  <a:pt x="187716" y="828640"/>
                </a:lnTo>
                <a:lnTo>
                  <a:pt x="173887" y="821609"/>
                </a:lnTo>
                <a:lnTo>
                  <a:pt x="160511" y="814577"/>
                </a:lnTo>
                <a:lnTo>
                  <a:pt x="147362" y="807091"/>
                </a:lnTo>
                <a:lnTo>
                  <a:pt x="134892" y="799832"/>
                </a:lnTo>
                <a:lnTo>
                  <a:pt x="122877" y="792346"/>
                </a:lnTo>
                <a:lnTo>
                  <a:pt x="111541" y="784861"/>
                </a:lnTo>
                <a:lnTo>
                  <a:pt x="100433" y="777148"/>
                </a:lnTo>
                <a:lnTo>
                  <a:pt x="90004" y="769209"/>
                </a:lnTo>
                <a:lnTo>
                  <a:pt x="80029" y="761496"/>
                </a:lnTo>
                <a:lnTo>
                  <a:pt x="70734" y="753557"/>
                </a:lnTo>
                <a:lnTo>
                  <a:pt x="61665" y="745391"/>
                </a:lnTo>
                <a:lnTo>
                  <a:pt x="53504" y="737225"/>
                </a:lnTo>
                <a:lnTo>
                  <a:pt x="45795" y="729058"/>
                </a:lnTo>
                <a:lnTo>
                  <a:pt x="38541" y="720439"/>
                </a:lnTo>
                <a:lnTo>
                  <a:pt x="31966" y="712272"/>
                </a:lnTo>
                <a:lnTo>
                  <a:pt x="26072" y="703426"/>
                </a:lnTo>
                <a:lnTo>
                  <a:pt x="20631" y="695033"/>
                </a:lnTo>
                <a:lnTo>
                  <a:pt x="15870" y="686186"/>
                </a:lnTo>
                <a:lnTo>
                  <a:pt x="11562" y="677339"/>
                </a:lnTo>
                <a:lnTo>
                  <a:pt x="8162" y="668720"/>
                </a:lnTo>
                <a:lnTo>
                  <a:pt x="6575" y="664183"/>
                </a:lnTo>
                <a:lnTo>
                  <a:pt x="5214" y="659873"/>
                </a:lnTo>
                <a:lnTo>
                  <a:pt x="3854" y="655109"/>
                </a:lnTo>
                <a:lnTo>
                  <a:pt x="2947" y="650799"/>
                </a:lnTo>
                <a:lnTo>
                  <a:pt x="2040" y="646489"/>
                </a:lnTo>
                <a:lnTo>
                  <a:pt x="1360" y="641726"/>
                </a:lnTo>
                <a:lnTo>
                  <a:pt x="907" y="637189"/>
                </a:lnTo>
                <a:lnTo>
                  <a:pt x="227" y="632879"/>
                </a:lnTo>
                <a:lnTo>
                  <a:pt x="0" y="628115"/>
                </a:lnTo>
                <a:lnTo>
                  <a:pt x="0" y="623579"/>
                </a:lnTo>
                <a:lnTo>
                  <a:pt x="0" y="354548"/>
                </a:lnTo>
                <a:lnTo>
                  <a:pt x="0" y="349785"/>
                </a:lnTo>
                <a:lnTo>
                  <a:pt x="227" y="345248"/>
                </a:lnTo>
                <a:lnTo>
                  <a:pt x="907" y="340484"/>
                </a:lnTo>
                <a:lnTo>
                  <a:pt x="1360" y="336174"/>
                </a:lnTo>
                <a:lnTo>
                  <a:pt x="2040" y="331411"/>
                </a:lnTo>
                <a:lnTo>
                  <a:pt x="2947" y="327101"/>
                </a:lnTo>
                <a:lnTo>
                  <a:pt x="3854" y="322791"/>
                </a:lnTo>
                <a:lnTo>
                  <a:pt x="5214" y="318027"/>
                </a:lnTo>
                <a:lnTo>
                  <a:pt x="6575" y="313717"/>
                </a:lnTo>
                <a:lnTo>
                  <a:pt x="8162" y="309408"/>
                </a:lnTo>
                <a:lnTo>
                  <a:pt x="11562" y="300334"/>
                </a:lnTo>
                <a:lnTo>
                  <a:pt x="15870" y="291487"/>
                </a:lnTo>
                <a:lnTo>
                  <a:pt x="20631" y="283094"/>
                </a:lnTo>
                <a:lnTo>
                  <a:pt x="26072" y="274248"/>
                </a:lnTo>
                <a:lnTo>
                  <a:pt x="31966" y="265628"/>
                </a:lnTo>
                <a:lnTo>
                  <a:pt x="38541" y="257462"/>
                </a:lnTo>
                <a:lnTo>
                  <a:pt x="45795" y="249069"/>
                </a:lnTo>
                <a:lnTo>
                  <a:pt x="53504" y="240675"/>
                </a:lnTo>
                <a:lnTo>
                  <a:pt x="61665" y="232509"/>
                </a:lnTo>
                <a:lnTo>
                  <a:pt x="70734" y="224570"/>
                </a:lnTo>
                <a:lnTo>
                  <a:pt x="80029" y="216404"/>
                </a:lnTo>
                <a:lnTo>
                  <a:pt x="90004" y="208464"/>
                </a:lnTo>
                <a:lnTo>
                  <a:pt x="100433" y="200752"/>
                </a:lnTo>
                <a:lnTo>
                  <a:pt x="111541" y="193039"/>
                </a:lnTo>
                <a:lnTo>
                  <a:pt x="122877" y="185554"/>
                </a:lnTo>
                <a:lnTo>
                  <a:pt x="134892" y="178068"/>
                </a:lnTo>
                <a:lnTo>
                  <a:pt x="147362" y="170809"/>
                </a:lnTo>
                <a:lnTo>
                  <a:pt x="160511" y="163324"/>
                </a:lnTo>
                <a:lnTo>
                  <a:pt x="173887" y="156292"/>
                </a:lnTo>
                <a:lnTo>
                  <a:pt x="187716" y="149486"/>
                </a:lnTo>
                <a:lnTo>
                  <a:pt x="202225" y="142455"/>
                </a:lnTo>
                <a:lnTo>
                  <a:pt x="217188" y="135649"/>
                </a:lnTo>
                <a:lnTo>
                  <a:pt x="232605" y="129071"/>
                </a:lnTo>
                <a:lnTo>
                  <a:pt x="248474" y="122493"/>
                </a:lnTo>
                <a:lnTo>
                  <a:pt x="264571" y="116141"/>
                </a:lnTo>
                <a:lnTo>
                  <a:pt x="281120" y="110017"/>
                </a:lnTo>
                <a:lnTo>
                  <a:pt x="298124" y="104119"/>
                </a:lnTo>
                <a:lnTo>
                  <a:pt x="315580" y="97994"/>
                </a:lnTo>
                <a:lnTo>
                  <a:pt x="333717" y="92096"/>
                </a:lnTo>
                <a:lnTo>
                  <a:pt x="352081" y="86425"/>
                </a:lnTo>
                <a:lnTo>
                  <a:pt x="370671" y="80981"/>
                </a:lnTo>
                <a:lnTo>
                  <a:pt x="389715" y="75537"/>
                </a:lnTo>
                <a:lnTo>
                  <a:pt x="408985" y="70547"/>
                </a:lnTo>
                <a:lnTo>
                  <a:pt x="428935" y="65556"/>
                </a:lnTo>
                <a:lnTo>
                  <a:pt x="448886" y="60566"/>
                </a:lnTo>
                <a:lnTo>
                  <a:pt x="469290" y="56029"/>
                </a:lnTo>
                <a:lnTo>
                  <a:pt x="490147" y="51492"/>
                </a:lnTo>
                <a:lnTo>
                  <a:pt x="511458" y="46956"/>
                </a:lnTo>
                <a:lnTo>
                  <a:pt x="532995" y="42873"/>
                </a:lnTo>
                <a:lnTo>
                  <a:pt x="554759" y="39016"/>
                </a:lnTo>
                <a:lnTo>
                  <a:pt x="576750" y="35160"/>
                </a:lnTo>
                <a:lnTo>
                  <a:pt x="599195" y="31531"/>
                </a:lnTo>
                <a:lnTo>
                  <a:pt x="621866" y="27901"/>
                </a:lnTo>
                <a:lnTo>
                  <a:pt x="644990" y="24725"/>
                </a:lnTo>
                <a:lnTo>
                  <a:pt x="668115" y="21777"/>
                </a:lnTo>
                <a:lnTo>
                  <a:pt x="691692" y="18601"/>
                </a:lnTo>
                <a:lnTo>
                  <a:pt x="715497" y="16106"/>
                </a:lnTo>
                <a:lnTo>
                  <a:pt x="739528" y="13384"/>
                </a:lnTo>
                <a:lnTo>
                  <a:pt x="763786" y="11342"/>
                </a:lnTo>
                <a:lnTo>
                  <a:pt x="788271" y="9074"/>
                </a:lnTo>
                <a:lnTo>
                  <a:pt x="812982" y="7259"/>
                </a:lnTo>
                <a:lnTo>
                  <a:pt x="838147" y="5671"/>
                </a:lnTo>
                <a:lnTo>
                  <a:pt x="863312" y="4083"/>
                </a:lnTo>
                <a:lnTo>
                  <a:pt x="888477" y="2949"/>
                </a:lnTo>
                <a:lnTo>
                  <a:pt x="914095" y="1815"/>
                </a:lnTo>
                <a:lnTo>
                  <a:pt x="939940" y="1134"/>
                </a:lnTo>
                <a:lnTo>
                  <a:pt x="966011" y="681"/>
                </a:lnTo>
                <a:lnTo>
                  <a:pt x="992083" y="227"/>
                </a:lnTo>
                <a:lnTo>
                  <a:pt x="101838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rgbClr val="FFFFFF"/>
              </a:solidFill>
            </a:endParaRPr>
          </a:p>
        </p:txBody>
      </p:sp>
      <p:sp>
        <p:nvSpPr>
          <p:cNvPr id="41" name="MH_Text_1"/>
          <p:cNvSpPr>
            <a:spLocks noChangeArrowheads="1"/>
          </p:cNvSpPr>
          <p:nvPr/>
        </p:nvSpPr>
        <p:spPr bwMode="auto">
          <a:xfrm>
            <a:off x="3819162" y="3484100"/>
            <a:ext cx="2533349" cy="2535396"/>
          </a:xfrm>
          <a:prstGeom prst="roundRect">
            <a:avLst/>
          </a:prstGeom>
          <a:solidFill>
            <a:schemeClr val="accent1"/>
          </a:solidFill>
          <a:ln w="38100">
            <a:noFill/>
          </a:ln>
          <a:effectLst/>
        </p:spPr>
        <p:txBody>
          <a:bodyPr lIns="28829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3A3A3A"/>
              </a:solidFill>
              <a:latin typeface="微软雅黑" panose="020B0503020204020204" charset="-122"/>
              <a:ea typeface="微软雅黑" panose="020B0503020204020204" charset="-122"/>
            </a:endParaRPr>
          </a:p>
        </p:txBody>
      </p:sp>
      <p:sp>
        <p:nvSpPr>
          <p:cNvPr id="42" name="MH_Other_4"/>
          <p:cNvSpPr>
            <a:spLocks noChangeArrowheads="1"/>
          </p:cNvSpPr>
          <p:nvPr/>
        </p:nvSpPr>
        <p:spPr bwMode="auto">
          <a:xfrm>
            <a:off x="4400318" y="3641232"/>
            <a:ext cx="90038" cy="630268"/>
          </a:xfrm>
          <a:prstGeom prst="roundRect">
            <a:avLst>
              <a:gd name="adj" fmla="val 50000"/>
            </a:avLst>
          </a:prstGeom>
          <a:solidFill>
            <a:srgbClr val="FFFFFF"/>
          </a:solidFill>
          <a:ln>
            <a:noFill/>
          </a:ln>
          <a:effectLst/>
        </p:spPr>
        <p:txBody>
          <a:bodyPr lIns="68580" tIns="34291" rIns="68580" bIns="34291"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600">
              <a:solidFill>
                <a:srgbClr val="FFFFFF"/>
              </a:solidFill>
              <a:latin typeface="微软雅黑" panose="020B0503020204020204" charset="-122"/>
              <a:ea typeface="微软雅黑" panose="020B0503020204020204" charset="-122"/>
            </a:endParaRPr>
          </a:p>
        </p:txBody>
      </p:sp>
      <p:sp>
        <p:nvSpPr>
          <p:cNvPr id="43" name="MH_Other_5"/>
          <p:cNvSpPr>
            <a:spLocks noChangeArrowheads="1"/>
          </p:cNvSpPr>
          <p:nvPr/>
        </p:nvSpPr>
        <p:spPr bwMode="auto">
          <a:xfrm>
            <a:off x="5687455" y="3641232"/>
            <a:ext cx="90038" cy="630268"/>
          </a:xfrm>
          <a:prstGeom prst="roundRect">
            <a:avLst>
              <a:gd name="adj" fmla="val 50000"/>
            </a:avLst>
          </a:prstGeom>
          <a:solidFill>
            <a:srgbClr val="FFFFFF"/>
          </a:solidFill>
          <a:ln>
            <a:noFill/>
          </a:ln>
          <a:effectLst/>
        </p:spPr>
        <p:txBody>
          <a:bodyPr lIns="68580" tIns="34291" rIns="68580" bIns="34291"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600">
              <a:solidFill>
                <a:srgbClr val="FFFFFF"/>
              </a:solidFill>
              <a:latin typeface="微软雅黑" panose="020B0503020204020204" charset="-122"/>
              <a:ea typeface="微软雅黑" panose="020B0503020204020204" charset="-122"/>
            </a:endParaRPr>
          </a:p>
        </p:txBody>
      </p:sp>
      <p:sp>
        <p:nvSpPr>
          <p:cNvPr id="44" name="MH_SubTitle_1" descr="#clear#"/>
          <p:cNvSpPr>
            <a:spLocks noChangeArrowheads="1"/>
          </p:cNvSpPr>
          <p:nvPr/>
        </p:nvSpPr>
        <p:spPr bwMode="auto">
          <a:xfrm>
            <a:off x="4428966" y="3700576"/>
            <a:ext cx="1321925" cy="525905"/>
          </a:xfrm>
          <a:prstGeom prst="rect">
            <a:avLst/>
          </a:prstGeom>
          <a:solidFill>
            <a:schemeClr val="accent1">
              <a:lumMod val="50000"/>
            </a:schemeClr>
          </a:solidFill>
          <a:ln>
            <a:noFill/>
          </a:ln>
          <a:effectLst/>
        </p:spPr>
        <p:txBody>
          <a:bodyPr lIns="0" tIns="0" rIns="0" b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dirty="0">
                <a:solidFill>
                  <a:srgbClr val="FFFFFF"/>
                </a:solidFill>
                <a:latin typeface="微软雅黑" panose="020B0503020204020204" charset="-122"/>
                <a:ea typeface="微软雅黑" panose="020B0503020204020204" charset="-122"/>
              </a:rPr>
              <a:t>862</a:t>
            </a:r>
            <a:r>
              <a:rPr lang="zh-CN" altLang="en-US" sz="2000" b="1" dirty="0">
                <a:solidFill>
                  <a:srgbClr val="FFFFFF"/>
                </a:solidFill>
                <a:latin typeface="微软雅黑" panose="020B0503020204020204" charset="-122"/>
                <a:ea typeface="微软雅黑" panose="020B0503020204020204" charset="-122"/>
              </a:rPr>
              <a:t>万</a:t>
            </a:r>
            <a:endParaRPr lang="zh-CN" altLang="en-US" sz="2000" b="1" dirty="0">
              <a:solidFill>
                <a:srgbClr val="FFFFFF"/>
              </a:solidFill>
              <a:latin typeface="微软雅黑" panose="020B0503020204020204" charset="-122"/>
              <a:ea typeface="微软雅黑" panose="020B0503020204020204" charset="-122"/>
            </a:endParaRPr>
          </a:p>
        </p:txBody>
      </p:sp>
      <p:sp>
        <p:nvSpPr>
          <p:cNvPr id="45" name="矩形 44" descr="#clear#"/>
          <p:cNvSpPr/>
          <p:nvPr/>
        </p:nvSpPr>
        <p:spPr>
          <a:xfrm>
            <a:off x="3819162" y="4356164"/>
            <a:ext cx="2533349" cy="14537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FFFFF"/>
                </a:solidFill>
                <a:latin typeface="+mn-ea"/>
              </a:rPr>
              <a:t>请输入文本请输入文本请输入文本请输入文本请输入文本请输入文本</a:t>
            </a:r>
            <a:endParaRPr lang="zh-CN" altLang="zh-CN" sz="1800" dirty="0">
              <a:solidFill>
                <a:srgbClr val="FFFFFF"/>
              </a:solidFill>
              <a:latin typeface="+mn-ea"/>
            </a:endParaRPr>
          </a:p>
        </p:txBody>
      </p:sp>
      <p:sp>
        <p:nvSpPr>
          <p:cNvPr id="46" name="KSO_Shape"/>
          <p:cNvSpPr/>
          <p:nvPr/>
        </p:nvSpPr>
        <p:spPr bwMode="auto">
          <a:xfrm>
            <a:off x="4819307" y="2484941"/>
            <a:ext cx="533058" cy="726898"/>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rgbClr val="FFFFFF"/>
              </a:solidFill>
            </a:endParaRPr>
          </a:p>
        </p:txBody>
      </p:sp>
      <p:sp>
        <p:nvSpPr>
          <p:cNvPr id="47" name="矩形 46" descr="#clear#"/>
          <p:cNvSpPr/>
          <p:nvPr/>
        </p:nvSpPr>
        <p:spPr>
          <a:xfrm>
            <a:off x="6974593" y="2215814"/>
            <a:ext cx="4968878" cy="15683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8" name="矩形 47" descr="#clear#"/>
          <p:cNvSpPr/>
          <p:nvPr/>
        </p:nvSpPr>
        <p:spPr>
          <a:xfrm>
            <a:off x="6974593" y="4563643"/>
            <a:ext cx="4968878" cy="15683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descr="#clear#"/>
          <p:cNvSpPr>
            <a:spLocks noGrp="1"/>
          </p:cNvSpPr>
          <p:nvPr>
            <p:ph type="title"/>
          </p:nvPr>
        </p:nvSpPr>
        <p:spPr/>
        <p:txBody>
          <a:bodyPr/>
          <a:lstStyle/>
          <a:p>
            <a:r>
              <a:rPr lang="zh-CN" altLang="en-US"/>
              <a:t>请在此输入您的大标题</a:t>
            </a:r>
            <a:endParaRPr lang="en-US" altLang="zh-CN" dirty="0"/>
          </a:p>
        </p:txBody>
      </p:sp>
      <p:sp>
        <p:nvSpPr>
          <p:cNvPr id="12" name="圆角矩形 23" descr="#clear#"/>
          <p:cNvSpPr/>
          <p:nvPr/>
        </p:nvSpPr>
        <p:spPr>
          <a:xfrm>
            <a:off x="3161679" y="208596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13" name="KSO_Shape"/>
          <p:cNvSpPr/>
          <p:nvPr/>
        </p:nvSpPr>
        <p:spPr bwMode="auto">
          <a:xfrm>
            <a:off x="1246669" y="2067319"/>
            <a:ext cx="1390762" cy="1298045"/>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accent1"/>
          </a:solidFill>
          <a:ln>
            <a:noFill/>
          </a:ln>
        </p:spPr>
        <p:txBody>
          <a:bodyPr anchor="ctr" anchorCtr="1"/>
          <a:lstStyle/>
          <a:p>
            <a:endParaRPr lang="zh-CN" altLang="en-US">
              <a:ea typeface="宋体" panose="02010600030101010101" pitchFamily="2" charset="-122"/>
            </a:endParaRPr>
          </a:p>
        </p:txBody>
      </p:sp>
      <p:sp>
        <p:nvSpPr>
          <p:cNvPr id="14" name="圆角矩形 19" descr="#clear#"/>
          <p:cNvSpPr/>
          <p:nvPr/>
        </p:nvSpPr>
        <p:spPr>
          <a:xfrm>
            <a:off x="8542792" y="208596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15" name="圆角矩形 23" descr="#clear#"/>
          <p:cNvSpPr/>
          <p:nvPr/>
        </p:nvSpPr>
        <p:spPr>
          <a:xfrm>
            <a:off x="3161679" y="4451569"/>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16" name="圆角矩形 19" descr="#clear#"/>
          <p:cNvSpPr/>
          <p:nvPr/>
        </p:nvSpPr>
        <p:spPr>
          <a:xfrm>
            <a:off x="8542792" y="4451569"/>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17" name="KSO_Shape"/>
          <p:cNvSpPr/>
          <p:nvPr/>
        </p:nvSpPr>
        <p:spPr bwMode="auto">
          <a:xfrm>
            <a:off x="6760670" y="4661010"/>
            <a:ext cx="1124987" cy="84186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1"/>
          </a:solidFill>
          <a:ln>
            <a:noFill/>
          </a:ln>
        </p:spPr>
        <p:txBody>
          <a:bodyPr anchor="ctr" anchorCtr="1"/>
          <a:lstStyle/>
          <a:p>
            <a:endParaRPr lang="zh-CN" altLang="en-US" dirty="0">
              <a:ea typeface="宋体" panose="02010600030101010101" pitchFamily="2" charset="-122"/>
            </a:endParaRPr>
          </a:p>
        </p:txBody>
      </p:sp>
      <p:sp>
        <p:nvSpPr>
          <p:cNvPr id="18" name="KSO_Shape"/>
          <p:cNvSpPr/>
          <p:nvPr/>
        </p:nvSpPr>
        <p:spPr bwMode="auto">
          <a:xfrm>
            <a:off x="1246669" y="4599812"/>
            <a:ext cx="1390762" cy="964262"/>
          </a:xfrm>
          <a:custGeom>
            <a:avLst/>
            <a:gdLst>
              <a:gd name="T0" fmla="*/ 381408390 w 6190"/>
              <a:gd name="T1" fmla="*/ 48095465 h 4291"/>
              <a:gd name="T2" fmla="*/ 398361967 w 6190"/>
              <a:gd name="T3" fmla="*/ 65137202 h 4291"/>
              <a:gd name="T4" fmla="*/ 398361967 w 6190"/>
              <a:gd name="T5" fmla="*/ 340645740 h 4291"/>
              <a:gd name="T6" fmla="*/ 243222337 w 6190"/>
              <a:gd name="T7" fmla="*/ 340645740 h 4291"/>
              <a:gd name="T8" fmla="*/ 243222337 w 6190"/>
              <a:gd name="T9" fmla="*/ 352290696 h 4291"/>
              <a:gd name="T10" fmla="*/ 255534977 w 6190"/>
              <a:gd name="T11" fmla="*/ 354089520 h 4291"/>
              <a:gd name="T12" fmla="*/ 267942405 w 6190"/>
              <a:gd name="T13" fmla="*/ 356456556 h 4291"/>
              <a:gd name="T14" fmla="*/ 280444621 w 6190"/>
              <a:gd name="T15" fmla="*/ 359202195 h 4291"/>
              <a:gd name="T16" fmla="*/ 292852049 w 6190"/>
              <a:gd name="T17" fmla="*/ 362515737 h 4291"/>
              <a:gd name="T18" fmla="*/ 305259477 w 6190"/>
              <a:gd name="T19" fmla="*/ 366208191 h 4291"/>
              <a:gd name="T20" fmla="*/ 317666598 w 6190"/>
              <a:gd name="T21" fmla="*/ 370563353 h 4291"/>
              <a:gd name="T22" fmla="*/ 330074026 w 6190"/>
              <a:gd name="T23" fmla="*/ 375391922 h 4291"/>
              <a:gd name="T24" fmla="*/ 342481454 w 6190"/>
              <a:gd name="T25" fmla="*/ 380693590 h 4291"/>
              <a:gd name="T26" fmla="*/ 342481454 w 6190"/>
              <a:gd name="T27" fmla="*/ 406256349 h 4291"/>
              <a:gd name="T28" fmla="*/ 59858547 w 6190"/>
              <a:gd name="T29" fmla="*/ 406256349 h 4291"/>
              <a:gd name="T30" fmla="*/ 59858547 w 6190"/>
              <a:gd name="T31" fmla="*/ 380693590 h 4291"/>
              <a:gd name="T32" fmla="*/ 65920078 w 6190"/>
              <a:gd name="T33" fmla="*/ 378232057 h 4291"/>
              <a:gd name="T34" fmla="*/ 77853872 w 6190"/>
              <a:gd name="T35" fmla="*/ 373593097 h 4291"/>
              <a:gd name="T36" fmla="*/ 89882455 w 6190"/>
              <a:gd name="T37" fmla="*/ 369332432 h 4291"/>
              <a:gd name="T38" fmla="*/ 101816249 w 6190"/>
              <a:gd name="T39" fmla="*/ 365545482 h 4291"/>
              <a:gd name="T40" fmla="*/ 113939620 w 6190"/>
              <a:gd name="T41" fmla="*/ 362137135 h 4291"/>
              <a:gd name="T42" fmla="*/ 125967894 w 6190"/>
              <a:gd name="T43" fmla="*/ 359107390 h 4291"/>
              <a:gd name="T44" fmla="*/ 137901688 w 6190"/>
              <a:gd name="T45" fmla="*/ 356456556 h 4291"/>
              <a:gd name="T46" fmla="*/ 150025059 w 6190"/>
              <a:gd name="T47" fmla="*/ 354373626 h 4291"/>
              <a:gd name="T48" fmla="*/ 155992110 w 6190"/>
              <a:gd name="T49" fmla="*/ 340645740 h 4291"/>
              <a:gd name="T50" fmla="*/ 0 w 6190"/>
              <a:gd name="T51" fmla="*/ 340645740 h 4291"/>
              <a:gd name="T52" fmla="*/ 0 w 6190"/>
              <a:gd name="T53" fmla="*/ 65137202 h 4291"/>
              <a:gd name="T54" fmla="*/ 16953577 w 6190"/>
              <a:gd name="T55" fmla="*/ 48095465 h 4291"/>
              <a:gd name="T56" fmla="*/ 420335326 w 6190"/>
              <a:gd name="T57" fmla="*/ 406256349 h 4291"/>
              <a:gd name="T58" fmla="*/ 586272213 w 6190"/>
              <a:gd name="T59" fmla="*/ 0 h 4291"/>
              <a:gd name="T60" fmla="*/ 420335326 w 6190"/>
              <a:gd name="T61" fmla="*/ 406256349 h 4291"/>
              <a:gd name="T62" fmla="*/ 441266937 w 6190"/>
              <a:gd name="T63" fmla="*/ 35408890 h 4291"/>
              <a:gd name="T64" fmla="*/ 568276888 w 6190"/>
              <a:gd name="T65" fmla="*/ 74889145 h 4291"/>
              <a:gd name="T66" fmla="*/ 441266937 w 6190"/>
              <a:gd name="T67" fmla="*/ 35408890 h 4291"/>
              <a:gd name="T68" fmla="*/ 441266937 w 6190"/>
              <a:gd name="T69" fmla="*/ 97043248 h 4291"/>
              <a:gd name="T70" fmla="*/ 568276888 w 6190"/>
              <a:gd name="T71" fmla="*/ 136712804 h 4291"/>
              <a:gd name="T72" fmla="*/ 441266937 w 6190"/>
              <a:gd name="T73" fmla="*/ 97043248 h 4291"/>
              <a:gd name="T74" fmla="*/ 440604034 w 6190"/>
              <a:gd name="T75" fmla="*/ 170228065 h 4291"/>
              <a:gd name="T76" fmla="*/ 483224639 w 6190"/>
              <a:gd name="T77" fmla="*/ 200808694 h 4291"/>
              <a:gd name="T78" fmla="*/ 440604034 w 6190"/>
              <a:gd name="T79" fmla="*/ 170228065 h 4291"/>
              <a:gd name="T80" fmla="*/ 440604034 w 6190"/>
              <a:gd name="T81" fmla="*/ 219365150 h 4291"/>
              <a:gd name="T82" fmla="*/ 483224639 w 6190"/>
              <a:gd name="T83" fmla="*/ 249945779 h 4291"/>
              <a:gd name="T84" fmla="*/ 440604034 w 6190"/>
              <a:gd name="T85" fmla="*/ 219365150 h 4291"/>
              <a:gd name="T86" fmla="*/ 364360025 w 6190"/>
              <a:gd name="T87" fmla="*/ 82179246 h 4291"/>
              <a:gd name="T88" fmla="*/ 34001942 w 6190"/>
              <a:gd name="T89" fmla="*/ 306562266 h 4291"/>
              <a:gd name="T90" fmla="*/ 364360025 w 6190"/>
              <a:gd name="T91" fmla="*/ 821792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accent1"/>
          </a:solidFill>
          <a:ln>
            <a:noFill/>
          </a:ln>
        </p:spPr>
        <p:txBody>
          <a:bodyPr anchor="ctr" anchorCtr="1"/>
          <a:lstStyle/>
          <a:p>
            <a:endParaRPr lang="zh-CN" altLang="en-US">
              <a:ea typeface="宋体" panose="02010600030101010101" pitchFamily="2" charset="-122"/>
            </a:endParaRPr>
          </a:p>
        </p:txBody>
      </p:sp>
      <p:sp>
        <p:nvSpPr>
          <p:cNvPr id="19" name="KSO_Shape"/>
          <p:cNvSpPr/>
          <p:nvPr/>
        </p:nvSpPr>
        <p:spPr bwMode="auto">
          <a:xfrm>
            <a:off x="6760670" y="2289783"/>
            <a:ext cx="1124987" cy="853115"/>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p:spPr>
        <p:txBody>
          <a:bodyPr anchor="ctr" anchorCtr="1"/>
          <a:lstStyle/>
          <a:p>
            <a:endParaRPr lang="zh-CN" altLang="en-US">
              <a:ea typeface="宋体" panose="02010600030101010101" pitchFamily="2" charset="-122"/>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5" name="文本框 14" descr="#clear#"/>
          <p:cNvSpPr txBox="1"/>
          <p:nvPr/>
        </p:nvSpPr>
        <p:spPr>
          <a:xfrm>
            <a:off x="8070743" y="2376893"/>
            <a:ext cx="2106156" cy="769441"/>
          </a:xfrm>
          <a:prstGeom prst="rect">
            <a:avLst/>
          </a:prstGeom>
          <a:noFill/>
        </p:spPr>
        <p:txBody>
          <a:bodyPr wrap="square" rtlCol="0">
            <a:spAutoFit/>
          </a:bodyPr>
          <a:lstStyle/>
          <a:p>
            <a:pPr algn="ctr"/>
            <a:r>
              <a:rPr lang="en-US" altLang="zh-CN" sz="4400" b="1" dirty="0">
                <a:latin typeface="+mj-ea"/>
                <a:ea typeface="+mj-ea"/>
              </a:rPr>
              <a:t>789</a:t>
            </a:r>
            <a:r>
              <a:rPr lang="zh-CN" altLang="en-US" dirty="0">
                <a:latin typeface="+mj-ea"/>
                <a:ea typeface="+mj-ea"/>
              </a:rPr>
              <a:t>万</a:t>
            </a:r>
            <a:endParaRPr lang="zh-CN" altLang="en-US" sz="4400" dirty="0">
              <a:latin typeface="+mj-ea"/>
              <a:ea typeface="+mj-ea"/>
            </a:endParaRPr>
          </a:p>
        </p:txBody>
      </p:sp>
      <p:sp>
        <p:nvSpPr>
          <p:cNvPr id="16" name="任意多边形 10"/>
          <p:cNvSpPr/>
          <p:nvPr/>
        </p:nvSpPr>
        <p:spPr>
          <a:xfrm flipV="1">
            <a:off x="6155483" y="2738848"/>
            <a:ext cx="1104520" cy="2516366"/>
          </a:xfrm>
          <a:custGeom>
            <a:avLst/>
            <a:gdLst>
              <a:gd name="connsiteX0" fmla="*/ 0 w 879400"/>
              <a:gd name="connsiteY0" fmla="*/ 0 h 2003487"/>
              <a:gd name="connsiteX1" fmla="*/ 26376 w 879400"/>
              <a:gd name="connsiteY1" fmla="*/ 0 h 2003487"/>
              <a:gd name="connsiteX2" fmla="*/ 26376 w 879400"/>
              <a:gd name="connsiteY2" fmla="*/ 1125415 h 2003487"/>
              <a:gd name="connsiteX3" fmla="*/ 26064 w 879400"/>
              <a:gd name="connsiteY3" fmla="*/ 1125415 h 2003487"/>
              <a:gd name="connsiteX4" fmla="*/ 29875 w 879400"/>
              <a:gd name="connsiteY4" fmla="*/ 1200872 h 2003487"/>
              <a:gd name="connsiteX5" fmla="*/ 809241 w 879400"/>
              <a:gd name="connsiteY5" fmla="*/ 1975307 h 2003487"/>
              <a:gd name="connsiteX6" fmla="*/ 879400 w 879400"/>
              <a:gd name="connsiteY6" fmla="*/ 1978629 h 2003487"/>
              <a:gd name="connsiteX7" fmla="*/ 868002 w 879400"/>
              <a:gd name="connsiteY7" fmla="*/ 2003487 h 2003487"/>
              <a:gd name="connsiteX8" fmla="*/ 806805 w 879400"/>
              <a:gd name="connsiteY8" fmla="*/ 2000590 h 2003487"/>
              <a:gd name="connsiteX9" fmla="*/ 4608 w 879400"/>
              <a:gd name="connsiteY9" fmla="*/ 1203469 h 2003487"/>
              <a:gd name="connsiteX10" fmla="*/ 666 w 879400"/>
              <a:gd name="connsiteY10" fmla="*/ 1125415 h 2003487"/>
              <a:gd name="connsiteX11" fmla="*/ 0 w 879400"/>
              <a:gd name="connsiteY11" fmla="*/ 1125415 h 2003487"/>
              <a:gd name="connsiteX12" fmla="*/ 0 w 879400"/>
              <a:gd name="connsiteY12" fmla="*/ 1112224 h 2003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400" h="2003487">
                <a:moveTo>
                  <a:pt x="0" y="0"/>
                </a:moveTo>
                <a:lnTo>
                  <a:pt x="26376" y="0"/>
                </a:lnTo>
                <a:lnTo>
                  <a:pt x="26376" y="1125415"/>
                </a:lnTo>
                <a:lnTo>
                  <a:pt x="26064" y="1125415"/>
                </a:lnTo>
                <a:lnTo>
                  <a:pt x="29875" y="1200872"/>
                </a:lnTo>
                <a:cubicBezTo>
                  <a:pt x="71500" y="1610747"/>
                  <a:pt x="398620" y="1936224"/>
                  <a:pt x="809241" y="1975307"/>
                </a:cubicBezTo>
                <a:lnTo>
                  <a:pt x="879400" y="1978629"/>
                </a:lnTo>
                <a:lnTo>
                  <a:pt x="868002" y="2003487"/>
                </a:lnTo>
                <a:lnTo>
                  <a:pt x="806805" y="2000590"/>
                </a:lnTo>
                <a:cubicBezTo>
                  <a:pt x="384155" y="1960361"/>
                  <a:pt x="47453" y="1625351"/>
                  <a:pt x="4608" y="1203469"/>
                </a:cubicBezTo>
                <a:lnTo>
                  <a:pt x="666" y="1125415"/>
                </a:lnTo>
                <a:lnTo>
                  <a:pt x="0" y="1125415"/>
                </a:lnTo>
                <a:lnTo>
                  <a:pt x="0" y="11122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771876" y="2116709"/>
            <a:ext cx="1244275" cy="1244275"/>
          </a:xfrm>
          <a:prstGeom prst="ellipse">
            <a:avLst/>
          </a:prstGeom>
          <a:ln w="5715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KSO_Shape"/>
          <p:cNvSpPr/>
          <p:nvPr/>
        </p:nvSpPr>
        <p:spPr bwMode="auto">
          <a:xfrm>
            <a:off x="7108673" y="2376893"/>
            <a:ext cx="570681" cy="723908"/>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FFFFFF"/>
          </a:solidFill>
          <a:ln>
            <a:noFill/>
          </a:ln>
        </p:spPr>
        <p:txBody>
          <a:bodyPr/>
          <a:lstStyle/>
          <a:p>
            <a:endParaRPr lang="zh-CN" altLang="en-US"/>
          </a:p>
        </p:txBody>
      </p:sp>
      <p:sp>
        <p:nvSpPr>
          <p:cNvPr id="23" name="任意多边形 10"/>
          <p:cNvSpPr/>
          <p:nvPr/>
        </p:nvSpPr>
        <p:spPr>
          <a:xfrm flipH="1" flipV="1">
            <a:off x="4931998" y="2738848"/>
            <a:ext cx="1104520" cy="2516366"/>
          </a:xfrm>
          <a:custGeom>
            <a:avLst/>
            <a:gdLst>
              <a:gd name="connsiteX0" fmla="*/ 0 w 879400"/>
              <a:gd name="connsiteY0" fmla="*/ 0 h 2003487"/>
              <a:gd name="connsiteX1" fmla="*/ 26376 w 879400"/>
              <a:gd name="connsiteY1" fmla="*/ 0 h 2003487"/>
              <a:gd name="connsiteX2" fmla="*/ 26376 w 879400"/>
              <a:gd name="connsiteY2" fmla="*/ 1125415 h 2003487"/>
              <a:gd name="connsiteX3" fmla="*/ 26064 w 879400"/>
              <a:gd name="connsiteY3" fmla="*/ 1125415 h 2003487"/>
              <a:gd name="connsiteX4" fmla="*/ 29875 w 879400"/>
              <a:gd name="connsiteY4" fmla="*/ 1200872 h 2003487"/>
              <a:gd name="connsiteX5" fmla="*/ 809241 w 879400"/>
              <a:gd name="connsiteY5" fmla="*/ 1975307 h 2003487"/>
              <a:gd name="connsiteX6" fmla="*/ 879400 w 879400"/>
              <a:gd name="connsiteY6" fmla="*/ 1978629 h 2003487"/>
              <a:gd name="connsiteX7" fmla="*/ 868002 w 879400"/>
              <a:gd name="connsiteY7" fmla="*/ 2003487 h 2003487"/>
              <a:gd name="connsiteX8" fmla="*/ 806805 w 879400"/>
              <a:gd name="connsiteY8" fmla="*/ 2000590 h 2003487"/>
              <a:gd name="connsiteX9" fmla="*/ 4608 w 879400"/>
              <a:gd name="connsiteY9" fmla="*/ 1203469 h 2003487"/>
              <a:gd name="connsiteX10" fmla="*/ 666 w 879400"/>
              <a:gd name="connsiteY10" fmla="*/ 1125415 h 2003487"/>
              <a:gd name="connsiteX11" fmla="*/ 0 w 879400"/>
              <a:gd name="connsiteY11" fmla="*/ 1125415 h 2003487"/>
              <a:gd name="connsiteX12" fmla="*/ 0 w 879400"/>
              <a:gd name="connsiteY12" fmla="*/ 1112224 h 2003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400" h="2003487">
                <a:moveTo>
                  <a:pt x="0" y="0"/>
                </a:moveTo>
                <a:lnTo>
                  <a:pt x="26376" y="0"/>
                </a:lnTo>
                <a:lnTo>
                  <a:pt x="26376" y="1125415"/>
                </a:lnTo>
                <a:lnTo>
                  <a:pt x="26064" y="1125415"/>
                </a:lnTo>
                <a:lnTo>
                  <a:pt x="29875" y="1200872"/>
                </a:lnTo>
                <a:cubicBezTo>
                  <a:pt x="71500" y="1610747"/>
                  <a:pt x="398620" y="1936224"/>
                  <a:pt x="809241" y="1975307"/>
                </a:cubicBezTo>
                <a:lnTo>
                  <a:pt x="879400" y="1978629"/>
                </a:lnTo>
                <a:lnTo>
                  <a:pt x="868002" y="2003487"/>
                </a:lnTo>
                <a:lnTo>
                  <a:pt x="806805" y="2000590"/>
                </a:lnTo>
                <a:cubicBezTo>
                  <a:pt x="384155" y="1960361"/>
                  <a:pt x="47453" y="1625351"/>
                  <a:pt x="4608" y="1203469"/>
                </a:cubicBezTo>
                <a:lnTo>
                  <a:pt x="666" y="1125415"/>
                </a:lnTo>
                <a:lnTo>
                  <a:pt x="0" y="1125415"/>
                </a:lnTo>
                <a:lnTo>
                  <a:pt x="0" y="11122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4175850" y="2116709"/>
            <a:ext cx="1244275" cy="1244275"/>
          </a:xfrm>
          <a:prstGeom prst="ellipse">
            <a:avLst/>
          </a:prstGeom>
          <a:ln w="5715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KSO_Shape"/>
          <p:cNvSpPr/>
          <p:nvPr/>
        </p:nvSpPr>
        <p:spPr bwMode="auto">
          <a:xfrm flipH="1">
            <a:off x="4512648" y="2376893"/>
            <a:ext cx="570681" cy="723908"/>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FFFFFF"/>
          </a:solidFill>
          <a:ln>
            <a:noFill/>
          </a:ln>
        </p:spPr>
        <p:txBody>
          <a:bodyPr/>
          <a:lstStyle/>
          <a:p>
            <a:endParaRPr lang="zh-CN" altLang="en-US"/>
          </a:p>
        </p:txBody>
      </p:sp>
      <p:sp>
        <p:nvSpPr>
          <p:cNvPr id="26" name="文本框 25" descr="#clear#"/>
          <p:cNvSpPr txBox="1"/>
          <p:nvPr/>
        </p:nvSpPr>
        <p:spPr>
          <a:xfrm>
            <a:off x="1935061" y="2376893"/>
            <a:ext cx="2106156" cy="769441"/>
          </a:xfrm>
          <a:prstGeom prst="rect">
            <a:avLst/>
          </a:prstGeom>
          <a:noFill/>
        </p:spPr>
        <p:txBody>
          <a:bodyPr wrap="square" rtlCol="0">
            <a:spAutoFit/>
          </a:bodyPr>
          <a:lstStyle/>
          <a:p>
            <a:pPr algn="ctr"/>
            <a:r>
              <a:rPr lang="en-US" altLang="zh-CN" sz="4400" b="1" dirty="0">
                <a:latin typeface="+mj-ea"/>
                <a:ea typeface="+mj-ea"/>
              </a:rPr>
              <a:t>658</a:t>
            </a:r>
            <a:r>
              <a:rPr lang="zh-CN" altLang="en-US" dirty="0">
                <a:latin typeface="+mj-ea"/>
                <a:ea typeface="+mj-ea"/>
              </a:rPr>
              <a:t>万</a:t>
            </a:r>
            <a:endParaRPr lang="zh-CN" altLang="en-US" sz="4400" dirty="0">
              <a:latin typeface="+mj-ea"/>
              <a:ea typeface="+mj-ea"/>
            </a:endParaRPr>
          </a:p>
        </p:txBody>
      </p:sp>
      <p:sp>
        <p:nvSpPr>
          <p:cNvPr id="27" name="矩形: 圆角 26" descr="#clear#"/>
          <p:cNvSpPr/>
          <p:nvPr/>
        </p:nvSpPr>
        <p:spPr>
          <a:xfrm>
            <a:off x="3874681" y="5255214"/>
            <a:ext cx="4442639" cy="622139"/>
          </a:xfrm>
          <a:prstGeom prst="roundRect">
            <a:avLst>
              <a:gd name="adj" fmla="val 50000"/>
            </a:avLst>
          </a:prstGeom>
          <a:ln w="38100">
            <a:solidFill>
              <a:srgbClr val="FFFFFF"/>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FFFFFF"/>
                </a:solidFill>
              </a:rPr>
              <a:t>请输入您的小标题</a:t>
            </a:r>
            <a:endParaRPr lang="zh-CN" altLang="en-US" dirty="0">
              <a:solidFill>
                <a:srgbClr val="FFFFFF"/>
              </a:solidFill>
            </a:endParaRPr>
          </a:p>
        </p:txBody>
      </p:sp>
      <p:sp>
        <p:nvSpPr>
          <p:cNvPr id="28" name="矩形 27" descr="#clear#"/>
          <p:cNvSpPr/>
          <p:nvPr/>
        </p:nvSpPr>
        <p:spPr>
          <a:xfrm>
            <a:off x="1230055" y="3579350"/>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37" name="矩形 36" descr="#clear#"/>
          <p:cNvSpPr/>
          <p:nvPr/>
        </p:nvSpPr>
        <p:spPr>
          <a:xfrm>
            <a:off x="8540594" y="3579350"/>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38" name="椭圆 37"/>
          <p:cNvSpPr/>
          <p:nvPr/>
        </p:nvSpPr>
        <p:spPr>
          <a:xfrm>
            <a:off x="1405719" y="3460783"/>
            <a:ext cx="118567" cy="1185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615955" y="3460783"/>
            <a:ext cx="118567" cy="1185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826191" y="3460783"/>
            <a:ext cx="118567" cy="1185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358650" y="3460783"/>
            <a:ext cx="118567" cy="1185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0568886" y="3460783"/>
            <a:ext cx="118567" cy="1185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0779122" y="3460783"/>
            <a:ext cx="118567" cy="11856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147" descr="#clear#"/>
          <p:cNvSpPr txBox="1">
            <a:spLocks noChangeArrowheads="1"/>
          </p:cNvSpPr>
          <p:nvPr/>
        </p:nvSpPr>
        <p:spPr bwMode="auto">
          <a:xfrm>
            <a:off x="3725559" y="484870"/>
            <a:ext cx="4740882"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anose="020B0604020202020204" pitchFamily="34" charset="0"/>
              <a:buNone/>
              <a:defRPr/>
            </a:pPr>
            <a:r>
              <a:rPr lang="zh-CN" altLang="en-US" sz="6000" b="1" dirty="0">
                <a:solidFill>
                  <a:schemeClr val="accent1"/>
                </a:solidFill>
                <a:latin typeface="+mj-ea"/>
                <a:ea typeface="+mj-ea"/>
              </a:rPr>
              <a:t>目录</a:t>
            </a:r>
            <a:endParaRPr lang="en-US" altLang="zh-CN" sz="6000" b="1" dirty="0">
              <a:solidFill>
                <a:schemeClr val="accent1"/>
              </a:solidFill>
              <a:latin typeface="+mj-ea"/>
              <a:ea typeface="+mj-ea"/>
            </a:endParaRPr>
          </a:p>
        </p:txBody>
      </p:sp>
      <p:cxnSp>
        <p:nvCxnSpPr>
          <p:cNvPr id="11" name="MH_Others_1"/>
          <p:cNvCxnSpPr/>
          <p:nvPr>
            <p:custDataLst>
              <p:tags r:id="rId1"/>
            </p:custDataLst>
          </p:nvPr>
        </p:nvCxnSpPr>
        <p:spPr>
          <a:xfrm>
            <a:off x="1382112" y="3081237"/>
            <a:ext cx="4232925"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 name="MH_Entry_1" descr="#clear#">
            <a:hlinkClick r:id="rId2" action="ppaction://hlinksldjump"/>
          </p:cNvPr>
          <p:cNvSpPr txBox="1"/>
          <p:nvPr>
            <p:custDataLst>
              <p:tags r:id="rId3"/>
            </p:custDataLst>
          </p:nvPr>
        </p:nvSpPr>
        <p:spPr>
          <a:xfrm>
            <a:off x="2058427" y="2635715"/>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endParaRPr lang="zh-CN" altLang="en-US" dirty="0"/>
          </a:p>
        </p:txBody>
      </p:sp>
      <p:cxnSp>
        <p:nvCxnSpPr>
          <p:cNvPr id="13" name="MH_Others_2"/>
          <p:cNvCxnSpPr/>
          <p:nvPr>
            <p:custDataLst>
              <p:tags r:id="rId4"/>
            </p:custDataLst>
          </p:nvPr>
        </p:nvCxnSpPr>
        <p:spPr>
          <a:xfrm flipH="1">
            <a:off x="1858665" y="2703046"/>
            <a:ext cx="185248" cy="3287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MH_Number_1" descr="#clear#">
            <a:hlinkClick r:id="rId2" action="ppaction://hlinksldjump"/>
          </p:cNvPr>
          <p:cNvSpPr txBox="1"/>
          <p:nvPr>
            <p:custDataLst>
              <p:tags r:id="rId5"/>
            </p:custDataLst>
          </p:nvPr>
        </p:nvSpPr>
        <p:spPr>
          <a:xfrm>
            <a:off x="1382111" y="2600187"/>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A</a:t>
            </a:r>
            <a:endParaRPr lang="zh-CN" altLang="en-US" sz="2800" dirty="0">
              <a:solidFill>
                <a:schemeClr val="accent1"/>
              </a:solidFill>
              <a:latin typeface="+mj-ea"/>
              <a:ea typeface="+mj-ea"/>
              <a:cs typeface="Times New Roman" panose="02020603050405020304" pitchFamily="18" charset="0"/>
            </a:endParaRPr>
          </a:p>
        </p:txBody>
      </p:sp>
      <p:cxnSp>
        <p:nvCxnSpPr>
          <p:cNvPr id="16" name="MH_Others_1"/>
          <p:cNvCxnSpPr/>
          <p:nvPr>
            <p:custDataLst>
              <p:tags r:id="rId6"/>
            </p:custDataLst>
          </p:nvPr>
        </p:nvCxnSpPr>
        <p:spPr>
          <a:xfrm>
            <a:off x="6576964" y="3081237"/>
            <a:ext cx="4232925"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7" name="MH_Entry_1" descr="#clear#">
            <a:hlinkClick r:id="rId2" action="ppaction://hlinksldjump"/>
          </p:cNvPr>
          <p:cNvSpPr txBox="1"/>
          <p:nvPr>
            <p:custDataLst>
              <p:tags r:id="rId7"/>
            </p:custDataLst>
          </p:nvPr>
        </p:nvSpPr>
        <p:spPr>
          <a:xfrm>
            <a:off x="7253279" y="2635715"/>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endParaRPr lang="zh-CN" altLang="en-US" dirty="0"/>
          </a:p>
        </p:txBody>
      </p:sp>
      <p:cxnSp>
        <p:nvCxnSpPr>
          <p:cNvPr id="18" name="MH_Others_2"/>
          <p:cNvCxnSpPr/>
          <p:nvPr>
            <p:custDataLst>
              <p:tags r:id="rId8"/>
            </p:custDataLst>
          </p:nvPr>
        </p:nvCxnSpPr>
        <p:spPr>
          <a:xfrm flipH="1">
            <a:off x="7053517" y="2703046"/>
            <a:ext cx="185248" cy="3287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MH_Number_1" descr="#clear#">
            <a:hlinkClick r:id="rId2" action="ppaction://hlinksldjump"/>
          </p:cNvPr>
          <p:cNvSpPr txBox="1"/>
          <p:nvPr>
            <p:custDataLst>
              <p:tags r:id="rId9"/>
            </p:custDataLst>
          </p:nvPr>
        </p:nvSpPr>
        <p:spPr>
          <a:xfrm>
            <a:off x="6576963" y="2600187"/>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B</a:t>
            </a:r>
            <a:endParaRPr lang="zh-CN" altLang="en-US" sz="2800" dirty="0">
              <a:solidFill>
                <a:schemeClr val="accent1"/>
              </a:solidFill>
              <a:latin typeface="+mj-ea"/>
              <a:ea typeface="+mj-ea"/>
              <a:cs typeface="Times New Roman" panose="02020603050405020304" pitchFamily="18" charset="0"/>
            </a:endParaRPr>
          </a:p>
        </p:txBody>
      </p:sp>
      <p:cxnSp>
        <p:nvCxnSpPr>
          <p:cNvPr id="20" name="MH_Others_1"/>
          <p:cNvCxnSpPr/>
          <p:nvPr>
            <p:custDataLst>
              <p:tags r:id="rId10"/>
            </p:custDataLst>
          </p:nvPr>
        </p:nvCxnSpPr>
        <p:spPr>
          <a:xfrm>
            <a:off x="1382112" y="4214951"/>
            <a:ext cx="4232925"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1" name="MH_Entry_1" descr="#clear#">
            <a:hlinkClick r:id="rId2" action="ppaction://hlinksldjump"/>
          </p:cNvPr>
          <p:cNvSpPr txBox="1"/>
          <p:nvPr>
            <p:custDataLst>
              <p:tags r:id="rId11"/>
            </p:custDataLst>
          </p:nvPr>
        </p:nvSpPr>
        <p:spPr>
          <a:xfrm>
            <a:off x="2058427" y="3769429"/>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endParaRPr lang="zh-CN" altLang="en-US" dirty="0"/>
          </a:p>
        </p:txBody>
      </p:sp>
      <p:cxnSp>
        <p:nvCxnSpPr>
          <p:cNvPr id="22" name="MH_Others_2"/>
          <p:cNvCxnSpPr/>
          <p:nvPr>
            <p:custDataLst>
              <p:tags r:id="rId12"/>
            </p:custDataLst>
          </p:nvPr>
        </p:nvCxnSpPr>
        <p:spPr>
          <a:xfrm flipH="1">
            <a:off x="1858665" y="3836760"/>
            <a:ext cx="185248" cy="3287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MH_Number_1" descr="#clear#">
            <a:hlinkClick r:id="rId2" action="ppaction://hlinksldjump"/>
          </p:cNvPr>
          <p:cNvSpPr txBox="1"/>
          <p:nvPr>
            <p:custDataLst>
              <p:tags r:id="rId13"/>
            </p:custDataLst>
          </p:nvPr>
        </p:nvSpPr>
        <p:spPr>
          <a:xfrm>
            <a:off x="1382111" y="3733901"/>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C</a:t>
            </a:r>
            <a:endParaRPr lang="zh-CN" altLang="en-US" sz="2800" dirty="0">
              <a:solidFill>
                <a:schemeClr val="accent1"/>
              </a:solidFill>
              <a:latin typeface="+mj-ea"/>
              <a:ea typeface="+mj-ea"/>
              <a:cs typeface="Times New Roman" panose="02020603050405020304" pitchFamily="18" charset="0"/>
            </a:endParaRPr>
          </a:p>
        </p:txBody>
      </p:sp>
      <p:cxnSp>
        <p:nvCxnSpPr>
          <p:cNvPr id="24" name="MH_Others_1"/>
          <p:cNvCxnSpPr/>
          <p:nvPr>
            <p:custDataLst>
              <p:tags r:id="rId14"/>
            </p:custDataLst>
          </p:nvPr>
        </p:nvCxnSpPr>
        <p:spPr>
          <a:xfrm>
            <a:off x="6576964" y="4214951"/>
            <a:ext cx="4232925"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5" name="MH_Entry_1" descr="#clear#">
            <a:hlinkClick r:id="rId2" action="ppaction://hlinksldjump"/>
          </p:cNvPr>
          <p:cNvSpPr txBox="1"/>
          <p:nvPr>
            <p:custDataLst>
              <p:tags r:id="rId15"/>
            </p:custDataLst>
          </p:nvPr>
        </p:nvSpPr>
        <p:spPr>
          <a:xfrm>
            <a:off x="7253279" y="3769429"/>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endParaRPr lang="zh-CN" altLang="en-US" dirty="0"/>
          </a:p>
        </p:txBody>
      </p:sp>
      <p:cxnSp>
        <p:nvCxnSpPr>
          <p:cNvPr id="26" name="MH_Others_2"/>
          <p:cNvCxnSpPr/>
          <p:nvPr>
            <p:custDataLst>
              <p:tags r:id="rId16"/>
            </p:custDataLst>
          </p:nvPr>
        </p:nvCxnSpPr>
        <p:spPr>
          <a:xfrm flipH="1">
            <a:off x="7053517" y="3836760"/>
            <a:ext cx="185248" cy="3287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MH_Number_1" descr="#clear#">
            <a:hlinkClick r:id="rId2" action="ppaction://hlinksldjump"/>
          </p:cNvPr>
          <p:cNvSpPr txBox="1"/>
          <p:nvPr>
            <p:custDataLst>
              <p:tags r:id="rId17"/>
            </p:custDataLst>
          </p:nvPr>
        </p:nvSpPr>
        <p:spPr>
          <a:xfrm>
            <a:off x="6576963" y="3733901"/>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D</a:t>
            </a:r>
            <a:endParaRPr lang="zh-CN" altLang="en-US" sz="2800" dirty="0">
              <a:solidFill>
                <a:schemeClr val="accent1"/>
              </a:solidFill>
              <a:latin typeface="+mj-ea"/>
              <a:ea typeface="+mj-ea"/>
              <a:cs typeface="Times New Roman" panose="02020603050405020304" pitchFamily="18" charset="0"/>
            </a:endParaRPr>
          </a:p>
        </p:txBody>
      </p:sp>
      <p:cxnSp>
        <p:nvCxnSpPr>
          <p:cNvPr id="28" name="MH_Others_1"/>
          <p:cNvCxnSpPr/>
          <p:nvPr>
            <p:custDataLst>
              <p:tags r:id="rId18"/>
            </p:custDataLst>
          </p:nvPr>
        </p:nvCxnSpPr>
        <p:spPr>
          <a:xfrm>
            <a:off x="1382112" y="5348665"/>
            <a:ext cx="4232925"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MH_Entry_1" descr="#clear#">
            <a:hlinkClick r:id="rId2" action="ppaction://hlinksldjump"/>
          </p:cNvPr>
          <p:cNvSpPr txBox="1"/>
          <p:nvPr>
            <p:custDataLst>
              <p:tags r:id="rId19"/>
            </p:custDataLst>
          </p:nvPr>
        </p:nvSpPr>
        <p:spPr>
          <a:xfrm>
            <a:off x="2058427" y="4903143"/>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endParaRPr lang="zh-CN" altLang="en-US" dirty="0"/>
          </a:p>
        </p:txBody>
      </p:sp>
      <p:cxnSp>
        <p:nvCxnSpPr>
          <p:cNvPr id="31" name="MH_Others_2"/>
          <p:cNvCxnSpPr/>
          <p:nvPr>
            <p:custDataLst>
              <p:tags r:id="rId20"/>
            </p:custDataLst>
          </p:nvPr>
        </p:nvCxnSpPr>
        <p:spPr>
          <a:xfrm flipH="1">
            <a:off x="1858665" y="4970474"/>
            <a:ext cx="185248" cy="3287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MH_Number_1" descr="#clear#">
            <a:hlinkClick r:id="rId2" action="ppaction://hlinksldjump"/>
          </p:cNvPr>
          <p:cNvSpPr txBox="1"/>
          <p:nvPr>
            <p:custDataLst>
              <p:tags r:id="rId21"/>
            </p:custDataLst>
          </p:nvPr>
        </p:nvSpPr>
        <p:spPr>
          <a:xfrm>
            <a:off x="1382111" y="4867615"/>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E</a:t>
            </a:r>
            <a:endParaRPr lang="zh-CN" altLang="en-US" sz="2800" dirty="0">
              <a:solidFill>
                <a:schemeClr val="accent1"/>
              </a:solidFill>
              <a:latin typeface="+mj-ea"/>
              <a:ea typeface="+mj-ea"/>
              <a:cs typeface="Times New Roman" panose="02020603050405020304" pitchFamily="18" charset="0"/>
            </a:endParaRPr>
          </a:p>
        </p:txBody>
      </p:sp>
      <p:cxnSp>
        <p:nvCxnSpPr>
          <p:cNvPr id="33" name="MH_Others_1"/>
          <p:cNvCxnSpPr/>
          <p:nvPr>
            <p:custDataLst>
              <p:tags r:id="rId22"/>
            </p:custDataLst>
          </p:nvPr>
        </p:nvCxnSpPr>
        <p:spPr>
          <a:xfrm>
            <a:off x="6576964" y="5348665"/>
            <a:ext cx="4232925" cy="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4" name="MH_Entry_1" descr="#clear#">
            <a:hlinkClick r:id="rId2" action="ppaction://hlinksldjump"/>
          </p:cNvPr>
          <p:cNvSpPr txBox="1"/>
          <p:nvPr>
            <p:custDataLst>
              <p:tags r:id="rId23"/>
            </p:custDataLst>
          </p:nvPr>
        </p:nvSpPr>
        <p:spPr>
          <a:xfrm>
            <a:off x="7253279" y="4903143"/>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endParaRPr lang="zh-CN" altLang="en-US" dirty="0"/>
          </a:p>
        </p:txBody>
      </p:sp>
      <p:cxnSp>
        <p:nvCxnSpPr>
          <p:cNvPr id="36" name="MH_Others_2"/>
          <p:cNvCxnSpPr/>
          <p:nvPr>
            <p:custDataLst>
              <p:tags r:id="rId24"/>
            </p:custDataLst>
          </p:nvPr>
        </p:nvCxnSpPr>
        <p:spPr>
          <a:xfrm flipH="1">
            <a:off x="7053517" y="4970474"/>
            <a:ext cx="185248" cy="32877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MH_Number_1" descr="#clear#">
            <a:hlinkClick r:id="rId2" action="ppaction://hlinksldjump"/>
          </p:cNvPr>
          <p:cNvSpPr txBox="1"/>
          <p:nvPr>
            <p:custDataLst>
              <p:tags r:id="rId25"/>
            </p:custDataLst>
          </p:nvPr>
        </p:nvSpPr>
        <p:spPr>
          <a:xfrm>
            <a:off x="6576963" y="4867615"/>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solidFill>
                  <a:schemeClr val="accent1"/>
                </a:solidFill>
                <a:latin typeface="+mj-ea"/>
                <a:ea typeface="+mj-ea"/>
                <a:cs typeface="Times New Roman" panose="02020603050405020304" pitchFamily="18" charset="0"/>
              </a:rPr>
              <a:t>F</a:t>
            </a:r>
            <a:endParaRPr lang="zh-CN" altLang="en-US" sz="2800" dirty="0">
              <a:solidFill>
                <a:schemeClr val="accent1"/>
              </a:solidFill>
              <a:latin typeface="+mj-ea"/>
              <a:ea typeface="+mj-ea"/>
              <a:cs typeface="Times New Roman" panose="02020603050405020304" pitchFamily="18" charset="0"/>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9" name="KSO_Shape"/>
          <p:cNvSpPr/>
          <p:nvPr/>
        </p:nvSpPr>
        <p:spPr bwMode="auto">
          <a:xfrm>
            <a:off x="1083570" y="3101187"/>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20" name="椭圆 19" descr="#clear#"/>
          <p:cNvSpPr/>
          <p:nvPr/>
        </p:nvSpPr>
        <p:spPr>
          <a:xfrm>
            <a:off x="1537710" y="3877753"/>
            <a:ext cx="633764" cy="633764"/>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A</a:t>
            </a:r>
            <a:endParaRPr lang="zh-CN" altLang="en-US" sz="2400" dirty="0">
              <a:solidFill>
                <a:srgbClr val="4C4D4D"/>
              </a:solidFill>
            </a:endParaRPr>
          </a:p>
        </p:txBody>
      </p:sp>
      <p:sp>
        <p:nvSpPr>
          <p:cNvPr id="21" name="矩形 20" descr="#clear#"/>
          <p:cNvSpPr/>
          <p:nvPr/>
        </p:nvSpPr>
        <p:spPr>
          <a:xfrm>
            <a:off x="596036" y="4664415"/>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2" name="KSO_Shape"/>
          <p:cNvSpPr/>
          <p:nvPr/>
        </p:nvSpPr>
        <p:spPr bwMode="auto">
          <a:xfrm>
            <a:off x="3911176" y="3101187"/>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1"/>
          </a:solidFill>
          <a:ln>
            <a:noFill/>
          </a:ln>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23" name="椭圆 22" descr="#clear#"/>
          <p:cNvSpPr/>
          <p:nvPr/>
        </p:nvSpPr>
        <p:spPr>
          <a:xfrm>
            <a:off x="4365316" y="3877753"/>
            <a:ext cx="633764" cy="633764"/>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B</a:t>
            </a:r>
            <a:endParaRPr lang="zh-CN" altLang="en-US" sz="2400" dirty="0">
              <a:solidFill>
                <a:srgbClr val="4C4D4D"/>
              </a:solidFill>
            </a:endParaRPr>
          </a:p>
        </p:txBody>
      </p:sp>
      <p:sp>
        <p:nvSpPr>
          <p:cNvPr id="24" name="矩形 23" descr="#clear#"/>
          <p:cNvSpPr/>
          <p:nvPr/>
        </p:nvSpPr>
        <p:spPr>
          <a:xfrm>
            <a:off x="3423642" y="4664415"/>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5" name="KSO_Shape"/>
          <p:cNvSpPr/>
          <p:nvPr/>
        </p:nvSpPr>
        <p:spPr bwMode="auto">
          <a:xfrm>
            <a:off x="6738782" y="3101187"/>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1"/>
          </a:solidFill>
          <a:ln>
            <a:noFill/>
          </a:ln>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26" name="椭圆 25" descr="#clear#"/>
          <p:cNvSpPr/>
          <p:nvPr/>
        </p:nvSpPr>
        <p:spPr>
          <a:xfrm>
            <a:off x="7192922" y="3877753"/>
            <a:ext cx="633764" cy="633764"/>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C</a:t>
            </a:r>
            <a:endParaRPr lang="zh-CN" altLang="en-US" sz="2400" dirty="0">
              <a:solidFill>
                <a:srgbClr val="4C4D4D"/>
              </a:solidFill>
            </a:endParaRPr>
          </a:p>
        </p:txBody>
      </p:sp>
      <p:sp>
        <p:nvSpPr>
          <p:cNvPr id="27" name="矩形 26" descr="#clear#"/>
          <p:cNvSpPr/>
          <p:nvPr/>
        </p:nvSpPr>
        <p:spPr>
          <a:xfrm>
            <a:off x="6251248" y="4664415"/>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8" name="KSO_Shape"/>
          <p:cNvSpPr/>
          <p:nvPr/>
        </p:nvSpPr>
        <p:spPr bwMode="auto">
          <a:xfrm>
            <a:off x="9566388" y="3101187"/>
            <a:ext cx="1542044" cy="1097422"/>
          </a:xfrm>
          <a:custGeom>
            <a:avLst/>
            <a:gdLst>
              <a:gd name="T0" fmla="*/ 2147483646 w 4961"/>
              <a:gd name="T1" fmla="*/ 2147483646 h 3535"/>
              <a:gd name="T2" fmla="*/ 2147483646 w 4961"/>
              <a:gd name="T3" fmla="*/ 2147483646 h 3535"/>
              <a:gd name="T4" fmla="*/ 2147483646 w 4961"/>
              <a:gd name="T5" fmla="*/ 2147483646 h 3535"/>
              <a:gd name="T6" fmla="*/ 2147483646 w 4961"/>
              <a:gd name="T7" fmla="*/ 2147483646 h 3535"/>
              <a:gd name="T8" fmla="*/ 2147483646 w 4961"/>
              <a:gd name="T9" fmla="*/ 2147483646 h 3535"/>
              <a:gd name="T10" fmla="*/ 2147483646 w 4961"/>
              <a:gd name="T11" fmla="*/ 2147483646 h 3535"/>
              <a:gd name="T12" fmla="*/ 2147483646 w 4961"/>
              <a:gd name="T13" fmla="*/ 2147483646 h 3535"/>
              <a:gd name="T14" fmla="*/ 2147483646 w 4961"/>
              <a:gd name="T15" fmla="*/ 2147483646 h 3535"/>
              <a:gd name="T16" fmla="*/ 2147483646 w 4961"/>
              <a:gd name="T17" fmla="*/ 2147483646 h 3535"/>
              <a:gd name="T18" fmla="*/ 2147483646 w 4961"/>
              <a:gd name="T19" fmla="*/ 2147483646 h 3535"/>
              <a:gd name="T20" fmla="*/ 2147483646 w 4961"/>
              <a:gd name="T21" fmla="*/ 1072681068 h 3535"/>
              <a:gd name="T22" fmla="*/ 2147483646 w 4961"/>
              <a:gd name="T23" fmla="*/ 225773275 h 3535"/>
              <a:gd name="T24" fmla="*/ 2147483646 w 4961"/>
              <a:gd name="T25" fmla="*/ 2147483646 h 3535"/>
              <a:gd name="T26" fmla="*/ 2147483646 w 4961"/>
              <a:gd name="T27" fmla="*/ 2147483646 h 3535"/>
              <a:gd name="T28" fmla="*/ 2147483646 w 4961"/>
              <a:gd name="T29" fmla="*/ 2147483646 h 3535"/>
              <a:gd name="T30" fmla="*/ 2147483646 w 4961"/>
              <a:gd name="T31" fmla="*/ 2147483646 h 3535"/>
              <a:gd name="T32" fmla="*/ 2147483646 w 4961"/>
              <a:gd name="T33" fmla="*/ 2147483646 h 3535"/>
              <a:gd name="T34" fmla="*/ 2147483646 w 4961"/>
              <a:gd name="T35" fmla="*/ 2147483646 h 3535"/>
              <a:gd name="T36" fmla="*/ 2147483646 w 4961"/>
              <a:gd name="T37" fmla="*/ 2147483646 h 3535"/>
              <a:gd name="T38" fmla="*/ 2147483646 w 4961"/>
              <a:gd name="T39" fmla="*/ 2147483646 h 3535"/>
              <a:gd name="T40" fmla="*/ 2147483646 w 4961"/>
              <a:gd name="T41" fmla="*/ 2147483646 h 3535"/>
              <a:gd name="T42" fmla="*/ 2147483646 w 4961"/>
              <a:gd name="T43" fmla="*/ 2147483646 h 3535"/>
              <a:gd name="T44" fmla="*/ 2147483646 w 4961"/>
              <a:gd name="T45" fmla="*/ 2147483646 h 3535"/>
              <a:gd name="T46" fmla="*/ 2147483646 w 4961"/>
              <a:gd name="T47" fmla="*/ 2147483646 h 3535"/>
              <a:gd name="T48" fmla="*/ 2147483646 w 4961"/>
              <a:gd name="T49" fmla="*/ 2147483646 h 3535"/>
              <a:gd name="T50" fmla="*/ 2147483646 w 4961"/>
              <a:gd name="T51" fmla="*/ 2147483646 h 3535"/>
              <a:gd name="T52" fmla="*/ 2147483646 w 4961"/>
              <a:gd name="T53" fmla="*/ 2147483646 h 3535"/>
              <a:gd name="T54" fmla="*/ 2147483646 w 4961"/>
              <a:gd name="T55" fmla="*/ 2147483646 h 3535"/>
              <a:gd name="T56" fmla="*/ 2147483646 w 4961"/>
              <a:gd name="T57" fmla="*/ 2147483646 h 3535"/>
              <a:gd name="T58" fmla="*/ 2147483646 w 4961"/>
              <a:gd name="T59" fmla="*/ 2147483646 h 3535"/>
              <a:gd name="T60" fmla="*/ 2147483646 w 4961"/>
              <a:gd name="T61" fmla="*/ 2147483646 h 3535"/>
              <a:gd name="T62" fmla="*/ 169864868 w 4961"/>
              <a:gd name="T63" fmla="*/ 2147483646 h 3535"/>
              <a:gd name="T64" fmla="*/ 849325108 w 4961"/>
              <a:gd name="T65" fmla="*/ 2147483646 h 3535"/>
              <a:gd name="T66" fmla="*/ 2147483646 w 4961"/>
              <a:gd name="T67" fmla="*/ 2147483646 h 3535"/>
              <a:gd name="T68" fmla="*/ 2147483646 w 4961"/>
              <a:gd name="T69" fmla="*/ 2147483646 h 3535"/>
              <a:gd name="T70" fmla="*/ 2147483646 w 4961"/>
              <a:gd name="T71" fmla="*/ 2147483646 h 3535"/>
              <a:gd name="T72" fmla="*/ 2147483646 w 4961"/>
              <a:gd name="T73" fmla="*/ 2147483646 h 3535"/>
              <a:gd name="T74" fmla="*/ 2147483646 w 4961"/>
              <a:gd name="T75" fmla="*/ 2147483646 h 3535"/>
              <a:gd name="T76" fmla="*/ 2147483646 w 4961"/>
              <a:gd name="T77" fmla="*/ 2147483646 h 3535"/>
              <a:gd name="T78" fmla="*/ 2147483646 w 4961"/>
              <a:gd name="T79" fmla="*/ 2147483646 h 3535"/>
              <a:gd name="T80" fmla="*/ 2147483646 w 4961"/>
              <a:gd name="T81" fmla="*/ 2147483646 h 3535"/>
              <a:gd name="T82" fmla="*/ 2147483646 w 4961"/>
              <a:gd name="T83" fmla="*/ 2147483646 h 3535"/>
              <a:gd name="T84" fmla="*/ 2147483646 w 4961"/>
              <a:gd name="T85" fmla="*/ 2147483646 h 3535"/>
              <a:gd name="T86" fmla="*/ 2147483646 w 4961"/>
              <a:gd name="T87" fmla="*/ 2147483646 h 3535"/>
              <a:gd name="T88" fmla="*/ 2147483646 w 4961"/>
              <a:gd name="T89" fmla="*/ 2147483646 h 3535"/>
              <a:gd name="T90" fmla="*/ 2147483646 w 4961"/>
              <a:gd name="T91" fmla="*/ 2147483646 h 3535"/>
              <a:gd name="T92" fmla="*/ 2147483646 w 4961"/>
              <a:gd name="T93" fmla="*/ 2147483646 h 3535"/>
              <a:gd name="T94" fmla="*/ 2147483646 w 4961"/>
              <a:gd name="T95" fmla="*/ 2147483646 h 3535"/>
              <a:gd name="T96" fmla="*/ 2147483646 w 4961"/>
              <a:gd name="T97" fmla="*/ 2147483646 h 3535"/>
              <a:gd name="T98" fmla="*/ 2147483646 w 4961"/>
              <a:gd name="T99" fmla="*/ 2147483646 h 3535"/>
              <a:gd name="T100" fmla="*/ 2147483646 w 4961"/>
              <a:gd name="T101" fmla="*/ 2147483646 h 3535"/>
              <a:gd name="T102" fmla="*/ 2147483646 w 4961"/>
              <a:gd name="T103" fmla="*/ 2147483646 h 3535"/>
              <a:gd name="T104" fmla="*/ 2147483646 w 4961"/>
              <a:gd name="T105" fmla="*/ 2147483646 h 3535"/>
              <a:gd name="T106" fmla="*/ 2147483646 w 4961"/>
              <a:gd name="T107" fmla="*/ 2147483646 h 3535"/>
              <a:gd name="T108" fmla="*/ 2147483646 w 4961"/>
              <a:gd name="T109" fmla="*/ 2147483646 h 353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961" h="3535">
                <a:moveTo>
                  <a:pt x="4743" y="2654"/>
                </a:moveTo>
                <a:lnTo>
                  <a:pt x="2631" y="1330"/>
                </a:lnTo>
                <a:lnTo>
                  <a:pt x="2631" y="1206"/>
                </a:lnTo>
                <a:lnTo>
                  <a:pt x="2631" y="1193"/>
                </a:lnTo>
                <a:lnTo>
                  <a:pt x="2632" y="1181"/>
                </a:lnTo>
                <a:lnTo>
                  <a:pt x="2634" y="1169"/>
                </a:lnTo>
                <a:lnTo>
                  <a:pt x="2636" y="1157"/>
                </a:lnTo>
                <a:lnTo>
                  <a:pt x="2641" y="1144"/>
                </a:lnTo>
                <a:lnTo>
                  <a:pt x="2645" y="1131"/>
                </a:lnTo>
                <a:lnTo>
                  <a:pt x="2651" y="1120"/>
                </a:lnTo>
                <a:lnTo>
                  <a:pt x="2656" y="1108"/>
                </a:lnTo>
                <a:lnTo>
                  <a:pt x="2664" y="1096"/>
                </a:lnTo>
                <a:lnTo>
                  <a:pt x="2673" y="1085"/>
                </a:lnTo>
                <a:lnTo>
                  <a:pt x="2681" y="1073"/>
                </a:lnTo>
                <a:lnTo>
                  <a:pt x="2692" y="1062"/>
                </a:lnTo>
                <a:lnTo>
                  <a:pt x="2705" y="1051"/>
                </a:lnTo>
                <a:lnTo>
                  <a:pt x="2717" y="1040"/>
                </a:lnTo>
                <a:lnTo>
                  <a:pt x="2731" y="1030"/>
                </a:lnTo>
                <a:lnTo>
                  <a:pt x="2746" y="1019"/>
                </a:lnTo>
                <a:lnTo>
                  <a:pt x="2784" y="996"/>
                </a:lnTo>
                <a:lnTo>
                  <a:pt x="2807" y="982"/>
                </a:lnTo>
                <a:lnTo>
                  <a:pt x="2831" y="965"/>
                </a:lnTo>
                <a:lnTo>
                  <a:pt x="2857" y="948"/>
                </a:lnTo>
                <a:lnTo>
                  <a:pt x="2884" y="927"/>
                </a:lnTo>
                <a:lnTo>
                  <a:pt x="2911" y="904"/>
                </a:lnTo>
                <a:lnTo>
                  <a:pt x="2938" y="879"/>
                </a:lnTo>
                <a:lnTo>
                  <a:pt x="2950" y="864"/>
                </a:lnTo>
                <a:lnTo>
                  <a:pt x="2963" y="850"/>
                </a:lnTo>
                <a:lnTo>
                  <a:pt x="2975" y="835"/>
                </a:lnTo>
                <a:lnTo>
                  <a:pt x="2986" y="819"/>
                </a:lnTo>
                <a:lnTo>
                  <a:pt x="2997" y="802"/>
                </a:lnTo>
                <a:lnTo>
                  <a:pt x="3008" y="784"/>
                </a:lnTo>
                <a:lnTo>
                  <a:pt x="3018" y="767"/>
                </a:lnTo>
                <a:lnTo>
                  <a:pt x="3027" y="747"/>
                </a:lnTo>
                <a:lnTo>
                  <a:pt x="3035" y="727"/>
                </a:lnTo>
                <a:lnTo>
                  <a:pt x="3043" y="705"/>
                </a:lnTo>
                <a:lnTo>
                  <a:pt x="3050" y="683"/>
                </a:lnTo>
                <a:lnTo>
                  <a:pt x="3055" y="660"/>
                </a:lnTo>
                <a:lnTo>
                  <a:pt x="3060" y="637"/>
                </a:lnTo>
                <a:lnTo>
                  <a:pt x="3063" y="612"/>
                </a:lnTo>
                <a:lnTo>
                  <a:pt x="3064" y="585"/>
                </a:lnTo>
                <a:lnTo>
                  <a:pt x="3065" y="558"/>
                </a:lnTo>
                <a:lnTo>
                  <a:pt x="3064" y="531"/>
                </a:lnTo>
                <a:lnTo>
                  <a:pt x="3062" y="504"/>
                </a:lnTo>
                <a:lnTo>
                  <a:pt x="3058" y="477"/>
                </a:lnTo>
                <a:lnTo>
                  <a:pt x="3054" y="452"/>
                </a:lnTo>
                <a:lnTo>
                  <a:pt x="3047" y="427"/>
                </a:lnTo>
                <a:lnTo>
                  <a:pt x="3041" y="403"/>
                </a:lnTo>
                <a:lnTo>
                  <a:pt x="3032" y="379"/>
                </a:lnTo>
                <a:lnTo>
                  <a:pt x="3023" y="355"/>
                </a:lnTo>
                <a:lnTo>
                  <a:pt x="3012" y="334"/>
                </a:lnTo>
                <a:lnTo>
                  <a:pt x="3001" y="312"/>
                </a:lnTo>
                <a:lnTo>
                  <a:pt x="2989" y="290"/>
                </a:lnTo>
                <a:lnTo>
                  <a:pt x="2976" y="270"/>
                </a:lnTo>
                <a:lnTo>
                  <a:pt x="2962" y="250"/>
                </a:lnTo>
                <a:lnTo>
                  <a:pt x="2947" y="230"/>
                </a:lnTo>
                <a:lnTo>
                  <a:pt x="2932" y="212"/>
                </a:lnTo>
                <a:lnTo>
                  <a:pt x="2916" y="194"/>
                </a:lnTo>
                <a:lnTo>
                  <a:pt x="2899" y="177"/>
                </a:lnTo>
                <a:lnTo>
                  <a:pt x="2882" y="161"/>
                </a:lnTo>
                <a:lnTo>
                  <a:pt x="2864" y="146"/>
                </a:lnTo>
                <a:lnTo>
                  <a:pt x="2845" y="130"/>
                </a:lnTo>
                <a:lnTo>
                  <a:pt x="2828" y="117"/>
                </a:lnTo>
                <a:lnTo>
                  <a:pt x="2808" y="104"/>
                </a:lnTo>
                <a:lnTo>
                  <a:pt x="2789" y="91"/>
                </a:lnTo>
                <a:lnTo>
                  <a:pt x="2769" y="80"/>
                </a:lnTo>
                <a:lnTo>
                  <a:pt x="2750" y="69"/>
                </a:lnTo>
                <a:lnTo>
                  <a:pt x="2730" y="59"/>
                </a:lnTo>
                <a:lnTo>
                  <a:pt x="2710" y="50"/>
                </a:lnTo>
                <a:lnTo>
                  <a:pt x="2690" y="42"/>
                </a:lnTo>
                <a:lnTo>
                  <a:pt x="2670" y="35"/>
                </a:lnTo>
                <a:lnTo>
                  <a:pt x="2651" y="28"/>
                </a:lnTo>
                <a:lnTo>
                  <a:pt x="2631" y="24"/>
                </a:lnTo>
                <a:lnTo>
                  <a:pt x="2611" y="19"/>
                </a:lnTo>
                <a:lnTo>
                  <a:pt x="2572" y="11"/>
                </a:lnTo>
                <a:lnTo>
                  <a:pt x="2533" y="6"/>
                </a:lnTo>
                <a:lnTo>
                  <a:pt x="2494" y="3"/>
                </a:lnTo>
                <a:lnTo>
                  <a:pt x="2454" y="0"/>
                </a:lnTo>
                <a:lnTo>
                  <a:pt x="2414" y="2"/>
                </a:lnTo>
                <a:lnTo>
                  <a:pt x="2375" y="4"/>
                </a:lnTo>
                <a:lnTo>
                  <a:pt x="2336" y="9"/>
                </a:lnTo>
                <a:lnTo>
                  <a:pt x="2298" y="17"/>
                </a:lnTo>
                <a:lnTo>
                  <a:pt x="2278" y="21"/>
                </a:lnTo>
                <a:lnTo>
                  <a:pt x="2259" y="27"/>
                </a:lnTo>
                <a:lnTo>
                  <a:pt x="2241" y="33"/>
                </a:lnTo>
                <a:lnTo>
                  <a:pt x="2222" y="40"/>
                </a:lnTo>
                <a:lnTo>
                  <a:pt x="2203" y="48"/>
                </a:lnTo>
                <a:lnTo>
                  <a:pt x="2186" y="55"/>
                </a:lnTo>
                <a:lnTo>
                  <a:pt x="2168" y="64"/>
                </a:lnTo>
                <a:lnTo>
                  <a:pt x="2151" y="74"/>
                </a:lnTo>
                <a:lnTo>
                  <a:pt x="2133" y="84"/>
                </a:lnTo>
                <a:lnTo>
                  <a:pt x="2115" y="95"/>
                </a:lnTo>
                <a:lnTo>
                  <a:pt x="2099" y="107"/>
                </a:lnTo>
                <a:lnTo>
                  <a:pt x="2082" y="119"/>
                </a:lnTo>
                <a:lnTo>
                  <a:pt x="2066" y="133"/>
                </a:lnTo>
                <a:lnTo>
                  <a:pt x="2051" y="148"/>
                </a:lnTo>
                <a:lnTo>
                  <a:pt x="2035" y="162"/>
                </a:lnTo>
                <a:lnTo>
                  <a:pt x="2020" y="179"/>
                </a:lnTo>
                <a:lnTo>
                  <a:pt x="1995" y="207"/>
                </a:lnTo>
                <a:lnTo>
                  <a:pt x="1971" y="236"/>
                </a:lnTo>
                <a:lnTo>
                  <a:pt x="1951" y="264"/>
                </a:lnTo>
                <a:lnTo>
                  <a:pt x="1932" y="293"/>
                </a:lnTo>
                <a:lnTo>
                  <a:pt x="1916" y="321"/>
                </a:lnTo>
                <a:lnTo>
                  <a:pt x="1902" y="350"/>
                </a:lnTo>
                <a:lnTo>
                  <a:pt x="1890" y="380"/>
                </a:lnTo>
                <a:lnTo>
                  <a:pt x="1879" y="412"/>
                </a:lnTo>
                <a:lnTo>
                  <a:pt x="1870" y="443"/>
                </a:lnTo>
                <a:lnTo>
                  <a:pt x="1864" y="477"/>
                </a:lnTo>
                <a:lnTo>
                  <a:pt x="1858" y="514"/>
                </a:lnTo>
                <a:lnTo>
                  <a:pt x="1854" y="552"/>
                </a:lnTo>
                <a:lnTo>
                  <a:pt x="1851" y="593"/>
                </a:lnTo>
                <a:lnTo>
                  <a:pt x="1848" y="636"/>
                </a:lnTo>
                <a:lnTo>
                  <a:pt x="1847" y="682"/>
                </a:lnTo>
                <a:lnTo>
                  <a:pt x="1846" y="731"/>
                </a:lnTo>
                <a:lnTo>
                  <a:pt x="2166" y="731"/>
                </a:lnTo>
                <a:lnTo>
                  <a:pt x="2166" y="668"/>
                </a:lnTo>
                <a:lnTo>
                  <a:pt x="2167" y="641"/>
                </a:lnTo>
                <a:lnTo>
                  <a:pt x="2167" y="614"/>
                </a:lnTo>
                <a:lnTo>
                  <a:pt x="2169" y="586"/>
                </a:lnTo>
                <a:lnTo>
                  <a:pt x="2173" y="559"/>
                </a:lnTo>
                <a:lnTo>
                  <a:pt x="2177" y="534"/>
                </a:lnTo>
                <a:lnTo>
                  <a:pt x="2182" y="507"/>
                </a:lnTo>
                <a:lnTo>
                  <a:pt x="2191" y="483"/>
                </a:lnTo>
                <a:lnTo>
                  <a:pt x="2201" y="459"/>
                </a:lnTo>
                <a:lnTo>
                  <a:pt x="2207" y="448"/>
                </a:lnTo>
                <a:lnTo>
                  <a:pt x="2213" y="436"/>
                </a:lnTo>
                <a:lnTo>
                  <a:pt x="2221" y="426"/>
                </a:lnTo>
                <a:lnTo>
                  <a:pt x="2229" y="415"/>
                </a:lnTo>
                <a:lnTo>
                  <a:pt x="2237" y="405"/>
                </a:lnTo>
                <a:lnTo>
                  <a:pt x="2247" y="395"/>
                </a:lnTo>
                <a:lnTo>
                  <a:pt x="2257" y="386"/>
                </a:lnTo>
                <a:lnTo>
                  <a:pt x="2268" y="377"/>
                </a:lnTo>
                <a:lnTo>
                  <a:pt x="2280" y="370"/>
                </a:lnTo>
                <a:lnTo>
                  <a:pt x="2293" y="362"/>
                </a:lnTo>
                <a:lnTo>
                  <a:pt x="2307" y="354"/>
                </a:lnTo>
                <a:lnTo>
                  <a:pt x="2322" y="348"/>
                </a:lnTo>
                <a:lnTo>
                  <a:pt x="2337" y="342"/>
                </a:lnTo>
                <a:lnTo>
                  <a:pt x="2354" y="337"/>
                </a:lnTo>
                <a:lnTo>
                  <a:pt x="2373" y="331"/>
                </a:lnTo>
                <a:lnTo>
                  <a:pt x="2391" y="327"/>
                </a:lnTo>
                <a:lnTo>
                  <a:pt x="2412" y="324"/>
                </a:lnTo>
                <a:lnTo>
                  <a:pt x="2433" y="321"/>
                </a:lnTo>
                <a:lnTo>
                  <a:pt x="2454" y="320"/>
                </a:lnTo>
                <a:lnTo>
                  <a:pt x="2475" y="320"/>
                </a:lnTo>
                <a:lnTo>
                  <a:pt x="2495" y="321"/>
                </a:lnTo>
                <a:lnTo>
                  <a:pt x="2514" y="325"/>
                </a:lnTo>
                <a:lnTo>
                  <a:pt x="2533" y="328"/>
                </a:lnTo>
                <a:lnTo>
                  <a:pt x="2552" y="332"/>
                </a:lnTo>
                <a:lnTo>
                  <a:pt x="2569" y="338"/>
                </a:lnTo>
                <a:lnTo>
                  <a:pt x="2587" y="345"/>
                </a:lnTo>
                <a:lnTo>
                  <a:pt x="2603" y="352"/>
                </a:lnTo>
                <a:lnTo>
                  <a:pt x="2619" y="361"/>
                </a:lnTo>
                <a:lnTo>
                  <a:pt x="2634" y="370"/>
                </a:lnTo>
                <a:lnTo>
                  <a:pt x="2649" y="380"/>
                </a:lnTo>
                <a:lnTo>
                  <a:pt x="2662" y="391"/>
                </a:lnTo>
                <a:lnTo>
                  <a:pt x="2674" y="402"/>
                </a:lnTo>
                <a:lnTo>
                  <a:pt x="2687" y="416"/>
                </a:lnTo>
                <a:lnTo>
                  <a:pt x="2698" y="431"/>
                </a:lnTo>
                <a:lnTo>
                  <a:pt x="2707" y="449"/>
                </a:lnTo>
                <a:lnTo>
                  <a:pt x="2714" y="469"/>
                </a:lnTo>
                <a:lnTo>
                  <a:pt x="2719" y="488"/>
                </a:lnTo>
                <a:lnTo>
                  <a:pt x="2723" y="509"/>
                </a:lnTo>
                <a:lnTo>
                  <a:pt x="2724" y="530"/>
                </a:lnTo>
                <a:lnTo>
                  <a:pt x="2723" y="552"/>
                </a:lnTo>
                <a:lnTo>
                  <a:pt x="2720" y="574"/>
                </a:lnTo>
                <a:lnTo>
                  <a:pt x="2714" y="596"/>
                </a:lnTo>
                <a:lnTo>
                  <a:pt x="2707" y="617"/>
                </a:lnTo>
                <a:lnTo>
                  <a:pt x="2697" y="638"/>
                </a:lnTo>
                <a:lnTo>
                  <a:pt x="2691" y="649"/>
                </a:lnTo>
                <a:lnTo>
                  <a:pt x="2685" y="658"/>
                </a:lnTo>
                <a:lnTo>
                  <a:pt x="2677" y="668"/>
                </a:lnTo>
                <a:lnTo>
                  <a:pt x="2669" y="678"/>
                </a:lnTo>
                <a:lnTo>
                  <a:pt x="2661" y="686"/>
                </a:lnTo>
                <a:lnTo>
                  <a:pt x="2652" y="694"/>
                </a:lnTo>
                <a:lnTo>
                  <a:pt x="2642" y="703"/>
                </a:lnTo>
                <a:lnTo>
                  <a:pt x="2632" y="710"/>
                </a:lnTo>
                <a:lnTo>
                  <a:pt x="2452" y="832"/>
                </a:lnTo>
                <a:lnTo>
                  <a:pt x="2433" y="846"/>
                </a:lnTo>
                <a:lnTo>
                  <a:pt x="2415" y="859"/>
                </a:lnTo>
                <a:lnTo>
                  <a:pt x="2399" y="872"/>
                </a:lnTo>
                <a:lnTo>
                  <a:pt x="2385" y="885"/>
                </a:lnTo>
                <a:lnTo>
                  <a:pt x="2373" y="900"/>
                </a:lnTo>
                <a:lnTo>
                  <a:pt x="2361" y="914"/>
                </a:lnTo>
                <a:lnTo>
                  <a:pt x="2351" y="928"/>
                </a:lnTo>
                <a:lnTo>
                  <a:pt x="2342" y="943"/>
                </a:lnTo>
                <a:lnTo>
                  <a:pt x="2334" y="959"/>
                </a:lnTo>
                <a:lnTo>
                  <a:pt x="2328" y="975"/>
                </a:lnTo>
                <a:lnTo>
                  <a:pt x="2322" y="992"/>
                </a:lnTo>
                <a:lnTo>
                  <a:pt x="2318" y="1009"/>
                </a:lnTo>
                <a:lnTo>
                  <a:pt x="2314" y="1027"/>
                </a:lnTo>
                <a:lnTo>
                  <a:pt x="2312" y="1046"/>
                </a:lnTo>
                <a:lnTo>
                  <a:pt x="2311" y="1065"/>
                </a:lnTo>
                <a:lnTo>
                  <a:pt x="2310" y="1085"/>
                </a:lnTo>
                <a:lnTo>
                  <a:pt x="2310" y="1330"/>
                </a:lnTo>
                <a:lnTo>
                  <a:pt x="218" y="2649"/>
                </a:lnTo>
                <a:lnTo>
                  <a:pt x="196" y="2664"/>
                </a:lnTo>
                <a:lnTo>
                  <a:pt x="177" y="2678"/>
                </a:lnTo>
                <a:lnTo>
                  <a:pt x="157" y="2693"/>
                </a:lnTo>
                <a:lnTo>
                  <a:pt x="139" y="2709"/>
                </a:lnTo>
                <a:lnTo>
                  <a:pt x="123" y="2725"/>
                </a:lnTo>
                <a:lnTo>
                  <a:pt x="107" y="2742"/>
                </a:lnTo>
                <a:lnTo>
                  <a:pt x="93" y="2758"/>
                </a:lnTo>
                <a:lnTo>
                  <a:pt x="80" y="2776"/>
                </a:lnTo>
                <a:lnTo>
                  <a:pt x="68" y="2793"/>
                </a:lnTo>
                <a:lnTo>
                  <a:pt x="57" y="2811"/>
                </a:lnTo>
                <a:lnTo>
                  <a:pt x="48" y="2830"/>
                </a:lnTo>
                <a:lnTo>
                  <a:pt x="39" y="2847"/>
                </a:lnTo>
                <a:lnTo>
                  <a:pt x="31" y="2866"/>
                </a:lnTo>
                <a:lnTo>
                  <a:pt x="24" y="2884"/>
                </a:lnTo>
                <a:lnTo>
                  <a:pt x="18" y="2903"/>
                </a:lnTo>
                <a:lnTo>
                  <a:pt x="13" y="2922"/>
                </a:lnTo>
                <a:lnTo>
                  <a:pt x="9" y="2941"/>
                </a:lnTo>
                <a:lnTo>
                  <a:pt x="6" y="2959"/>
                </a:lnTo>
                <a:lnTo>
                  <a:pt x="3" y="2978"/>
                </a:lnTo>
                <a:lnTo>
                  <a:pt x="1" y="2997"/>
                </a:lnTo>
                <a:lnTo>
                  <a:pt x="0" y="3015"/>
                </a:lnTo>
                <a:lnTo>
                  <a:pt x="0" y="3034"/>
                </a:lnTo>
                <a:lnTo>
                  <a:pt x="1" y="3070"/>
                </a:lnTo>
                <a:lnTo>
                  <a:pt x="3" y="3105"/>
                </a:lnTo>
                <a:lnTo>
                  <a:pt x="8" y="3139"/>
                </a:lnTo>
                <a:lnTo>
                  <a:pt x="15" y="3171"/>
                </a:lnTo>
                <a:lnTo>
                  <a:pt x="23" y="3202"/>
                </a:lnTo>
                <a:lnTo>
                  <a:pt x="31" y="3232"/>
                </a:lnTo>
                <a:lnTo>
                  <a:pt x="44" y="3260"/>
                </a:lnTo>
                <a:lnTo>
                  <a:pt x="58" y="3290"/>
                </a:lnTo>
                <a:lnTo>
                  <a:pt x="75" y="3320"/>
                </a:lnTo>
                <a:lnTo>
                  <a:pt x="84" y="3334"/>
                </a:lnTo>
                <a:lnTo>
                  <a:pt x="94" y="3347"/>
                </a:lnTo>
                <a:lnTo>
                  <a:pt x="105" y="3361"/>
                </a:lnTo>
                <a:lnTo>
                  <a:pt x="117" y="3375"/>
                </a:lnTo>
                <a:lnTo>
                  <a:pt x="129" y="3389"/>
                </a:lnTo>
                <a:lnTo>
                  <a:pt x="142" y="3401"/>
                </a:lnTo>
                <a:lnTo>
                  <a:pt x="157" y="3414"/>
                </a:lnTo>
                <a:lnTo>
                  <a:pt x="171" y="3426"/>
                </a:lnTo>
                <a:lnTo>
                  <a:pt x="186" y="3438"/>
                </a:lnTo>
                <a:lnTo>
                  <a:pt x="203" y="3449"/>
                </a:lnTo>
                <a:lnTo>
                  <a:pt x="219" y="3460"/>
                </a:lnTo>
                <a:lnTo>
                  <a:pt x="237" y="3470"/>
                </a:lnTo>
                <a:lnTo>
                  <a:pt x="256" y="3480"/>
                </a:lnTo>
                <a:lnTo>
                  <a:pt x="275" y="3489"/>
                </a:lnTo>
                <a:lnTo>
                  <a:pt x="295" y="3497"/>
                </a:lnTo>
                <a:lnTo>
                  <a:pt x="317" y="3504"/>
                </a:lnTo>
                <a:lnTo>
                  <a:pt x="339" y="3511"/>
                </a:lnTo>
                <a:lnTo>
                  <a:pt x="362" y="3518"/>
                </a:lnTo>
                <a:lnTo>
                  <a:pt x="386" y="3522"/>
                </a:lnTo>
                <a:lnTo>
                  <a:pt x="411" y="3526"/>
                </a:lnTo>
                <a:lnTo>
                  <a:pt x="437" y="3530"/>
                </a:lnTo>
                <a:lnTo>
                  <a:pt x="463" y="3533"/>
                </a:lnTo>
                <a:lnTo>
                  <a:pt x="491" y="3534"/>
                </a:lnTo>
                <a:lnTo>
                  <a:pt x="519" y="3535"/>
                </a:lnTo>
                <a:lnTo>
                  <a:pt x="4466" y="3535"/>
                </a:lnTo>
                <a:lnTo>
                  <a:pt x="4468" y="3535"/>
                </a:lnTo>
                <a:lnTo>
                  <a:pt x="4493" y="3534"/>
                </a:lnTo>
                <a:lnTo>
                  <a:pt x="4518" y="3533"/>
                </a:lnTo>
                <a:lnTo>
                  <a:pt x="4542" y="3530"/>
                </a:lnTo>
                <a:lnTo>
                  <a:pt x="4567" y="3526"/>
                </a:lnTo>
                <a:lnTo>
                  <a:pt x="4588" y="3522"/>
                </a:lnTo>
                <a:lnTo>
                  <a:pt x="4612" y="3516"/>
                </a:lnTo>
                <a:lnTo>
                  <a:pt x="4632" y="3511"/>
                </a:lnTo>
                <a:lnTo>
                  <a:pt x="4653" y="3503"/>
                </a:lnTo>
                <a:lnTo>
                  <a:pt x="4673" y="3496"/>
                </a:lnTo>
                <a:lnTo>
                  <a:pt x="4693" y="3488"/>
                </a:lnTo>
                <a:lnTo>
                  <a:pt x="4712" y="3478"/>
                </a:lnTo>
                <a:lnTo>
                  <a:pt x="4729" y="3468"/>
                </a:lnTo>
                <a:lnTo>
                  <a:pt x="4746" y="3458"/>
                </a:lnTo>
                <a:lnTo>
                  <a:pt x="4763" y="3447"/>
                </a:lnTo>
                <a:lnTo>
                  <a:pt x="4779" y="3435"/>
                </a:lnTo>
                <a:lnTo>
                  <a:pt x="4794" y="3424"/>
                </a:lnTo>
                <a:lnTo>
                  <a:pt x="4808" y="3411"/>
                </a:lnTo>
                <a:lnTo>
                  <a:pt x="4822" y="3399"/>
                </a:lnTo>
                <a:lnTo>
                  <a:pt x="4835" y="3386"/>
                </a:lnTo>
                <a:lnTo>
                  <a:pt x="4848" y="3371"/>
                </a:lnTo>
                <a:lnTo>
                  <a:pt x="4859" y="3358"/>
                </a:lnTo>
                <a:lnTo>
                  <a:pt x="4870" y="3344"/>
                </a:lnTo>
                <a:lnTo>
                  <a:pt x="4891" y="3315"/>
                </a:lnTo>
                <a:lnTo>
                  <a:pt x="4907" y="3286"/>
                </a:lnTo>
                <a:lnTo>
                  <a:pt x="4923" y="3256"/>
                </a:lnTo>
                <a:lnTo>
                  <a:pt x="4935" y="3226"/>
                </a:lnTo>
                <a:lnTo>
                  <a:pt x="4945" y="3197"/>
                </a:lnTo>
                <a:lnTo>
                  <a:pt x="4951" y="3166"/>
                </a:lnTo>
                <a:lnTo>
                  <a:pt x="4957" y="3133"/>
                </a:lnTo>
                <a:lnTo>
                  <a:pt x="4960" y="3099"/>
                </a:lnTo>
                <a:lnTo>
                  <a:pt x="4961" y="3063"/>
                </a:lnTo>
                <a:lnTo>
                  <a:pt x="4960" y="3025"/>
                </a:lnTo>
                <a:lnTo>
                  <a:pt x="4956" y="2988"/>
                </a:lnTo>
                <a:lnTo>
                  <a:pt x="4952" y="2968"/>
                </a:lnTo>
                <a:lnTo>
                  <a:pt x="4948" y="2949"/>
                </a:lnTo>
                <a:lnTo>
                  <a:pt x="4944" y="2931"/>
                </a:lnTo>
                <a:lnTo>
                  <a:pt x="4939" y="2912"/>
                </a:lnTo>
                <a:lnTo>
                  <a:pt x="4933" y="2893"/>
                </a:lnTo>
                <a:lnTo>
                  <a:pt x="4926" y="2875"/>
                </a:lnTo>
                <a:lnTo>
                  <a:pt x="4918" y="2856"/>
                </a:lnTo>
                <a:lnTo>
                  <a:pt x="4911" y="2837"/>
                </a:lnTo>
                <a:lnTo>
                  <a:pt x="4901" y="2820"/>
                </a:lnTo>
                <a:lnTo>
                  <a:pt x="4891" y="2802"/>
                </a:lnTo>
                <a:lnTo>
                  <a:pt x="4881" y="2784"/>
                </a:lnTo>
                <a:lnTo>
                  <a:pt x="4869" y="2768"/>
                </a:lnTo>
                <a:lnTo>
                  <a:pt x="4857" y="2751"/>
                </a:lnTo>
                <a:lnTo>
                  <a:pt x="4843" y="2735"/>
                </a:lnTo>
                <a:lnTo>
                  <a:pt x="4829" y="2721"/>
                </a:lnTo>
                <a:lnTo>
                  <a:pt x="4814" y="2705"/>
                </a:lnTo>
                <a:lnTo>
                  <a:pt x="4797" y="2691"/>
                </a:lnTo>
                <a:lnTo>
                  <a:pt x="4781" y="2678"/>
                </a:lnTo>
                <a:lnTo>
                  <a:pt x="4762" y="2666"/>
                </a:lnTo>
                <a:lnTo>
                  <a:pt x="4743" y="2654"/>
                </a:lnTo>
                <a:close/>
                <a:moveTo>
                  <a:pt x="4461" y="3188"/>
                </a:moveTo>
                <a:lnTo>
                  <a:pt x="515" y="3188"/>
                </a:lnTo>
                <a:lnTo>
                  <a:pt x="502" y="3188"/>
                </a:lnTo>
                <a:lnTo>
                  <a:pt x="490" y="3186"/>
                </a:lnTo>
                <a:lnTo>
                  <a:pt x="478" y="3183"/>
                </a:lnTo>
                <a:lnTo>
                  <a:pt x="467" y="3180"/>
                </a:lnTo>
                <a:lnTo>
                  <a:pt x="456" y="3177"/>
                </a:lnTo>
                <a:lnTo>
                  <a:pt x="446" y="3171"/>
                </a:lnTo>
                <a:lnTo>
                  <a:pt x="436" y="3166"/>
                </a:lnTo>
                <a:lnTo>
                  <a:pt x="426" y="3160"/>
                </a:lnTo>
                <a:lnTo>
                  <a:pt x="417" y="3154"/>
                </a:lnTo>
                <a:lnTo>
                  <a:pt x="410" y="3146"/>
                </a:lnTo>
                <a:lnTo>
                  <a:pt x="402" y="3138"/>
                </a:lnTo>
                <a:lnTo>
                  <a:pt x="395" y="3130"/>
                </a:lnTo>
                <a:lnTo>
                  <a:pt x="390" y="3121"/>
                </a:lnTo>
                <a:lnTo>
                  <a:pt x="384" y="3111"/>
                </a:lnTo>
                <a:lnTo>
                  <a:pt x="380" y="3102"/>
                </a:lnTo>
                <a:lnTo>
                  <a:pt x="375" y="3092"/>
                </a:lnTo>
                <a:lnTo>
                  <a:pt x="372" y="3081"/>
                </a:lnTo>
                <a:lnTo>
                  <a:pt x="370" y="3071"/>
                </a:lnTo>
                <a:lnTo>
                  <a:pt x="369" y="3060"/>
                </a:lnTo>
                <a:lnTo>
                  <a:pt x="369" y="3050"/>
                </a:lnTo>
                <a:lnTo>
                  <a:pt x="369" y="3039"/>
                </a:lnTo>
                <a:lnTo>
                  <a:pt x="370" y="3028"/>
                </a:lnTo>
                <a:lnTo>
                  <a:pt x="372" y="3017"/>
                </a:lnTo>
                <a:lnTo>
                  <a:pt x="374" y="3006"/>
                </a:lnTo>
                <a:lnTo>
                  <a:pt x="379" y="2997"/>
                </a:lnTo>
                <a:lnTo>
                  <a:pt x="383" y="2986"/>
                </a:lnTo>
                <a:lnTo>
                  <a:pt x="390" y="2976"/>
                </a:lnTo>
                <a:lnTo>
                  <a:pt x="396" y="2966"/>
                </a:lnTo>
                <a:lnTo>
                  <a:pt x="405" y="2956"/>
                </a:lnTo>
                <a:lnTo>
                  <a:pt x="414" y="2946"/>
                </a:lnTo>
                <a:lnTo>
                  <a:pt x="424" y="2937"/>
                </a:lnTo>
                <a:lnTo>
                  <a:pt x="435" y="2928"/>
                </a:lnTo>
                <a:lnTo>
                  <a:pt x="2484" y="1647"/>
                </a:lnTo>
                <a:lnTo>
                  <a:pt x="4542" y="2934"/>
                </a:lnTo>
                <a:lnTo>
                  <a:pt x="4553" y="2942"/>
                </a:lnTo>
                <a:lnTo>
                  <a:pt x="4563" y="2949"/>
                </a:lnTo>
                <a:lnTo>
                  <a:pt x="4572" y="2958"/>
                </a:lnTo>
                <a:lnTo>
                  <a:pt x="4581" y="2968"/>
                </a:lnTo>
                <a:lnTo>
                  <a:pt x="4587" y="2977"/>
                </a:lnTo>
                <a:lnTo>
                  <a:pt x="4593" y="2987"/>
                </a:lnTo>
                <a:lnTo>
                  <a:pt x="4597" y="2998"/>
                </a:lnTo>
                <a:lnTo>
                  <a:pt x="4601" y="3008"/>
                </a:lnTo>
                <a:lnTo>
                  <a:pt x="4604" y="3019"/>
                </a:lnTo>
                <a:lnTo>
                  <a:pt x="4605" y="3028"/>
                </a:lnTo>
                <a:lnTo>
                  <a:pt x="4606" y="3039"/>
                </a:lnTo>
                <a:lnTo>
                  <a:pt x="4606" y="3050"/>
                </a:lnTo>
                <a:lnTo>
                  <a:pt x="4605" y="3061"/>
                </a:lnTo>
                <a:lnTo>
                  <a:pt x="4604" y="3071"/>
                </a:lnTo>
                <a:lnTo>
                  <a:pt x="4601" y="3082"/>
                </a:lnTo>
                <a:lnTo>
                  <a:pt x="4597" y="3092"/>
                </a:lnTo>
                <a:lnTo>
                  <a:pt x="4593" y="3102"/>
                </a:lnTo>
                <a:lnTo>
                  <a:pt x="4588" y="3112"/>
                </a:lnTo>
                <a:lnTo>
                  <a:pt x="4583" y="3122"/>
                </a:lnTo>
                <a:lnTo>
                  <a:pt x="4576" y="3131"/>
                </a:lnTo>
                <a:lnTo>
                  <a:pt x="4570" y="3139"/>
                </a:lnTo>
                <a:lnTo>
                  <a:pt x="4562" y="3147"/>
                </a:lnTo>
                <a:lnTo>
                  <a:pt x="4554" y="3155"/>
                </a:lnTo>
                <a:lnTo>
                  <a:pt x="4546" y="3161"/>
                </a:lnTo>
                <a:lnTo>
                  <a:pt x="4537" y="3168"/>
                </a:lnTo>
                <a:lnTo>
                  <a:pt x="4527" y="3174"/>
                </a:lnTo>
                <a:lnTo>
                  <a:pt x="4517" y="3178"/>
                </a:lnTo>
                <a:lnTo>
                  <a:pt x="4507" y="3182"/>
                </a:lnTo>
                <a:lnTo>
                  <a:pt x="4496" y="3185"/>
                </a:lnTo>
                <a:lnTo>
                  <a:pt x="4485" y="3187"/>
                </a:lnTo>
                <a:lnTo>
                  <a:pt x="4473" y="3188"/>
                </a:lnTo>
                <a:lnTo>
                  <a:pt x="4461" y="3188"/>
                </a:lnTo>
                <a:close/>
              </a:path>
            </a:pathLst>
          </a:custGeom>
          <a:solidFill>
            <a:schemeClr val="accent1"/>
          </a:solidFill>
          <a:ln>
            <a:noFill/>
          </a:ln>
        </p:spPr>
        <p:txBody>
          <a:bodyPr tIns="576000" anchor="ctr">
            <a:scene3d>
              <a:camera prst="orthographicFront"/>
              <a:lightRig rig="threePt" dir="t"/>
            </a:scene3d>
            <a:sp3d contourW="12700">
              <a:contourClr>
                <a:srgbClr val="FFFFFF"/>
              </a:contourClr>
            </a:sp3d>
          </a:bodyPr>
          <a:lstStyle/>
          <a:p>
            <a:pPr algn="ctr">
              <a:defRPr/>
            </a:pPr>
            <a:endParaRPr lang="zh-CN" altLang="en-US" sz="4400" dirty="0"/>
          </a:p>
        </p:txBody>
      </p:sp>
      <p:sp>
        <p:nvSpPr>
          <p:cNvPr id="29" name="椭圆 28" descr="#clear#"/>
          <p:cNvSpPr/>
          <p:nvPr/>
        </p:nvSpPr>
        <p:spPr>
          <a:xfrm>
            <a:off x="10020528" y="3877753"/>
            <a:ext cx="633764" cy="633764"/>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D</a:t>
            </a:r>
            <a:endParaRPr lang="zh-CN" altLang="en-US" sz="2400" dirty="0">
              <a:solidFill>
                <a:srgbClr val="4C4D4D"/>
              </a:solidFill>
            </a:endParaRPr>
          </a:p>
        </p:txBody>
      </p:sp>
      <p:sp>
        <p:nvSpPr>
          <p:cNvPr id="30" name="矩形 29" descr="#clear#"/>
          <p:cNvSpPr/>
          <p:nvPr/>
        </p:nvSpPr>
        <p:spPr>
          <a:xfrm>
            <a:off x="9078854" y="4664415"/>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1" name="矩形 30" descr="#clear#"/>
          <p:cNvSpPr/>
          <p:nvPr/>
        </p:nvSpPr>
        <p:spPr>
          <a:xfrm>
            <a:off x="1136129" y="1679436"/>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cxnSp>
        <p:nvCxnSpPr>
          <p:cNvPr id="32" name="直接连接符 31"/>
          <p:cNvCxnSpPr/>
          <p:nvPr/>
        </p:nvCxnSpPr>
        <p:spPr>
          <a:xfrm>
            <a:off x="984271" y="2806192"/>
            <a:ext cx="10223458"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zh-CN" altLang="en-US"/>
              <a:t>请输入第四章大标题</a:t>
            </a:r>
            <a:endParaRPr lang="zh-CN" altLang="en-US" dirty="0"/>
          </a:p>
        </p:txBody>
      </p:sp>
      <p:sp>
        <p:nvSpPr>
          <p:cNvPr id="9219" name="文本占位符 2" descr="#clear#"/>
          <p:cNvSpPr>
            <a:spLocks noGrp="1"/>
          </p:cNvSpPr>
          <p:nvPr>
            <p:ph type="body" idx="1"/>
          </p:nvPr>
        </p:nvSpPr>
        <p:spPr/>
        <p:txBody>
          <a:bodyPr/>
          <a:lstStyle/>
          <a:p>
            <a:r>
              <a:rPr lang="zh-CN" altLang="en-US"/>
              <a:t>请输入第四章说明小标题</a:t>
            </a:r>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6" name="任意多边形: 形状 15" descr="#clear#"/>
          <p:cNvSpPr/>
          <p:nvPr/>
        </p:nvSpPr>
        <p:spPr>
          <a:xfrm>
            <a:off x="1671869" y="3366998"/>
            <a:ext cx="1969791" cy="2669612"/>
          </a:xfrm>
          <a:custGeom>
            <a:avLst/>
            <a:gdLst>
              <a:gd name="connsiteX0" fmla="*/ 769371 w 1969791"/>
              <a:gd name="connsiteY0" fmla="*/ 79242 h 2669612"/>
              <a:gd name="connsiteX1" fmla="*/ 720153 w 1969791"/>
              <a:gd name="connsiteY1" fmla="*/ 128460 h 2669612"/>
              <a:gd name="connsiteX2" fmla="*/ 720153 w 1969791"/>
              <a:gd name="connsiteY2" fmla="*/ 154552 h 2669612"/>
              <a:gd name="connsiteX3" fmla="*/ 769371 w 1969791"/>
              <a:gd name="connsiteY3" fmla="*/ 203770 h 2669612"/>
              <a:gd name="connsiteX4" fmla="*/ 1200420 w 1969791"/>
              <a:gd name="connsiteY4" fmla="*/ 203770 h 2669612"/>
              <a:gd name="connsiteX5" fmla="*/ 1249638 w 1969791"/>
              <a:gd name="connsiteY5" fmla="*/ 154552 h 2669612"/>
              <a:gd name="connsiteX6" fmla="*/ 1249638 w 1969791"/>
              <a:gd name="connsiteY6" fmla="*/ 128460 h 2669612"/>
              <a:gd name="connsiteX7" fmla="*/ 1200420 w 1969791"/>
              <a:gd name="connsiteY7" fmla="*/ 79242 h 2669612"/>
              <a:gd name="connsiteX8" fmla="*/ 0 w 1969791"/>
              <a:gd name="connsiteY8" fmla="*/ 0 h 2669612"/>
              <a:gd name="connsiteX9" fmla="*/ 1969791 w 1969791"/>
              <a:gd name="connsiteY9" fmla="*/ 0 h 2669612"/>
              <a:gd name="connsiteX10" fmla="*/ 1969791 w 1969791"/>
              <a:gd name="connsiteY10" fmla="*/ 2669612 h 2669612"/>
              <a:gd name="connsiteX11" fmla="*/ 1922470 w 1969791"/>
              <a:gd name="connsiteY11" fmla="*/ 2650298 h 2669612"/>
              <a:gd name="connsiteX12" fmla="*/ 984895 w 1969791"/>
              <a:gd name="connsiteY12" fmla="*/ 2499148 h 2669612"/>
              <a:gd name="connsiteX13" fmla="*/ 47320 w 1969791"/>
              <a:gd name="connsiteY13" fmla="*/ 2650298 h 2669612"/>
              <a:gd name="connsiteX14" fmla="*/ 0 w 1969791"/>
              <a:gd name="connsiteY14" fmla="*/ 2669611 h 2669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69791" h="2669612">
                <a:moveTo>
                  <a:pt x="769371" y="79242"/>
                </a:moveTo>
                <a:cubicBezTo>
                  <a:pt x="742188" y="79242"/>
                  <a:pt x="720153" y="101277"/>
                  <a:pt x="720153" y="128460"/>
                </a:cubicBezTo>
                <a:lnTo>
                  <a:pt x="720153" y="154552"/>
                </a:lnTo>
                <a:cubicBezTo>
                  <a:pt x="720153" y="181735"/>
                  <a:pt x="742188" y="203770"/>
                  <a:pt x="769371" y="203770"/>
                </a:cubicBezTo>
                <a:lnTo>
                  <a:pt x="1200420" y="203770"/>
                </a:lnTo>
                <a:cubicBezTo>
                  <a:pt x="1227603" y="203770"/>
                  <a:pt x="1249638" y="181735"/>
                  <a:pt x="1249638" y="154552"/>
                </a:cubicBezTo>
                <a:lnTo>
                  <a:pt x="1249638" y="128460"/>
                </a:lnTo>
                <a:cubicBezTo>
                  <a:pt x="1249638" y="101277"/>
                  <a:pt x="1227603" y="79242"/>
                  <a:pt x="1200420" y="79242"/>
                </a:cubicBezTo>
                <a:close/>
                <a:moveTo>
                  <a:pt x="0" y="0"/>
                </a:moveTo>
                <a:lnTo>
                  <a:pt x="1969791" y="0"/>
                </a:lnTo>
                <a:lnTo>
                  <a:pt x="1969791" y="2669612"/>
                </a:lnTo>
                <a:lnTo>
                  <a:pt x="1922470" y="2650298"/>
                </a:lnTo>
                <a:cubicBezTo>
                  <a:pt x="1667683" y="2555871"/>
                  <a:pt x="1341040" y="2499148"/>
                  <a:pt x="984895" y="2499148"/>
                </a:cubicBezTo>
                <a:cubicBezTo>
                  <a:pt x="628750" y="2499148"/>
                  <a:pt x="302107" y="2555871"/>
                  <a:pt x="47320" y="2650298"/>
                </a:cubicBezTo>
                <a:lnTo>
                  <a:pt x="0" y="266961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tIns="180000" rtlCol="0" anchor="ctr">
            <a:noAutofit/>
          </a:bodyPr>
          <a:lstStyle/>
          <a:p>
            <a:pPr algn="ctr"/>
            <a:r>
              <a:rPr lang="zh-CN" altLang="en-US" dirty="0">
                <a:solidFill>
                  <a:srgbClr val="FEFFFF"/>
                </a:solidFill>
              </a:rPr>
              <a:t>请输入文本</a:t>
            </a:r>
            <a:endParaRPr lang="zh-CN" altLang="en-US" dirty="0">
              <a:solidFill>
                <a:srgbClr val="FEFFFF"/>
              </a:solidFill>
            </a:endParaRPr>
          </a:p>
        </p:txBody>
      </p:sp>
      <p:sp>
        <p:nvSpPr>
          <p:cNvPr id="17" name="任意多边形 7"/>
          <p:cNvSpPr/>
          <p:nvPr/>
        </p:nvSpPr>
        <p:spPr>
          <a:xfrm>
            <a:off x="2317145" y="2868891"/>
            <a:ext cx="418345" cy="657353"/>
          </a:xfrm>
          <a:custGeom>
            <a:avLst/>
            <a:gdLst>
              <a:gd name="connsiteX0" fmla="*/ 0 w 312879"/>
              <a:gd name="connsiteY0" fmla="*/ 84667 h 491632"/>
              <a:gd name="connsiteX1" fmla="*/ 220133 w 312879"/>
              <a:gd name="connsiteY1" fmla="*/ 491067 h 491632"/>
              <a:gd name="connsiteX2" fmla="*/ 304800 w 312879"/>
              <a:gd name="connsiteY2" fmla="*/ 169333 h 491632"/>
              <a:gd name="connsiteX3" fmla="*/ 33866 w 312879"/>
              <a:gd name="connsiteY3" fmla="*/ 0 h 491632"/>
            </a:gdLst>
            <a:ahLst/>
            <a:cxnLst>
              <a:cxn ang="0">
                <a:pos x="connsiteX0" y="connsiteY0"/>
              </a:cxn>
              <a:cxn ang="0">
                <a:pos x="connsiteX1" y="connsiteY1"/>
              </a:cxn>
              <a:cxn ang="0">
                <a:pos x="connsiteX2" y="connsiteY2"/>
              </a:cxn>
              <a:cxn ang="0">
                <a:pos x="connsiteX3" y="connsiteY3"/>
              </a:cxn>
            </a:cxnLst>
            <a:rect l="l" t="t" r="r" b="b"/>
            <a:pathLst>
              <a:path w="312879" h="491632">
                <a:moveTo>
                  <a:pt x="0" y="84667"/>
                </a:moveTo>
                <a:cubicBezTo>
                  <a:pt x="84666" y="280811"/>
                  <a:pt x="169333" y="476956"/>
                  <a:pt x="220133" y="491067"/>
                </a:cubicBezTo>
                <a:cubicBezTo>
                  <a:pt x="270933" y="505178"/>
                  <a:pt x="335845" y="251178"/>
                  <a:pt x="304800" y="169333"/>
                </a:cubicBezTo>
                <a:cubicBezTo>
                  <a:pt x="273755" y="87488"/>
                  <a:pt x="153810" y="43744"/>
                  <a:pt x="33866" y="0"/>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FFF"/>
              </a:solidFill>
            </a:endParaRPr>
          </a:p>
        </p:txBody>
      </p:sp>
      <p:sp>
        <p:nvSpPr>
          <p:cNvPr id="18" name="任意多边形 8" descr="#clear#"/>
          <p:cNvSpPr/>
          <p:nvPr/>
        </p:nvSpPr>
        <p:spPr>
          <a:xfrm>
            <a:off x="1807714" y="2366178"/>
            <a:ext cx="656583" cy="656583"/>
          </a:xfrm>
          <a:custGeom>
            <a:avLst/>
            <a:gdLst>
              <a:gd name="connsiteX0" fmla="*/ 668437 w 1336874"/>
              <a:gd name="connsiteY0" fmla="*/ 160795 h 1336874"/>
              <a:gd name="connsiteX1" fmla="*/ 1176080 w 1336874"/>
              <a:gd name="connsiteY1" fmla="*/ 668438 h 1336874"/>
              <a:gd name="connsiteX2" fmla="*/ 668437 w 1336874"/>
              <a:gd name="connsiteY2" fmla="*/ 1176081 h 1336874"/>
              <a:gd name="connsiteX3" fmla="*/ 160794 w 1336874"/>
              <a:gd name="connsiteY3" fmla="*/ 668438 h 1336874"/>
              <a:gd name="connsiteX4" fmla="*/ 668437 w 1336874"/>
              <a:gd name="connsiteY4" fmla="*/ 160795 h 1336874"/>
              <a:gd name="connsiteX5" fmla="*/ 668438 w 1336874"/>
              <a:gd name="connsiteY5" fmla="*/ 147863 h 1336874"/>
              <a:gd name="connsiteX6" fmla="*/ 147863 w 1336874"/>
              <a:gd name="connsiteY6" fmla="*/ 668438 h 1336874"/>
              <a:gd name="connsiteX7" fmla="*/ 668438 w 1336874"/>
              <a:gd name="connsiteY7" fmla="*/ 1189013 h 1336874"/>
              <a:gd name="connsiteX8" fmla="*/ 1189013 w 1336874"/>
              <a:gd name="connsiteY8" fmla="*/ 668438 h 1336874"/>
              <a:gd name="connsiteX9" fmla="*/ 668438 w 1336874"/>
              <a:gd name="connsiteY9" fmla="*/ 147863 h 1336874"/>
              <a:gd name="connsiteX10" fmla="*/ 668438 w 1336874"/>
              <a:gd name="connsiteY10" fmla="*/ 0 h 1336874"/>
              <a:gd name="connsiteX11" fmla="*/ 731595 w 1336874"/>
              <a:gd name="connsiteY11" fmla="*/ 26160 h 1336874"/>
              <a:gd name="connsiteX12" fmla="*/ 817513 w 1336874"/>
              <a:gd name="connsiteY12" fmla="*/ 112080 h 1336874"/>
              <a:gd name="connsiteX13" fmla="*/ 934882 w 1336874"/>
              <a:gd name="connsiteY13" fmla="*/ 80632 h 1336874"/>
              <a:gd name="connsiteX14" fmla="*/ 1002657 w 1336874"/>
              <a:gd name="connsiteY14" fmla="*/ 89554 h 1336874"/>
              <a:gd name="connsiteX15" fmla="*/ 1044271 w 1336874"/>
              <a:gd name="connsiteY15" fmla="*/ 143788 h 1336874"/>
              <a:gd name="connsiteX16" fmla="*/ 1075720 w 1336874"/>
              <a:gd name="connsiteY16" fmla="*/ 261155 h 1336874"/>
              <a:gd name="connsiteX17" fmla="*/ 1193086 w 1336874"/>
              <a:gd name="connsiteY17" fmla="*/ 292605 h 1336874"/>
              <a:gd name="connsiteX18" fmla="*/ 1247321 w 1336874"/>
              <a:gd name="connsiteY18" fmla="*/ 334219 h 1336874"/>
              <a:gd name="connsiteX19" fmla="*/ 1256243 w 1336874"/>
              <a:gd name="connsiteY19" fmla="*/ 401994 h 1336874"/>
              <a:gd name="connsiteX20" fmla="*/ 1224795 w 1336874"/>
              <a:gd name="connsiteY20" fmla="*/ 519361 h 1336874"/>
              <a:gd name="connsiteX21" fmla="*/ 1310714 w 1336874"/>
              <a:gd name="connsiteY21" fmla="*/ 605281 h 1336874"/>
              <a:gd name="connsiteX22" fmla="*/ 1336874 w 1336874"/>
              <a:gd name="connsiteY22" fmla="*/ 668437 h 1336874"/>
              <a:gd name="connsiteX23" fmla="*/ 1310714 w 1336874"/>
              <a:gd name="connsiteY23" fmla="*/ 731594 h 1336874"/>
              <a:gd name="connsiteX24" fmla="*/ 1224795 w 1336874"/>
              <a:gd name="connsiteY24" fmla="*/ 817513 h 1336874"/>
              <a:gd name="connsiteX25" fmla="*/ 1256243 w 1336874"/>
              <a:gd name="connsiteY25" fmla="*/ 934880 h 1336874"/>
              <a:gd name="connsiteX26" fmla="*/ 1247320 w 1336874"/>
              <a:gd name="connsiteY26" fmla="*/ 1002657 h 1336874"/>
              <a:gd name="connsiteX27" fmla="*/ 1193086 w 1336874"/>
              <a:gd name="connsiteY27" fmla="*/ 1044271 h 1336874"/>
              <a:gd name="connsiteX28" fmla="*/ 1075719 w 1336874"/>
              <a:gd name="connsiteY28" fmla="*/ 1075719 h 1336874"/>
              <a:gd name="connsiteX29" fmla="*/ 1044271 w 1336874"/>
              <a:gd name="connsiteY29" fmla="*/ 1193088 h 1336874"/>
              <a:gd name="connsiteX30" fmla="*/ 1002654 w 1336874"/>
              <a:gd name="connsiteY30" fmla="*/ 1247321 h 1336874"/>
              <a:gd name="connsiteX31" fmla="*/ 934880 w 1336874"/>
              <a:gd name="connsiteY31" fmla="*/ 1256244 h 1336874"/>
              <a:gd name="connsiteX32" fmla="*/ 817512 w 1336874"/>
              <a:gd name="connsiteY32" fmla="*/ 1224795 h 1336874"/>
              <a:gd name="connsiteX33" fmla="*/ 731594 w 1336874"/>
              <a:gd name="connsiteY33" fmla="*/ 1310714 h 1336874"/>
              <a:gd name="connsiteX34" fmla="*/ 668437 w 1336874"/>
              <a:gd name="connsiteY34" fmla="*/ 1336874 h 1336874"/>
              <a:gd name="connsiteX35" fmla="*/ 605281 w 1336874"/>
              <a:gd name="connsiteY35" fmla="*/ 1310714 h 1336874"/>
              <a:gd name="connsiteX36" fmla="*/ 519361 w 1336874"/>
              <a:gd name="connsiteY36" fmla="*/ 1224795 h 1336874"/>
              <a:gd name="connsiteX37" fmla="*/ 401995 w 1336874"/>
              <a:gd name="connsiteY37" fmla="*/ 1256244 h 1336874"/>
              <a:gd name="connsiteX38" fmla="*/ 334219 w 1336874"/>
              <a:gd name="connsiteY38" fmla="*/ 1247320 h 1336874"/>
              <a:gd name="connsiteX39" fmla="*/ 292605 w 1336874"/>
              <a:gd name="connsiteY39" fmla="*/ 1193086 h 1336874"/>
              <a:gd name="connsiteX40" fmla="*/ 261155 w 1336874"/>
              <a:gd name="connsiteY40" fmla="*/ 1075719 h 1336874"/>
              <a:gd name="connsiteX41" fmla="*/ 143788 w 1336874"/>
              <a:gd name="connsiteY41" fmla="*/ 1044271 h 1336874"/>
              <a:gd name="connsiteX42" fmla="*/ 89554 w 1336874"/>
              <a:gd name="connsiteY42" fmla="*/ 1002656 h 1336874"/>
              <a:gd name="connsiteX43" fmla="*/ 80632 w 1336874"/>
              <a:gd name="connsiteY43" fmla="*/ 934880 h 1336874"/>
              <a:gd name="connsiteX44" fmla="*/ 112080 w 1336874"/>
              <a:gd name="connsiteY44" fmla="*/ 817513 h 1336874"/>
              <a:gd name="connsiteX45" fmla="*/ 26162 w 1336874"/>
              <a:gd name="connsiteY45" fmla="*/ 731594 h 1336874"/>
              <a:gd name="connsiteX46" fmla="*/ 0 w 1336874"/>
              <a:gd name="connsiteY46" fmla="*/ 668437 h 1336874"/>
              <a:gd name="connsiteX47" fmla="*/ 26160 w 1336874"/>
              <a:gd name="connsiteY47" fmla="*/ 605281 h 1336874"/>
              <a:gd name="connsiteX48" fmla="*/ 112080 w 1336874"/>
              <a:gd name="connsiteY48" fmla="*/ 519361 h 1336874"/>
              <a:gd name="connsiteX49" fmla="*/ 80632 w 1336874"/>
              <a:gd name="connsiteY49" fmla="*/ 401994 h 1336874"/>
              <a:gd name="connsiteX50" fmla="*/ 89554 w 1336874"/>
              <a:gd name="connsiteY50" fmla="*/ 334219 h 1336874"/>
              <a:gd name="connsiteX51" fmla="*/ 143788 w 1336874"/>
              <a:gd name="connsiteY51" fmla="*/ 292603 h 1336874"/>
              <a:gd name="connsiteX52" fmla="*/ 261155 w 1336874"/>
              <a:gd name="connsiteY52" fmla="*/ 261155 h 1336874"/>
              <a:gd name="connsiteX53" fmla="*/ 292605 w 1336874"/>
              <a:gd name="connsiteY53" fmla="*/ 143788 h 1336874"/>
              <a:gd name="connsiteX54" fmla="*/ 334219 w 1336874"/>
              <a:gd name="connsiteY54" fmla="*/ 89554 h 1336874"/>
              <a:gd name="connsiteX55" fmla="*/ 366597 w 1336874"/>
              <a:gd name="connsiteY55" fmla="*/ 78413 h 1336874"/>
              <a:gd name="connsiteX56" fmla="*/ 401995 w 1336874"/>
              <a:gd name="connsiteY56" fmla="*/ 80632 h 1336874"/>
              <a:gd name="connsiteX57" fmla="*/ 519363 w 1336874"/>
              <a:gd name="connsiteY57" fmla="*/ 112080 h 1336874"/>
              <a:gd name="connsiteX58" fmla="*/ 605281 w 1336874"/>
              <a:gd name="connsiteY58" fmla="*/ 26160 h 1336874"/>
              <a:gd name="connsiteX59" fmla="*/ 668438 w 1336874"/>
              <a:gd name="connsiteY59" fmla="*/ 0 h 133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336874" h="1336874">
                <a:moveTo>
                  <a:pt x="668437" y="160795"/>
                </a:moveTo>
                <a:cubicBezTo>
                  <a:pt x="948800" y="160795"/>
                  <a:pt x="1176080" y="388075"/>
                  <a:pt x="1176080" y="668438"/>
                </a:cubicBezTo>
                <a:cubicBezTo>
                  <a:pt x="1176080" y="948801"/>
                  <a:pt x="948800" y="1176081"/>
                  <a:pt x="668437" y="1176081"/>
                </a:cubicBezTo>
                <a:cubicBezTo>
                  <a:pt x="388074" y="1176081"/>
                  <a:pt x="160794" y="948801"/>
                  <a:pt x="160794" y="668438"/>
                </a:cubicBezTo>
                <a:cubicBezTo>
                  <a:pt x="160794" y="388075"/>
                  <a:pt x="388074" y="160795"/>
                  <a:pt x="668437" y="160795"/>
                </a:cubicBezTo>
                <a:close/>
                <a:moveTo>
                  <a:pt x="668438" y="147863"/>
                </a:moveTo>
                <a:cubicBezTo>
                  <a:pt x="380932" y="147863"/>
                  <a:pt x="147863" y="380932"/>
                  <a:pt x="147863" y="668438"/>
                </a:cubicBezTo>
                <a:cubicBezTo>
                  <a:pt x="147863" y="955944"/>
                  <a:pt x="380932" y="1189013"/>
                  <a:pt x="668438" y="1189013"/>
                </a:cubicBezTo>
                <a:cubicBezTo>
                  <a:pt x="955944" y="1189013"/>
                  <a:pt x="1189013" y="955944"/>
                  <a:pt x="1189013" y="668438"/>
                </a:cubicBezTo>
                <a:cubicBezTo>
                  <a:pt x="1189013" y="380932"/>
                  <a:pt x="955944" y="147863"/>
                  <a:pt x="668438" y="147863"/>
                </a:cubicBezTo>
                <a:close/>
                <a:moveTo>
                  <a:pt x="668438" y="0"/>
                </a:moveTo>
                <a:cubicBezTo>
                  <a:pt x="691296" y="-1"/>
                  <a:pt x="714154" y="8720"/>
                  <a:pt x="731595" y="26160"/>
                </a:cubicBezTo>
                <a:lnTo>
                  <a:pt x="817513" y="112080"/>
                </a:lnTo>
                <a:lnTo>
                  <a:pt x="934882" y="80632"/>
                </a:lnTo>
                <a:cubicBezTo>
                  <a:pt x="958704" y="74247"/>
                  <a:pt x="982861" y="78124"/>
                  <a:pt x="1002657" y="89554"/>
                </a:cubicBezTo>
                <a:cubicBezTo>
                  <a:pt x="1022452" y="100983"/>
                  <a:pt x="1037888" y="119964"/>
                  <a:pt x="1044271" y="143788"/>
                </a:cubicBezTo>
                <a:lnTo>
                  <a:pt x="1075720" y="261155"/>
                </a:lnTo>
                <a:lnTo>
                  <a:pt x="1193086" y="292605"/>
                </a:lnTo>
                <a:cubicBezTo>
                  <a:pt x="1216911" y="298987"/>
                  <a:pt x="1235893" y="314423"/>
                  <a:pt x="1247321" y="334219"/>
                </a:cubicBezTo>
                <a:cubicBezTo>
                  <a:pt x="1258750" y="354015"/>
                  <a:pt x="1262627" y="378170"/>
                  <a:pt x="1256243" y="401994"/>
                </a:cubicBezTo>
                <a:lnTo>
                  <a:pt x="1224795" y="519361"/>
                </a:lnTo>
                <a:lnTo>
                  <a:pt x="1310714" y="605281"/>
                </a:lnTo>
                <a:cubicBezTo>
                  <a:pt x="1328155" y="622721"/>
                  <a:pt x="1336874" y="645580"/>
                  <a:pt x="1336874" y="668437"/>
                </a:cubicBezTo>
                <a:cubicBezTo>
                  <a:pt x="1336875" y="691296"/>
                  <a:pt x="1328155" y="714154"/>
                  <a:pt x="1310714" y="731594"/>
                </a:cubicBezTo>
                <a:lnTo>
                  <a:pt x="1224795" y="817513"/>
                </a:lnTo>
                <a:lnTo>
                  <a:pt x="1256243" y="934880"/>
                </a:lnTo>
                <a:cubicBezTo>
                  <a:pt x="1262626" y="958704"/>
                  <a:pt x="1258749" y="982861"/>
                  <a:pt x="1247320" y="1002657"/>
                </a:cubicBezTo>
                <a:cubicBezTo>
                  <a:pt x="1235892" y="1022452"/>
                  <a:pt x="1216910" y="1037888"/>
                  <a:pt x="1193086" y="1044271"/>
                </a:cubicBezTo>
                <a:lnTo>
                  <a:pt x="1075719" y="1075719"/>
                </a:lnTo>
                <a:lnTo>
                  <a:pt x="1044271" y="1193088"/>
                </a:lnTo>
                <a:cubicBezTo>
                  <a:pt x="1037888" y="1216910"/>
                  <a:pt x="1022452" y="1235892"/>
                  <a:pt x="1002654" y="1247321"/>
                </a:cubicBezTo>
                <a:cubicBezTo>
                  <a:pt x="982860" y="1258750"/>
                  <a:pt x="958704" y="1262627"/>
                  <a:pt x="934880" y="1256244"/>
                </a:cubicBezTo>
                <a:lnTo>
                  <a:pt x="817512" y="1224795"/>
                </a:lnTo>
                <a:lnTo>
                  <a:pt x="731594" y="1310714"/>
                </a:lnTo>
                <a:cubicBezTo>
                  <a:pt x="714154" y="1328153"/>
                  <a:pt x="691296" y="1336874"/>
                  <a:pt x="668437" y="1336874"/>
                </a:cubicBezTo>
                <a:cubicBezTo>
                  <a:pt x="645579" y="1336874"/>
                  <a:pt x="622720" y="1328153"/>
                  <a:pt x="605281" y="1310714"/>
                </a:cubicBezTo>
                <a:lnTo>
                  <a:pt x="519361" y="1224795"/>
                </a:lnTo>
                <a:lnTo>
                  <a:pt x="401995" y="1256244"/>
                </a:lnTo>
                <a:cubicBezTo>
                  <a:pt x="378172" y="1262627"/>
                  <a:pt x="354015" y="1258750"/>
                  <a:pt x="334219" y="1247320"/>
                </a:cubicBezTo>
                <a:cubicBezTo>
                  <a:pt x="314424" y="1235892"/>
                  <a:pt x="298988" y="1216910"/>
                  <a:pt x="292605" y="1193086"/>
                </a:cubicBezTo>
                <a:lnTo>
                  <a:pt x="261155" y="1075719"/>
                </a:lnTo>
                <a:lnTo>
                  <a:pt x="143788" y="1044271"/>
                </a:lnTo>
                <a:cubicBezTo>
                  <a:pt x="119964" y="1037888"/>
                  <a:pt x="100983" y="1022452"/>
                  <a:pt x="89554" y="1002656"/>
                </a:cubicBezTo>
                <a:cubicBezTo>
                  <a:pt x="78124" y="982861"/>
                  <a:pt x="74247" y="958704"/>
                  <a:pt x="80632" y="934880"/>
                </a:cubicBezTo>
                <a:lnTo>
                  <a:pt x="112080" y="817513"/>
                </a:lnTo>
                <a:lnTo>
                  <a:pt x="26162" y="731594"/>
                </a:lnTo>
                <a:cubicBezTo>
                  <a:pt x="8720" y="714154"/>
                  <a:pt x="0" y="691296"/>
                  <a:pt x="0" y="668437"/>
                </a:cubicBezTo>
                <a:cubicBezTo>
                  <a:pt x="0" y="645580"/>
                  <a:pt x="8721" y="622721"/>
                  <a:pt x="26160" y="605281"/>
                </a:cubicBezTo>
                <a:lnTo>
                  <a:pt x="112080" y="519361"/>
                </a:lnTo>
                <a:lnTo>
                  <a:pt x="80632" y="401994"/>
                </a:lnTo>
                <a:cubicBezTo>
                  <a:pt x="74247" y="378172"/>
                  <a:pt x="78124" y="354015"/>
                  <a:pt x="89554" y="334219"/>
                </a:cubicBezTo>
                <a:cubicBezTo>
                  <a:pt x="100983" y="314423"/>
                  <a:pt x="119964" y="298987"/>
                  <a:pt x="143788" y="292603"/>
                </a:cubicBezTo>
                <a:lnTo>
                  <a:pt x="261155" y="261155"/>
                </a:lnTo>
                <a:lnTo>
                  <a:pt x="292605" y="143788"/>
                </a:lnTo>
                <a:cubicBezTo>
                  <a:pt x="298988" y="119964"/>
                  <a:pt x="314423" y="100983"/>
                  <a:pt x="334219" y="89554"/>
                </a:cubicBezTo>
                <a:cubicBezTo>
                  <a:pt x="344118" y="83838"/>
                  <a:pt x="355106" y="80012"/>
                  <a:pt x="366597" y="78413"/>
                </a:cubicBezTo>
                <a:cubicBezTo>
                  <a:pt x="378087" y="76813"/>
                  <a:pt x="390083" y="77440"/>
                  <a:pt x="401995" y="80632"/>
                </a:cubicBezTo>
                <a:lnTo>
                  <a:pt x="519363" y="112080"/>
                </a:lnTo>
                <a:lnTo>
                  <a:pt x="605281" y="26160"/>
                </a:lnTo>
                <a:cubicBezTo>
                  <a:pt x="622721" y="8721"/>
                  <a:pt x="645580" y="0"/>
                  <a:pt x="66843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rPr>
              <a:t>A</a:t>
            </a:r>
            <a:endParaRPr lang="zh-CN" altLang="en-US" dirty="0">
              <a:solidFill>
                <a:srgbClr val="FEFFFF"/>
              </a:solidFill>
            </a:endParaRPr>
          </a:p>
        </p:txBody>
      </p:sp>
      <p:sp>
        <p:nvSpPr>
          <p:cNvPr id="27" name="任意多边形: 形状 26"/>
          <p:cNvSpPr/>
          <p:nvPr/>
        </p:nvSpPr>
        <p:spPr>
          <a:xfrm>
            <a:off x="1671869" y="5866147"/>
            <a:ext cx="1969791" cy="514701"/>
          </a:xfrm>
          <a:custGeom>
            <a:avLst/>
            <a:gdLst>
              <a:gd name="connsiteX0" fmla="*/ 984895 w 1969791"/>
              <a:gd name="connsiteY0" fmla="*/ 0 h 514701"/>
              <a:gd name="connsiteX1" fmla="*/ 1922470 w 1969791"/>
              <a:gd name="connsiteY1" fmla="*/ 151150 h 514701"/>
              <a:gd name="connsiteX2" fmla="*/ 1969791 w 1969791"/>
              <a:gd name="connsiteY2" fmla="*/ 170464 h 514701"/>
              <a:gd name="connsiteX3" fmla="*/ 1969791 w 1969791"/>
              <a:gd name="connsiteY3" fmla="*/ 514701 h 514701"/>
              <a:gd name="connsiteX4" fmla="*/ 1922470 w 1969791"/>
              <a:gd name="connsiteY4" fmla="*/ 495387 h 514701"/>
              <a:gd name="connsiteX5" fmla="*/ 984895 w 1969791"/>
              <a:gd name="connsiteY5" fmla="*/ 344237 h 514701"/>
              <a:gd name="connsiteX6" fmla="*/ 47320 w 1969791"/>
              <a:gd name="connsiteY6" fmla="*/ 495387 h 514701"/>
              <a:gd name="connsiteX7" fmla="*/ 0 w 1969791"/>
              <a:gd name="connsiteY7" fmla="*/ 514700 h 514701"/>
              <a:gd name="connsiteX8" fmla="*/ 0 w 1969791"/>
              <a:gd name="connsiteY8" fmla="*/ 170463 h 514701"/>
              <a:gd name="connsiteX9" fmla="*/ 47320 w 1969791"/>
              <a:gd name="connsiteY9" fmla="*/ 151150 h 514701"/>
              <a:gd name="connsiteX10" fmla="*/ 984895 w 1969791"/>
              <a:gd name="connsiteY10" fmla="*/ 0 h 514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69791" h="514701">
                <a:moveTo>
                  <a:pt x="984895" y="0"/>
                </a:moveTo>
                <a:cubicBezTo>
                  <a:pt x="1341040" y="0"/>
                  <a:pt x="1667683" y="56723"/>
                  <a:pt x="1922470" y="151150"/>
                </a:cubicBezTo>
                <a:lnTo>
                  <a:pt x="1969791" y="170464"/>
                </a:lnTo>
                <a:lnTo>
                  <a:pt x="1969791" y="514701"/>
                </a:lnTo>
                <a:lnTo>
                  <a:pt x="1922470" y="495387"/>
                </a:lnTo>
                <a:cubicBezTo>
                  <a:pt x="1667683" y="400960"/>
                  <a:pt x="1341040" y="344237"/>
                  <a:pt x="984895" y="344237"/>
                </a:cubicBezTo>
                <a:cubicBezTo>
                  <a:pt x="628750" y="344237"/>
                  <a:pt x="302107" y="400960"/>
                  <a:pt x="47320" y="495387"/>
                </a:cubicBezTo>
                <a:lnTo>
                  <a:pt x="0" y="514700"/>
                </a:lnTo>
                <a:lnTo>
                  <a:pt x="0" y="170463"/>
                </a:lnTo>
                <a:lnTo>
                  <a:pt x="47320" y="151150"/>
                </a:lnTo>
                <a:cubicBezTo>
                  <a:pt x="302107" y="56723"/>
                  <a:pt x="628750" y="0"/>
                  <a:pt x="984895" y="0"/>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80000" rtlCol="0" anchor="ctr">
            <a:noAutofit/>
          </a:bodyPr>
          <a:lstStyle/>
          <a:p>
            <a:pPr algn="ctr"/>
            <a:endParaRPr lang="zh-CN" altLang="en-US" dirty="0">
              <a:solidFill>
                <a:srgbClr val="FEFFFF"/>
              </a:solidFill>
            </a:endParaRPr>
          </a:p>
        </p:txBody>
      </p:sp>
      <p:sp>
        <p:nvSpPr>
          <p:cNvPr id="28" name="任意多边形: 形状 27" descr="#clear#"/>
          <p:cNvSpPr/>
          <p:nvPr/>
        </p:nvSpPr>
        <p:spPr>
          <a:xfrm>
            <a:off x="3964693" y="2852297"/>
            <a:ext cx="1969791" cy="2669612"/>
          </a:xfrm>
          <a:custGeom>
            <a:avLst/>
            <a:gdLst>
              <a:gd name="connsiteX0" fmla="*/ 769371 w 1969791"/>
              <a:gd name="connsiteY0" fmla="*/ 79242 h 2669612"/>
              <a:gd name="connsiteX1" fmla="*/ 720153 w 1969791"/>
              <a:gd name="connsiteY1" fmla="*/ 128460 h 2669612"/>
              <a:gd name="connsiteX2" fmla="*/ 720153 w 1969791"/>
              <a:gd name="connsiteY2" fmla="*/ 154552 h 2669612"/>
              <a:gd name="connsiteX3" fmla="*/ 769371 w 1969791"/>
              <a:gd name="connsiteY3" fmla="*/ 203770 h 2669612"/>
              <a:gd name="connsiteX4" fmla="*/ 1200420 w 1969791"/>
              <a:gd name="connsiteY4" fmla="*/ 203770 h 2669612"/>
              <a:gd name="connsiteX5" fmla="*/ 1249638 w 1969791"/>
              <a:gd name="connsiteY5" fmla="*/ 154552 h 2669612"/>
              <a:gd name="connsiteX6" fmla="*/ 1249638 w 1969791"/>
              <a:gd name="connsiteY6" fmla="*/ 128460 h 2669612"/>
              <a:gd name="connsiteX7" fmla="*/ 1200420 w 1969791"/>
              <a:gd name="connsiteY7" fmla="*/ 79242 h 2669612"/>
              <a:gd name="connsiteX8" fmla="*/ 0 w 1969791"/>
              <a:gd name="connsiteY8" fmla="*/ 0 h 2669612"/>
              <a:gd name="connsiteX9" fmla="*/ 1969791 w 1969791"/>
              <a:gd name="connsiteY9" fmla="*/ 0 h 2669612"/>
              <a:gd name="connsiteX10" fmla="*/ 1969791 w 1969791"/>
              <a:gd name="connsiteY10" fmla="*/ 2669612 h 2669612"/>
              <a:gd name="connsiteX11" fmla="*/ 1922470 w 1969791"/>
              <a:gd name="connsiteY11" fmla="*/ 2650298 h 2669612"/>
              <a:gd name="connsiteX12" fmla="*/ 984895 w 1969791"/>
              <a:gd name="connsiteY12" fmla="*/ 2499148 h 2669612"/>
              <a:gd name="connsiteX13" fmla="*/ 47320 w 1969791"/>
              <a:gd name="connsiteY13" fmla="*/ 2650298 h 2669612"/>
              <a:gd name="connsiteX14" fmla="*/ 0 w 1969791"/>
              <a:gd name="connsiteY14" fmla="*/ 2669611 h 2669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69791" h="2669612">
                <a:moveTo>
                  <a:pt x="769371" y="79242"/>
                </a:moveTo>
                <a:cubicBezTo>
                  <a:pt x="742188" y="79242"/>
                  <a:pt x="720153" y="101277"/>
                  <a:pt x="720153" y="128460"/>
                </a:cubicBezTo>
                <a:lnTo>
                  <a:pt x="720153" y="154552"/>
                </a:lnTo>
                <a:cubicBezTo>
                  <a:pt x="720153" y="181735"/>
                  <a:pt x="742188" y="203770"/>
                  <a:pt x="769371" y="203770"/>
                </a:cubicBezTo>
                <a:lnTo>
                  <a:pt x="1200420" y="203770"/>
                </a:lnTo>
                <a:cubicBezTo>
                  <a:pt x="1227603" y="203770"/>
                  <a:pt x="1249638" y="181735"/>
                  <a:pt x="1249638" y="154552"/>
                </a:cubicBezTo>
                <a:lnTo>
                  <a:pt x="1249638" y="128460"/>
                </a:lnTo>
                <a:cubicBezTo>
                  <a:pt x="1249638" y="101277"/>
                  <a:pt x="1227603" y="79242"/>
                  <a:pt x="1200420" y="79242"/>
                </a:cubicBezTo>
                <a:close/>
                <a:moveTo>
                  <a:pt x="0" y="0"/>
                </a:moveTo>
                <a:lnTo>
                  <a:pt x="1969791" y="0"/>
                </a:lnTo>
                <a:lnTo>
                  <a:pt x="1969791" y="2669612"/>
                </a:lnTo>
                <a:lnTo>
                  <a:pt x="1922470" y="2650298"/>
                </a:lnTo>
                <a:cubicBezTo>
                  <a:pt x="1667683" y="2555871"/>
                  <a:pt x="1341040" y="2499148"/>
                  <a:pt x="984895" y="2499148"/>
                </a:cubicBezTo>
                <a:cubicBezTo>
                  <a:pt x="628750" y="2499148"/>
                  <a:pt x="302107" y="2555871"/>
                  <a:pt x="47320" y="2650298"/>
                </a:cubicBezTo>
                <a:lnTo>
                  <a:pt x="0" y="266961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tIns="180000" rtlCol="0" anchor="ctr">
            <a:noAutofit/>
          </a:bodyPr>
          <a:lstStyle/>
          <a:p>
            <a:pPr algn="ctr"/>
            <a:r>
              <a:rPr lang="zh-CN" altLang="en-US" dirty="0">
                <a:solidFill>
                  <a:srgbClr val="FEFFFF"/>
                </a:solidFill>
              </a:rPr>
              <a:t>请输入文本</a:t>
            </a:r>
            <a:endParaRPr lang="zh-CN" altLang="en-US" dirty="0">
              <a:solidFill>
                <a:srgbClr val="FEFFFF"/>
              </a:solidFill>
            </a:endParaRPr>
          </a:p>
        </p:txBody>
      </p:sp>
      <p:sp>
        <p:nvSpPr>
          <p:cNvPr id="29" name="任意多边形 7"/>
          <p:cNvSpPr/>
          <p:nvPr/>
        </p:nvSpPr>
        <p:spPr>
          <a:xfrm>
            <a:off x="4609969" y="2354190"/>
            <a:ext cx="418345" cy="657353"/>
          </a:xfrm>
          <a:custGeom>
            <a:avLst/>
            <a:gdLst>
              <a:gd name="connsiteX0" fmla="*/ 0 w 312879"/>
              <a:gd name="connsiteY0" fmla="*/ 84667 h 491632"/>
              <a:gd name="connsiteX1" fmla="*/ 220133 w 312879"/>
              <a:gd name="connsiteY1" fmla="*/ 491067 h 491632"/>
              <a:gd name="connsiteX2" fmla="*/ 304800 w 312879"/>
              <a:gd name="connsiteY2" fmla="*/ 169333 h 491632"/>
              <a:gd name="connsiteX3" fmla="*/ 33866 w 312879"/>
              <a:gd name="connsiteY3" fmla="*/ 0 h 491632"/>
            </a:gdLst>
            <a:ahLst/>
            <a:cxnLst>
              <a:cxn ang="0">
                <a:pos x="connsiteX0" y="connsiteY0"/>
              </a:cxn>
              <a:cxn ang="0">
                <a:pos x="connsiteX1" y="connsiteY1"/>
              </a:cxn>
              <a:cxn ang="0">
                <a:pos x="connsiteX2" y="connsiteY2"/>
              </a:cxn>
              <a:cxn ang="0">
                <a:pos x="connsiteX3" y="connsiteY3"/>
              </a:cxn>
            </a:cxnLst>
            <a:rect l="l" t="t" r="r" b="b"/>
            <a:pathLst>
              <a:path w="312879" h="491632">
                <a:moveTo>
                  <a:pt x="0" y="84667"/>
                </a:moveTo>
                <a:cubicBezTo>
                  <a:pt x="84666" y="280811"/>
                  <a:pt x="169333" y="476956"/>
                  <a:pt x="220133" y="491067"/>
                </a:cubicBezTo>
                <a:cubicBezTo>
                  <a:pt x="270933" y="505178"/>
                  <a:pt x="335845" y="251178"/>
                  <a:pt x="304800" y="169333"/>
                </a:cubicBezTo>
                <a:cubicBezTo>
                  <a:pt x="273755" y="87488"/>
                  <a:pt x="153810" y="43744"/>
                  <a:pt x="33866" y="0"/>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FFF"/>
              </a:solidFill>
            </a:endParaRPr>
          </a:p>
        </p:txBody>
      </p:sp>
      <p:sp>
        <p:nvSpPr>
          <p:cNvPr id="30" name="任意多边形 8" descr="#clear#"/>
          <p:cNvSpPr/>
          <p:nvPr/>
        </p:nvSpPr>
        <p:spPr>
          <a:xfrm>
            <a:off x="4100538" y="1851477"/>
            <a:ext cx="656583" cy="656583"/>
          </a:xfrm>
          <a:custGeom>
            <a:avLst/>
            <a:gdLst>
              <a:gd name="connsiteX0" fmla="*/ 668437 w 1336874"/>
              <a:gd name="connsiteY0" fmla="*/ 160795 h 1336874"/>
              <a:gd name="connsiteX1" fmla="*/ 1176080 w 1336874"/>
              <a:gd name="connsiteY1" fmla="*/ 668438 h 1336874"/>
              <a:gd name="connsiteX2" fmla="*/ 668437 w 1336874"/>
              <a:gd name="connsiteY2" fmla="*/ 1176081 h 1336874"/>
              <a:gd name="connsiteX3" fmla="*/ 160794 w 1336874"/>
              <a:gd name="connsiteY3" fmla="*/ 668438 h 1336874"/>
              <a:gd name="connsiteX4" fmla="*/ 668437 w 1336874"/>
              <a:gd name="connsiteY4" fmla="*/ 160795 h 1336874"/>
              <a:gd name="connsiteX5" fmla="*/ 668438 w 1336874"/>
              <a:gd name="connsiteY5" fmla="*/ 147863 h 1336874"/>
              <a:gd name="connsiteX6" fmla="*/ 147863 w 1336874"/>
              <a:gd name="connsiteY6" fmla="*/ 668438 h 1336874"/>
              <a:gd name="connsiteX7" fmla="*/ 668438 w 1336874"/>
              <a:gd name="connsiteY7" fmla="*/ 1189013 h 1336874"/>
              <a:gd name="connsiteX8" fmla="*/ 1189013 w 1336874"/>
              <a:gd name="connsiteY8" fmla="*/ 668438 h 1336874"/>
              <a:gd name="connsiteX9" fmla="*/ 668438 w 1336874"/>
              <a:gd name="connsiteY9" fmla="*/ 147863 h 1336874"/>
              <a:gd name="connsiteX10" fmla="*/ 668438 w 1336874"/>
              <a:gd name="connsiteY10" fmla="*/ 0 h 1336874"/>
              <a:gd name="connsiteX11" fmla="*/ 731595 w 1336874"/>
              <a:gd name="connsiteY11" fmla="*/ 26160 h 1336874"/>
              <a:gd name="connsiteX12" fmla="*/ 817513 w 1336874"/>
              <a:gd name="connsiteY12" fmla="*/ 112080 h 1336874"/>
              <a:gd name="connsiteX13" fmla="*/ 934882 w 1336874"/>
              <a:gd name="connsiteY13" fmla="*/ 80632 h 1336874"/>
              <a:gd name="connsiteX14" fmla="*/ 1002657 w 1336874"/>
              <a:gd name="connsiteY14" fmla="*/ 89554 h 1336874"/>
              <a:gd name="connsiteX15" fmla="*/ 1044271 w 1336874"/>
              <a:gd name="connsiteY15" fmla="*/ 143788 h 1336874"/>
              <a:gd name="connsiteX16" fmla="*/ 1075720 w 1336874"/>
              <a:gd name="connsiteY16" fmla="*/ 261155 h 1336874"/>
              <a:gd name="connsiteX17" fmla="*/ 1193086 w 1336874"/>
              <a:gd name="connsiteY17" fmla="*/ 292605 h 1336874"/>
              <a:gd name="connsiteX18" fmla="*/ 1247321 w 1336874"/>
              <a:gd name="connsiteY18" fmla="*/ 334219 h 1336874"/>
              <a:gd name="connsiteX19" fmla="*/ 1256243 w 1336874"/>
              <a:gd name="connsiteY19" fmla="*/ 401994 h 1336874"/>
              <a:gd name="connsiteX20" fmla="*/ 1224795 w 1336874"/>
              <a:gd name="connsiteY20" fmla="*/ 519361 h 1336874"/>
              <a:gd name="connsiteX21" fmla="*/ 1310714 w 1336874"/>
              <a:gd name="connsiteY21" fmla="*/ 605281 h 1336874"/>
              <a:gd name="connsiteX22" fmla="*/ 1336874 w 1336874"/>
              <a:gd name="connsiteY22" fmla="*/ 668437 h 1336874"/>
              <a:gd name="connsiteX23" fmla="*/ 1310714 w 1336874"/>
              <a:gd name="connsiteY23" fmla="*/ 731594 h 1336874"/>
              <a:gd name="connsiteX24" fmla="*/ 1224795 w 1336874"/>
              <a:gd name="connsiteY24" fmla="*/ 817513 h 1336874"/>
              <a:gd name="connsiteX25" fmla="*/ 1256243 w 1336874"/>
              <a:gd name="connsiteY25" fmla="*/ 934880 h 1336874"/>
              <a:gd name="connsiteX26" fmla="*/ 1247320 w 1336874"/>
              <a:gd name="connsiteY26" fmla="*/ 1002657 h 1336874"/>
              <a:gd name="connsiteX27" fmla="*/ 1193086 w 1336874"/>
              <a:gd name="connsiteY27" fmla="*/ 1044271 h 1336874"/>
              <a:gd name="connsiteX28" fmla="*/ 1075719 w 1336874"/>
              <a:gd name="connsiteY28" fmla="*/ 1075719 h 1336874"/>
              <a:gd name="connsiteX29" fmla="*/ 1044271 w 1336874"/>
              <a:gd name="connsiteY29" fmla="*/ 1193088 h 1336874"/>
              <a:gd name="connsiteX30" fmla="*/ 1002654 w 1336874"/>
              <a:gd name="connsiteY30" fmla="*/ 1247321 h 1336874"/>
              <a:gd name="connsiteX31" fmla="*/ 934880 w 1336874"/>
              <a:gd name="connsiteY31" fmla="*/ 1256244 h 1336874"/>
              <a:gd name="connsiteX32" fmla="*/ 817512 w 1336874"/>
              <a:gd name="connsiteY32" fmla="*/ 1224795 h 1336874"/>
              <a:gd name="connsiteX33" fmla="*/ 731594 w 1336874"/>
              <a:gd name="connsiteY33" fmla="*/ 1310714 h 1336874"/>
              <a:gd name="connsiteX34" fmla="*/ 668437 w 1336874"/>
              <a:gd name="connsiteY34" fmla="*/ 1336874 h 1336874"/>
              <a:gd name="connsiteX35" fmla="*/ 605281 w 1336874"/>
              <a:gd name="connsiteY35" fmla="*/ 1310714 h 1336874"/>
              <a:gd name="connsiteX36" fmla="*/ 519361 w 1336874"/>
              <a:gd name="connsiteY36" fmla="*/ 1224795 h 1336874"/>
              <a:gd name="connsiteX37" fmla="*/ 401995 w 1336874"/>
              <a:gd name="connsiteY37" fmla="*/ 1256244 h 1336874"/>
              <a:gd name="connsiteX38" fmla="*/ 334219 w 1336874"/>
              <a:gd name="connsiteY38" fmla="*/ 1247320 h 1336874"/>
              <a:gd name="connsiteX39" fmla="*/ 292605 w 1336874"/>
              <a:gd name="connsiteY39" fmla="*/ 1193086 h 1336874"/>
              <a:gd name="connsiteX40" fmla="*/ 261155 w 1336874"/>
              <a:gd name="connsiteY40" fmla="*/ 1075719 h 1336874"/>
              <a:gd name="connsiteX41" fmla="*/ 143788 w 1336874"/>
              <a:gd name="connsiteY41" fmla="*/ 1044271 h 1336874"/>
              <a:gd name="connsiteX42" fmla="*/ 89554 w 1336874"/>
              <a:gd name="connsiteY42" fmla="*/ 1002656 h 1336874"/>
              <a:gd name="connsiteX43" fmla="*/ 80632 w 1336874"/>
              <a:gd name="connsiteY43" fmla="*/ 934880 h 1336874"/>
              <a:gd name="connsiteX44" fmla="*/ 112080 w 1336874"/>
              <a:gd name="connsiteY44" fmla="*/ 817513 h 1336874"/>
              <a:gd name="connsiteX45" fmla="*/ 26162 w 1336874"/>
              <a:gd name="connsiteY45" fmla="*/ 731594 h 1336874"/>
              <a:gd name="connsiteX46" fmla="*/ 0 w 1336874"/>
              <a:gd name="connsiteY46" fmla="*/ 668437 h 1336874"/>
              <a:gd name="connsiteX47" fmla="*/ 26160 w 1336874"/>
              <a:gd name="connsiteY47" fmla="*/ 605281 h 1336874"/>
              <a:gd name="connsiteX48" fmla="*/ 112080 w 1336874"/>
              <a:gd name="connsiteY48" fmla="*/ 519361 h 1336874"/>
              <a:gd name="connsiteX49" fmla="*/ 80632 w 1336874"/>
              <a:gd name="connsiteY49" fmla="*/ 401994 h 1336874"/>
              <a:gd name="connsiteX50" fmla="*/ 89554 w 1336874"/>
              <a:gd name="connsiteY50" fmla="*/ 334219 h 1336874"/>
              <a:gd name="connsiteX51" fmla="*/ 143788 w 1336874"/>
              <a:gd name="connsiteY51" fmla="*/ 292603 h 1336874"/>
              <a:gd name="connsiteX52" fmla="*/ 261155 w 1336874"/>
              <a:gd name="connsiteY52" fmla="*/ 261155 h 1336874"/>
              <a:gd name="connsiteX53" fmla="*/ 292605 w 1336874"/>
              <a:gd name="connsiteY53" fmla="*/ 143788 h 1336874"/>
              <a:gd name="connsiteX54" fmla="*/ 334219 w 1336874"/>
              <a:gd name="connsiteY54" fmla="*/ 89554 h 1336874"/>
              <a:gd name="connsiteX55" fmla="*/ 366597 w 1336874"/>
              <a:gd name="connsiteY55" fmla="*/ 78413 h 1336874"/>
              <a:gd name="connsiteX56" fmla="*/ 401995 w 1336874"/>
              <a:gd name="connsiteY56" fmla="*/ 80632 h 1336874"/>
              <a:gd name="connsiteX57" fmla="*/ 519363 w 1336874"/>
              <a:gd name="connsiteY57" fmla="*/ 112080 h 1336874"/>
              <a:gd name="connsiteX58" fmla="*/ 605281 w 1336874"/>
              <a:gd name="connsiteY58" fmla="*/ 26160 h 1336874"/>
              <a:gd name="connsiteX59" fmla="*/ 668438 w 1336874"/>
              <a:gd name="connsiteY59" fmla="*/ 0 h 133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336874" h="1336874">
                <a:moveTo>
                  <a:pt x="668437" y="160795"/>
                </a:moveTo>
                <a:cubicBezTo>
                  <a:pt x="948800" y="160795"/>
                  <a:pt x="1176080" y="388075"/>
                  <a:pt x="1176080" y="668438"/>
                </a:cubicBezTo>
                <a:cubicBezTo>
                  <a:pt x="1176080" y="948801"/>
                  <a:pt x="948800" y="1176081"/>
                  <a:pt x="668437" y="1176081"/>
                </a:cubicBezTo>
                <a:cubicBezTo>
                  <a:pt x="388074" y="1176081"/>
                  <a:pt x="160794" y="948801"/>
                  <a:pt x="160794" y="668438"/>
                </a:cubicBezTo>
                <a:cubicBezTo>
                  <a:pt x="160794" y="388075"/>
                  <a:pt x="388074" y="160795"/>
                  <a:pt x="668437" y="160795"/>
                </a:cubicBezTo>
                <a:close/>
                <a:moveTo>
                  <a:pt x="668438" y="147863"/>
                </a:moveTo>
                <a:cubicBezTo>
                  <a:pt x="380932" y="147863"/>
                  <a:pt x="147863" y="380932"/>
                  <a:pt x="147863" y="668438"/>
                </a:cubicBezTo>
                <a:cubicBezTo>
                  <a:pt x="147863" y="955944"/>
                  <a:pt x="380932" y="1189013"/>
                  <a:pt x="668438" y="1189013"/>
                </a:cubicBezTo>
                <a:cubicBezTo>
                  <a:pt x="955944" y="1189013"/>
                  <a:pt x="1189013" y="955944"/>
                  <a:pt x="1189013" y="668438"/>
                </a:cubicBezTo>
                <a:cubicBezTo>
                  <a:pt x="1189013" y="380932"/>
                  <a:pt x="955944" y="147863"/>
                  <a:pt x="668438" y="147863"/>
                </a:cubicBezTo>
                <a:close/>
                <a:moveTo>
                  <a:pt x="668438" y="0"/>
                </a:moveTo>
                <a:cubicBezTo>
                  <a:pt x="691296" y="-1"/>
                  <a:pt x="714154" y="8720"/>
                  <a:pt x="731595" y="26160"/>
                </a:cubicBezTo>
                <a:lnTo>
                  <a:pt x="817513" y="112080"/>
                </a:lnTo>
                <a:lnTo>
                  <a:pt x="934882" y="80632"/>
                </a:lnTo>
                <a:cubicBezTo>
                  <a:pt x="958704" y="74247"/>
                  <a:pt x="982861" y="78124"/>
                  <a:pt x="1002657" y="89554"/>
                </a:cubicBezTo>
                <a:cubicBezTo>
                  <a:pt x="1022452" y="100983"/>
                  <a:pt x="1037888" y="119964"/>
                  <a:pt x="1044271" y="143788"/>
                </a:cubicBezTo>
                <a:lnTo>
                  <a:pt x="1075720" y="261155"/>
                </a:lnTo>
                <a:lnTo>
                  <a:pt x="1193086" y="292605"/>
                </a:lnTo>
                <a:cubicBezTo>
                  <a:pt x="1216911" y="298987"/>
                  <a:pt x="1235893" y="314423"/>
                  <a:pt x="1247321" y="334219"/>
                </a:cubicBezTo>
                <a:cubicBezTo>
                  <a:pt x="1258750" y="354015"/>
                  <a:pt x="1262627" y="378170"/>
                  <a:pt x="1256243" y="401994"/>
                </a:cubicBezTo>
                <a:lnTo>
                  <a:pt x="1224795" y="519361"/>
                </a:lnTo>
                <a:lnTo>
                  <a:pt x="1310714" y="605281"/>
                </a:lnTo>
                <a:cubicBezTo>
                  <a:pt x="1328155" y="622721"/>
                  <a:pt x="1336874" y="645580"/>
                  <a:pt x="1336874" y="668437"/>
                </a:cubicBezTo>
                <a:cubicBezTo>
                  <a:pt x="1336875" y="691296"/>
                  <a:pt x="1328155" y="714154"/>
                  <a:pt x="1310714" y="731594"/>
                </a:cubicBezTo>
                <a:lnTo>
                  <a:pt x="1224795" y="817513"/>
                </a:lnTo>
                <a:lnTo>
                  <a:pt x="1256243" y="934880"/>
                </a:lnTo>
                <a:cubicBezTo>
                  <a:pt x="1262626" y="958704"/>
                  <a:pt x="1258749" y="982861"/>
                  <a:pt x="1247320" y="1002657"/>
                </a:cubicBezTo>
                <a:cubicBezTo>
                  <a:pt x="1235892" y="1022452"/>
                  <a:pt x="1216910" y="1037888"/>
                  <a:pt x="1193086" y="1044271"/>
                </a:cubicBezTo>
                <a:lnTo>
                  <a:pt x="1075719" y="1075719"/>
                </a:lnTo>
                <a:lnTo>
                  <a:pt x="1044271" y="1193088"/>
                </a:lnTo>
                <a:cubicBezTo>
                  <a:pt x="1037888" y="1216910"/>
                  <a:pt x="1022452" y="1235892"/>
                  <a:pt x="1002654" y="1247321"/>
                </a:cubicBezTo>
                <a:cubicBezTo>
                  <a:pt x="982860" y="1258750"/>
                  <a:pt x="958704" y="1262627"/>
                  <a:pt x="934880" y="1256244"/>
                </a:cubicBezTo>
                <a:lnTo>
                  <a:pt x="817512" y="1224795"/>
                </a:lnTo>
                <a:lnTo>
                  <a:pt x="731594" y="1310714"/>
                </a:lnTo>
                <a:cubicBezTo>
                  <a:pt x="714154" y="1328153"/>
                  <a:pt x="691296" y="1336874"/>
                  <a:pt x="668437" y="1336874"/>
                </a:cubicBezTo>
                <a:cubicBezTo>
                  <a:pt x="645579" y="1336874"/>
                  <a:pt x="622720" y="1328153"/>
                  <a:pt x="605281" y="1310714"/>
                </a:cubicBezTo>
                <a:lnTo>
                  <a:pt x="519361" y="1224795"/>
                </a:lnTo>
                <a:lnTo>
                  <a:pt x="401995" y="1256244"/>
                </a:lnTo>
                <a:cubicBezTo>
                  <a:pt x="378172" y="1262627"/>
                  <a:pt x="354015" y="1258750"/>
                  <a:pt x="334219" y="1247320"/>
                </a:cubicBezTo>
                <a:cubicBezTo>
                  <a:pt x="314424" y="1235892"/>
                  <a:pt x="298988" y="1216910"/>
                  <a:pt x="292605" y="1193086"/>
                </a:cubicBezTo>
                <a:lnTo>
                  <a:pt x="261155" y="1075719"/>
                </a:lnTo>
                <a:lnTo>
                  <a:pt x="143788" y="1044271"/>
                </a:lnTo>
                <a:cubicBezTo>
                  <a:pt x="119964" y="1037888"/>
                  <a:pt x="100983" y="1022452"/>
                  <a:pt x="89554" y="1002656"/>
                </a:cubicBezTo>
                <a:cubicBezTo>
                  <a:pt x="78124" y="982861"/>
                  <a:pt x="74247" y="958704"/>
                  <a:pt x="80632" y="934880"/>
                </a:cubicBezTo>
                <a:lnTo>
                  <a:pt x="112080" y="817513"/>
                </a:lnTo>
                <a:lnTo>
                  <a:pt x="26162" y="731594"/>
                </a:lnTo>
                <a:cubicBezTo>
                  <a:pt x="8720" y="714154"/>
                  <a:pt x="0" y="691296"/>
                  <a:pt x="0" y="668437"/>
                </a:cubicBezTo>
                <a:cubicBezTo>
                  <a:pt x="0" y="645580"/>
                  <a:pt x="8721" y="622721"/>
                  <a:pt x="26160" y="605281"/>
                </a:cubicBezTo>
                <a:lnTo>
                  <a:pt x="112080" y="519361"/>
                </a:lnTo>
                <a:lnTo>
                  <a:pt x="80632" y="401994"/>
                </a:lnTo>
                <a:cubicBezTo>
                  <a:pt x="74247" y="378172"/>
                  <a:pt x="78124" y="354015"/>
                  <a:pt x="89554" y="334219"/>
                </a:cubicBezTo>
                <a:cubicBezTo>
                  <a:pt x="100983" y="314423"/>
                  <a:pt x="119964" y="298987"/>
                  <a:pt x="143788" y="292603"/>
                </a:cubicBezTo>
                <a:lnTo>
                  <a:pt x="261155" y="261155"/>
                </a:lnTo>
                <a:lnTo>
                  <a:pt x="292605" y="143788"/>
                </a:lnTo>
                <a:cubicBezTo>
                  <a:pt x="298988" y="119964"/>
                  <a:pt x="314423" y="100983"/>
                  <a:pt x="334219" y="89554"/>
                </a:cubicBezTo>
                <a:cubicBezTo>
                  <a:pt x="344118" y="83838"/>
                  <a:pt x="355106" y="80012"/>
                  <a:pt x="366597" y="78413"/>
                </a:cubicBezTo>
                <a:cubicBezTo>
                  <a:pt x="378087" y="76813"/>
                  <a:pt x="390083" y="77440"/>
                  <a:pt x="401995" y="80632"/>
                </a:cubicBezTo>
                <a:lnTo>
                  <a:pt x="519363" y="112080"/>
                </a:lnTo>
                <a:lnTo>
                  <a:pt x="605281" y="26160"/>
                </a:lnTo>
                <a:cubicBezTo>
                  <a:pt x="622721" y="8721"/>
                  <a:pt x="645580" y="0"/>
                  <a:pt x="66843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rPr>
              <a:t>B</a:t>
            </a:r>
            <a:endParaRPr lang="zh-CN" altLang="en-US" dirty="0">
              <a:solidFill>
                <a:srgbClr val="FEFFFF"/>
              </a:solidFill>
            </a:endParaRPr>
          </a:p>
        </p:txBody>
      </p:sp>
      <p:sp>
        <p:nvSpPr>
          <p:cNvPr id="31" name="任意多边形: 形状 30"/>
          <p:cNvSpPr/>
          <p:nvPr/>
        </p:nvSpPr>
        <p:spPr>
          <a:xfrm>
            <a:off x="3964693" y="5351446"/>
            <a:ext cx="1969791" cy="514701"/>
          </a:xfrm>
          <a:custGeom>
            <a:avLst/>
            <a:gdLst>
              <a:gd name="connsiteX0" fmla="*/ 984895 w 1969791"/>
              <a:gd name="connsiteY0" fmla="*/ 0 h 514701"/>
              <a:gd name="connsiteX1" fmla="*/ 1922470 w 1969791"/>
              <a:gd name="connsiteY1" fmla="*/ 151150 h 514701"/>
              <a:gd name="connsiteX2" fmla="*/ 1969791 w 1969791"/>
              <a:gd name="connsiteY2" fmla="*/ 170464 h 514701"/>
              <a:gd name="connsiteX3" fmla="*/ 1969791 w 1969791"/>
              <a:gd name="connsiteY3" fmla="*/ 514701 h 514701"/>
              <a:gd name="connsiteX4" fmla="*/ 1922470 w 1969791"/>
              <a:gd name="connsiteY4" fmla="*/ 495387 h 514701"/>
              <a:gd name="connsiteX5" fmla="*/ 984895 w 1969791"/>
              <a:gd name="connsiteY5" fmla="*/ 344237 h 514701"/>
              <a:gd name="connsiteX6" fmla="*/ 47320 w 1969791"/>
              <a:gd name="connsiteY6" fmla="*/ 495387 h 514701"/>
              <a:gd name="connsiteX7" fmla="*/ 0 w 1969791"/>
              <a:gd name="connsiteY7" fmla="*/ 514700 h 514701"/>
              <a:gd name="connsiteX8" fmla="*/ 0 w 1969791"/>
              <a:gd name="connsiteY8" fmla="*/ 170463 h 514701"/>
              <a:gd name="connsiteX9" fmla="*/ 47320 w 1969791"/>
              <a:gd name="connsiteY9" fmla="*/ 151150 h 514701"/>
              <a:gd name="connsiteX10" fmla="*/ 984895 w 1969791"/>
              <a:gd name="connsiteY10" fmla="*/ 0 h 514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69791" h="514701">
                <a:moveTo>
                  <a:pt x="984895" y="0"/>
                </a:moveTo>
                <a:cubicBezTo>
                  <a:pt x="1341040" y="0"/>
                  <a:pt x="1667683" y="56723"/>
                  <a:pt x="1922470" y="151150"/>
                </a:cubicBezTo>
                <a:lnTo>
                  <a:pt x="1969791" y="170464"/>
                </a:lnTo>
                <a:lnTo>
                  <a:pt x="1969791" y="514701"/>
                </a:lnTo>
                <a:lnTo>
                  <a:pt x="1922470" y="495387"/>
                </a:lnTo>
                <a:cubicBezTo>
                  <a:pt x="1667683" y="400960"/>
                  <a:pt x="1341040" y="344237"/>
                  <a:pt x="984895" y="344237"/>
                </a:cubicBezTo>
                <a:cubicBezTo>
                  <a:pt x="628750" y="344237"/>
                  <a:pt x="302107" y="400960"/>
                  <a:pt x="47320" y="495387"/>
                </a:cubicBezTo>
                <a:lnTo>
                  <a:pt x="0" y="514700"/>
                </a:lnTo>
                <a:lnTo>
                  <a:pt x="0" y="170463"/>
                </a:lnTo>
                <a:lnTo>
                  <a:pt x="47320" y="151150"/>
                </a:lnTo>
                <a:cubicBezTo>
                  <a:pt x="302107" y="56723"/>
                  <a:pt x="628750" y="0"/>
                  <a:pt x="984895" y="0"/>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80000" rtlCol="0" anchor="ctr">
            <a:noAutofit/>
          </a:bodyPr>
          <a:lstStyle/>
          <a:p>
            <a:pPr algn="ctr"/>
            <a:endParaRPr lang="zh-CN" altLang="en-US" dirty="0">
              <a:solidFill>
                <a:srgbClr val="FEFFFF"/>
              </a:solidFill>
            </a:endParaRPr>
          </a:p>
        </p:txBody>
      </p:sp>
      <p:sp>
        <p:nvSpPr>
          <p:cNvPr id="32" name="任意多边形: 形状 31" descr="#clear#"/>
          <p:cNvSpPr/>
          <p:nvPr/>
        </p:nvSpPr>
        <p:spPr>
          <a:xfrm>
            <a:off x="6257517" y="3366998"/>
            <a:ext cx="1969791" cy="2669612"/>
          </a:xfrm>
          <a:custGeom>
            <a:avLst/>
            <a:gdLst>
              <a:gd name="connsiteX0" fmla="*/ 769371 w 1969791"/>
              <a:gd name="connsiteY0" fmla="*/ 79242 h 2669612"/>
              <a:gd name="connsiteX1" fmla="*/ 720153 w 1969791"/>
              <a:gd name="connsiteY1" fmla="*/ 128460 h 2669612"/>
              <a:gd name="connsiteX2" fmla="*/ 720153 w 1969791"/>
              <a:gd name="connsiteY2" fmla="*/ 154552 h 2669612"/>
              <a:gd name="connsiteX3" fmla="*/ 769371 w 1969791"/>
              <a:gd name="connsiteY3" fmla="*/ 203770 h 2669612"/>
              <a:gd name="connsiteX4" fmla="*/ 1200420 w 1969791"/>
              <a:gd name="connsiteY4" fmla="*/ 203770 h 2669612"/>
              <a:gd name="connsiteX5" fmla="*/ 1249638 w 1969791"/>
              <a:gd name="connsiteY5" fmla="*/ 154552 h 2669612"/>
              <a:gd name="connsiteX6" fmla="*/ 1249638 w 1969791"/>
              <a:gd name="connsiteY6" fmla="*/ 128460 h 2669612"/>
              <a:gd name="connsiteX7" fmla="*/ 1200420 w 1969791"/>
              <a:gd name="connsiteY7" fmla="*/ 79242 h 2669612"/>
              <a:gd name="connsiteX8" fmla="*/ 0 w 1969791"/>
              <a:gd name="connsiteY8" fmla="*/ 0 h 2669612"/>
              <a:gd name="connsiteX9" fmla="*/ 1969791 w 1969791"/>
              <a:gd name="connsiteY9" fmla="*/ 0 h 2669612"/>
              <a:gd name="connsiteX10" fmla="*/ 1969791 w 1969791"/>
              <a:gd name="connsiteY10" fmla="*/ 2669612 h 2669612"/>
              <a:gd name="connsiteX11" fmla="*/ 1922470 w 1969791"/>
              <a:gd name="connsiteY11" fmla="*/ 2650298 h 2669612"/>
              <a:gd name="connsiteX12" fmla="*/ 984895 w 1969791"/>
              <a:gd name="connsiteY12" fmla="*/ 2499148 h 2669612"/>
              <a:gd name="connsiteX13" fmla="*/ 47320 w 1969791"/>
              <a:gd name="connsiteY13" fmla="*/ 2650298 h 2669612"/>
              <a:gd name="connsiteX14" fmla="*/ 0 w 1969791"/>
              <a:gd name="connsiteY14" fmla="*/ 2669611 h 2669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69791" h="2669612">
                <a:moveTo>
                  <a:pt x="769371" y="79242"/>
                </a:moveTo>
                <a:cubicBezTo>
                  <a:pt x="742188" y="79242"/>
                  <a:pt x="720153" y="101277"/>
                  <a:pt x="720153" y="128460"/>
                </a:cubicBezTo>
                <a:lnTo>
                  <a:pt x="720153" y="154552"/>
                </a:lnTo>
                <a:cubicBezTo>
                  <a:pt x="720153" y="181735"/>
                  <a:pt x="742188" y="203770"/>
                  <a:pt x="769371" y="203770"/>
                </a:cubicBezTo>
                <a:lnTo>
                  <a:pt x="1200420" y="203770"/>
                </a:lnTo>
                <a:cubicBezTo>
                  <a:pt x="1227603" y="203770"/>
                  <a:pt x="1249638" y="181735"/>
                  <a:pt x="1249638" y="154552"/>
                </a:cubicBezTo>
                <a:lnTo>
                  <a:pt x="1249638" y="128460"/>
                </a:lnTo>
                <a:cubicBezTo>
                  <a:pt x="1249638" y="101277"/>
                  <a:pt x="1227603" y="79242"/>
                  <a:pt x="1200420" y="79242"/>
                </a:cubicBezTo>
                <a:close/>
                <a:moveTo>
                  <a:pt x="0" y="0"/>
                </a:moveTo>
                <a:lnTo>
                  <a:pt x="1969791" y="0"/>
                </a:lnTo>
                <a:lnTo>
                  <a:pt x="1969791" y="2669612"/>
                </a:lnTo>
                <a:lnTo>
                  <a:pt x="1922470" y="2650298"/>
                </a:lnTo>
                <a:cubicBezTo>
                  <a:pt x="1667683" y="2555871"/>
                  <a:pt x="1341040" y="2499148"/>
                  <a:pt x="984895" y="2499148"/>
                </a:cubicBezTo>
                <a:cubicBezTo>
                  <a:pt x="628750" y="2499148"/>
                  <a:pt x="302107" y="2555871"/>
                  <a:pt x="47320" y="2650298"/>
                </a:cubicBezTo>
                <a:lnTo>
                  <a:pt x="0" y="266961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tIns="180000" rtlCol="0" anchor="ctr">
            <a:noAutofit/>
          </a:bodyPr>
          <a:lstStyle/>
          <a:p>
            <a:pPr algn="ctr"/>
            <a:r>
              <a:rPr lang="zh-CN" altLang="en-US" dirty="0">
                <a:solidFill>
                  <a:srgbClr val="FEFFFF"/>
                </a:solidFill>
              </a:rPr>
              <a:t>请输入文本</a:t>
            </a:r>
            <a:endParaRPr lang="zh-CN" altLang="en-US" dirty="0">
              <a:solidFill>
                <a:srgbClr val="FEFFFF"/>
              </a:solidFill>
            </a:endParaRPr>
          </a:p>
        </p:txBody>
      </p:sp>
      <p:sp>
        <p:nvSpPr>
          <p:cNvPr id="33" name="任意多边形 7"/>
          <p:cNvSpPr/>
          <p:nvPr/>
        </p:nvSpPr>
        <p:spPr>
          <a:xfrm>
            <a:off x="6902793" y="2868891"/>
            <a:ext cx="418345" cy="657353"/>
          </a:xfrm>
          <a:custGeom>
            <a:avLst/>
            <a:gdLst>
              <a:gd name="connsiteX0" fmla="*/ 0 w 312879"/>
              <a:gd name="connsiteY0" fmla="*/ 84667 h 491632"/>
              <a:gd name="connsiteX1" fmla="*/ 220133 w 312879"/>
              <a:gd name="connsiteY1" fmla="*/ 491067 h 491632"/>
              <a:gd name="connsiteX2" fmla="*/ 304800 w 312879"/>
              <a:gd name="connsiteY2" fmla="*/ 169333 h 491632"/>
              <a:gd name="connsiteX3" fmla="*/ 33866 w 312879"/>
              <a:gd name="connsiteY3" fmla="*/ 0 h 491632"/>
            </a:gdLst>
            <a:ahLst/>
            <a:cxnLst>
              <a:cxn ang="0">
                <a:pos x="connsiteX0" y="connsiteY0"/>
              </a:cxn>
              <a:cxn ang="0">
                <a:pos x="connsiteX1" y="connsiteY1"/>
              </a:cxn>
              <a:cxn ang="0">
                <a:pos x="connsiteX2" y="connsiteY2"/>
              </a:cxn>
              <a:cxn ang="0">
                <a:pos x="connsiteX3" y="connsiteY3"/>
              </a:cxn>
            </a:cxnLst>
            <a:rect l="l" t="t" r="r" b="b"/>
            <a:pathLst>
              <a:path w="312879" h="491632">
                <a:moveTo>
                  <a:pt x="0" y="84667"/>
                </a:moveTo>
                <a:cubicBezTo>
                  <a:pt x="84666" y="280811"/>
                  <a:pt x="169333" y="476956"/>
                  <a:pt x="220133" y="491067"/>
                </a:cubicBezTo>
                <a:cubicBezTo>
                  <a:pt x="270933" y="505178"/>
                  <a:pt x="335845" y="251178"/>
                  <a:pt x="304800" y="169333"/>
                </a:cubicBezTo>
                <a:cubicBezTo>
                  <a:pt x="273755" y="87488"/>
                  <a:pt x="153810" y="43744"/>
                  <a:pt x="33866" y="0"/>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FFF"/>
              </a:solidFill>
            </a:endParaRPr>
          </a:p>
        </p:txBody>
      </p:sp>
      <p:sp>
        <p:nvSpPr>
          <p:cNvPr id="34" name="任意多边形 8" descr="#clear#"/>
          <p:cNvSpPr/>
          <p:nvPr/>
        </p:nvSpPr>
        <p:spPr>
          <a:xfrm>
            <a:off x="6393362" y="2366178"/>
            <a:ext cx="656583" cy="656583"/>
          </a:xfrm>
          <a:custGeom>
            <a:avLst/>
            <a:gdLst>
              <a:gd name="connsiteX0" fmla="*/ 668437 w 1336874"/>
              <a:gd name="connsiteY0" fmla="*/ 160795 h 1336874"/>
              <a:gd name="connsiteX1" fmla="*/ 1176080 w 1336874"/>
              <a:gd name="connsiteY1" fmla="*/ 668438 h 1336874"/>
              <a:gd name="connsiteX2" fmla="*/ 668437 w 1336874"/>
              <a:gd name="connsiteY2" fmla="*/ 1176081 h 1336874"/>
              <a:gd name="connsiteX3" fmla="*/ 160794 w 1336874"/>
              <a:gd name="connsiteY3" fmla="*/ 668438 h 1336874"/>
              <a:gd name="connsiteX4" fmla="*/ 668437 w 1336874"/>
              <a:gd name="connsiteY4" fmla="*/ 160795 h 1336874"/>
              <a:gd name="connsiteX5" fmla="*/ 668438 w 1336874"/>
              <a:gd name="connsiteY5" fmla="*/ 147863 h 1336874"/>
              <a:gd name="connsiteX6" fmla="*/ 147863 w 1336874"/>
              <a:gd name="connsiteY6" fmla="*/ 668438 h 1336874"/>
              <a:gd name="connsiteX7" fmla="*/ 668438 w 1336874"/>
              <a:gd name="connsiteY7" fmla="*/ 1189013 h 1336874"/>
              <a:gd name="connsiteX8" fmla="*/ 1189013 w 1336874"/>
              <a:gd name="connsiteY8" fmla="*/ 668438 h 1336874"/>
              <a:gd name="connsiteX9" fmla="*/ 668438 w 1336874"/>
              <a:gd name="connsiteY9" fmla="*/ 147863 h 1336874"/>
              <a:gd name="connsiteX10" fmla="*/ 668438 w 1336874"/>
              <a:gd name="connsiteY10" fmla="*/ 0 h 1336874"/>
              <a:gd name="connsiteX11" fmla="*/ 731595 w 1336874"/>
              <a:gd name="connsiteY11" fmla="*/ 26160 h 1336874"/>
              <a:gd name="connsiteX12" fmla="*/ 817513 w 1336874"/>
              <a:gd name="connsiteY12" fmla="*/ 112080 h 1336874"/>
              <a:gd name="connsiteX13" fmla="*/ 934882 w 1336874"/>
              <a:gd name="connsiteY13" fmla="*/ 80632 h 1336874"/>
              <a:gd name="connsiteX14" fmla="*/ 1002657 w 1336874"/>
              <a:gd name="connsiteY14" fmla="*/ 89554 h 1336874"/>
              <a:gd name="connsiteX15" fmla="*/ 1044271 w 1336874"/>
              <a:gd name="connsiteY15" fmla="*/ 143788 h 1336874"/>
              <a:gd name="connsiteX16" fmla="*/ 1075720 w 1336874"/>
              <a:gd name="connsiteY16" fmla="*/ 261155 h 1336874"/>
              <a:gd name="connsiteX17" fmla="*/ 1193086 w 1336874"/>
              <a:gd name="connsiteY17" fmla="*/ 292605 h 1336874"/>
              <a:gd name="connsiteX18" fmla="*/ 1247321 w 1336874"/>
              <a:gd name="connsiteY18" fmla="*/ 334219 h 1336874"/>
              <a:gd name="connsiteX19" fmla="*/ 1256243 w 1336874"/>
              <a:gd name="connsiteY19" fmla="*/ 401994 h 1336874"/>
              <a:gd name="connsiteX20" fmla="*/ 1224795 w 1336874"/>
              <a:gd name="connsiteY20" fmla="*/ 519361 h 1336874"/>
              <a:gd name="connsiteX21" fmla="*/ 1310714 w 1336874"/>
              <a:gd name="connsiteY21" fmla="*/ 605281 h 1336874"/>
              <a:gd name="connsiteX22" fmla="*/ 1336874 w 1336874"/>
              <a:gd name="connsiteY22" fmla="*/ 668437 h 1336874"/>
              <a:gd name="connsiteX23" fmla="*/ 1310714 w 1336874"/>
              <a:gd name="connsiteY23" fmla="*/ 731594 h 1336874"/>
              <a:gd name="connsiteX24" fmla="*/ 1224795 w 1336874"/>
              <a:gd name="connsiteY24" fmla="*/ 817513 h 1336874"/>
              <a:gd name="connsiteX25" fmla="*/ 1256243 w 1336874"/>
              <a:gd name="connsiteY25" fmla="*/ 934880 h 1336874"/>
              <a:gd name="connsiteX26" fmla="*/ 1247320 w 1336874"/>
              <a:gd name="connsiteY26" fmla="*/ 1002657 h 1336874"/>
              <a:gd name="connsiteX27" fmla="*/ 1193086 w 1336874"/>
              <a:gd name="connsiteY27" fmla="*/ 1044271 h 1336874"/>
              <a:gd name="connsiteX28" fmla="*/ 1075719 w 1336874"/>
              <a:gd name="connsiteY28" fmla="*/ 1075719 h 1336874"/>
              <a:gd name="connsiteX29" fmla="*/ 1044271 w 1336874"/>
              <a:gd name="connsiteY29" fmla="*/ 1193088 h 1336874"/>
              <a:gd name="connsiteX30" fmla="*/ 1002654 w 1336874"/>
              <a:gd name="connsiteY30" fmla="*/ 1247321 h 1336874"/>
              <a:gd name="connsiteX31" fmla="*/ 934880 w 1336874"/>
              <a:gd name="connsiteY31" fmla="*/ 1256244 h 1336874"/>
              <a:gd name="connsiteX32" fmla="*/ 817512 w 1336874"/>
              <a:gd name="connsiteY32" fmla="*/ 1224795 h 1336874"/>
              <a:gd name="connsiteX33" fmla="*/ 731594 w 1336874"/>
              <a:gd name="connsiteY33" fmla="*/ 1310714 h 1336874"/>
              <a:gd name="connsiteX34" fmla="*/ 668437 w 1336874"/>
              <a:gd name="connsiteY34" fmla="*/ 1336874 h 1336874"/>
              <a:gd name="connsiteX35" fmla="*/ 605281 w 1336874"/>
              <a:gd name="connsiteY35" fmla="*/ 1310714 h 1336874"/>
              <a:gd name="connsiteX36" fmla="*/ 519361 w 1336874"/>
              <a:gd name="connsiteY36" fmla="*/ 1224795 h 1336874"/>
              <a:gd name="connsiteX37" fmla="*/ 401995 w 1336874"/>
              <a:gd name="connsiteY37" fmla="*/ 1256244 h 1336874"/>
              <a:gd name="connsiteX38" fmla="*/ 334219 w 1336874"/>
              <a:gd name="connsiteY38" fmla="*/ 1247320 h 1336874"/>
              <a:gd name="connsiteX39" fmla="*/ 292605 w 1336874"/>
              <a:gd name="connsiteY39" fmla="*/ 1193086 h 1336874"/>
              <a:gd name="connsiteX40" fmla="*/ 261155 w 1336874"/>
              <a:gd name="connsiteY40" fmla="*/ 1075719 h 1336874"/>
              <a:gd name="connsiteX41" fmla="*/ 143788 w 1336874"/>
              <a:gd name="connsiteY41" fmla="*/ 1044271 h 1336874"/>
              <a:gd name="connsiteX42" fmla="*/ 89554 w 1336874"/>
              <a:gd name="connsiteY42" fmla="*/ 1002656 h 1336874"/>
              <a:gd name="connsiteX43" fmla="*/ 80632 w 1336874"/>
              <a:gd name="connsiteY43" fmla="*/ 934880 h 1336874"/>
              <a:gd name="connsiteX44" fmla="*/ 112080 w 1336874"/>
              <a:gd name="connsiteY44" fmla="*/ 817513 h 1336874"/>
              <a:gd name="connsiteX45" fmla="*/ 26162 w 1336874"/>
              <a:gd name="connsiteY45" fmla="*/ 731594 h 1336874"/>
              <a:gd name="connsiteX46" fmla="*/ 0 w 1336874"/>
              <a:gd name="connsiteY46" fmla="*/ 668437 h 1336874"/>
              <a:gd name="connsiteX47" fmla="*/ 26160 w 1336874"/>
              <a:gd name="connsiteY47" fmla="*/ 605281 h 1336874"/>
              <a:gd name="connsiteX48" fmla="*/ 112080 w 1336874"/>
              <a:gd name="connsiteY48" fmla="*/ 519361 h 1336874"/>
              <a:gd name="connsiteX49" fmla="*/ 80632 w 1336874"/>
              <a:gd name="connsiteY49" fmla="*/ 401994 h 1336874"/>
              <a:gd name="connsiteX50" fmla="*/ 89554 w 1336874"/>
              <a:gd name="connsiteY50" fmla="*/ 334219 h 1336874"/>
              <a:gd name="connsiteX51" fmla="*/ 143788 w 1336874"/>
              <a:gd name="connsiteY51" fmla="*/ 292603 h 1336874"/>
              <a:gd name="connsiteX52" fmla="*/ 261155 w 1336874"/>
              <a:gd name="connsiteY52" fmla="*/ 261155 h 1336874"/>
              <a:gd name="connsiteX53" fmla="*/ 292605 w 1336874"/>
              <a:gd name="connsiteY53" fmla="*/ 143788 h 1336874"/>
              <a:gd name="connsiteX54" fmla="*/ 334219 w 1336874"/>
              <a:gd name="connsiteY54" fmla="*/ 89554 h 1336874"/>
              <a:gd name="connsiteX55" fmla="*/ 366597 w 1336874"/>
              <a:gd name="connsiteY55" fmla="*/ 78413 h 1336874"/>
              <a:gd name="connsiteX56" fmla="*/ 401995 w 1336874"/>
              <a:gd name="connsiteY56" fmla="*/ 80632 h 1336874"/>
              <a:gd name="connsiteX57" fmla="*/ 519363 w 1336874"/>
              <a:gd name="connsiteY57" fmla="*/ 112080 h 1336874"/>
              <a:gd name="connsiteX58" fmla="*/ 605281 w 1336874"/>
              <a:gd name="connsiteY58" fmla="*/ 26160 h 1336874"/>
              <a:gd name="connsiteX59" fmla="*/ 668438 w 1336874"/>
              <a:gd name="connsiteY59" fmla="*/ 0 h 133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336874" h="1336874">
                <a:moveTo>
                  <a:pt x="668437" y="160795"/>
                </a:moveTo>
                <a:cubicBezTo>
                  <a:pt x="948800" y="160795"/>
                  <a:pt x="1176080" y="388075"/>
                  <a:pt x="1176080" y="668438"/>
                </a:cubicBezTo>
                <a:cubicBezTo>
                  <a:pt x="1176080" y="948801"/>
                  <a:pt x="948800" y="1176081"/>
                  <a:pt x="668437" y="1176081"/>
                </a:cubicBezTo>
                <a:cubicBezTo>
                  <a:pt x="388074" y="1176081"/>
                  <a:pt x="160794" y="948801"/>
                  <a:pt x="160794" y="668438"/>
                </a:cubicBezTo>
                <a:cubicBezTo>
                  <a:pt x="160794" y="388075"/>
                  <a:pt x="388074" y="160795"/>
                  <a:pt x="668437" y="160795"/>
                </a:cubicBezTo>
                <a:close/>
                <a:moveTo>
                  <a:pt x="668438" y="147863"/>
                </a:moveTo>
                <a:cubicBezTo>
                  <a:pt x="380932" y="147863"/>
                  <a:pt x="147863" y="380932"/>
                  <a:pt x="147863" y="668438"/>
                </a:cubicBezTo>
                <a:cubicBezTo>
                  <a:pt x="147863" y="955944"/>
                  <a:pt x="380932" y="1189013"/>
                  <a:pt x="668438" y="1189013"/>
                </a:cubicBezTo>
                <a:cubicBezTo>
                  <a:pt x="955944" y="1189013"/>
                  <a:pt x="1189013" y="955944"/>
                  <a:pt x="1189013" y="668438"/>
                </a:cubicBezTo>
                <a:cubicBezTo>
                  <a:pt x="1189013" y="380932"/>
                  <a:pt x="955944" y="147863"/>
                  <a:pt x="668438" y="147863"/>
                </a:cubicBezTo>
                <a:close/>
                <a:moveTo>
                  <a:pt x="668438" y="0"/>
                </a:moveTo>
                <a:cubicBezTo>
                  <a:pt x="691296" y="-1"/>
                  <a:pt x="714154" y="8720"/>
                  <a:pt x="731595" y="26160"/>
                </a:cubicBezTo>
                <a:lnTo>
                  <a:pt x="817513" y="112080"/>
                </a:lnTo>
                <a:lnTo>
                  <a:pt x="934882" y="80632"/>
                </a:lnTo>
                <a:cubicBezTo>
                  <a:pt x="958704" y="74247"/>
                  <a:pt x="982861" y="78124"/>
                  <a:pt x="1002657" y="89554"/>
                </a:cubicBezTo>
                <a:cubicBezTo>
                  <a:pt x="1022452" y="100983"/>
                  <a:pt x="1037888" y="119964"/>
                  <a:pt x="1044271" y="143788"/>
                </a:cubicBezTo>
                <a:lnTo>
                  <a:pt x="1075720" y="261155"/>
                </a:lnTo>
                <a:lnTo>
                  <a:pt x="1193086" y="292605"/>
                </a:lnTo>
                <a:cubicBezTo>
                  <a:pt x="1216911" y="298987"/>
                  <a:pt x="1235893" y="314423"/>
                  <a:pt x="1247321" y="334219"/>
                </a:cubicBezTo>
                <a:cubicBezTo>
                  <a:pt x="1258750" y="354015"/>
                  <a:pt x="1262627" y="378170"/>
                  <a:pt x="1256243" y="401994"/>
                </a:cubicBezTo>
                <a:lnTo>
                  <a:pt x="1224795" y="519361"/>
                </a:lnTo>
                <a:lnTo>
                  <a:pt x="1310714" y="605281"/>
                </a:lnTo>
                <a:cubicBezTo>
                  <a:pt x="1328155" y="622721"/>
                  <a:pt x="1336874" y="645580"/>
                  <a:pt x="1336874" y="668437"/>
                </a:cubicBezTo>
                <a:cubicBezTo>
                  <a:pt x="1336875" y="691296"/>
                  <a:pt x="1328155" y="714154"/>
                  <a:pt x="1310714" y="731594"/>
                </a:cubicBezTo>
                <a:lnTo>
                  <a:pt x="1224795" y="817513"/>
                </a:lnTo>
                <a:lnTo>
                  <a:pt x="1256243" y="934880"/>
                </a:lnTo>
                <a:cubicBezTo>
                  <a:pt x="1262626" y="958704"/>
                  <a:pt x="1258749" y="982861"/>
                  <a:pt x="1247320" y="1002657"/>
                </a:cubicBezTo>
                <a:cubicBezTo>
                  <a:pt x="1235892" y="1022452"/>
                  <a:pt x="1216910" y="1037888"/>
                  <a:pt x="1193086" y="1044271"/>
                </a:cubicBezTo>
                <a:lnTo>
                  <a:pt x="1075719" y="1075719"/>
                </a:lnTo>
                <a:lnTo>
                  <a:pt x="1044271" y="1193088"/>
                </a:lnTo>
                <a:cubicBezTo>
                  <a:pt x="1037888" y="1216910"/>
                  <a:pt x="1022452" y="1235892"/>
                  <a:pt x="1002654" y="1247321"/>
                </a:cubicBezTo>
                <a:cubicBezTo>
                  <a:pt x="982860" y="1258750"/>
                  <a:pt x="958704" y="1262627"/>
                  <a:pt x="934880" y="1256244"/>
                </a:cubicBezTo>
                <a:lnTo>
                  <a:pt x="817512" y="1224795"/>
                </a:lnTo>
                <a:lnTo>
                  <a:pt x="731594" y="1310714"/>
                </a:lnTo>
                <a:cubicBezTo>
                  <a:pt x="714154" y="1328153"/>
                  <a:pt x="691296" y="1336874"/>
                  <a:pt x="668437" y="1336874"/>
                </a:cubicBezTo>
                <a:cubicBezTo>
                  <a:pt x="645579" y="1336874"/>
                  <a:pt x="622720" y="1328153"/>
                  <a:pt x="605281" y="1310714"/>
                </a:cubicBezTo>
                <a:lnTo>
                  <a:pt x="519361" y="1224795"/>
                </a:lnTo>
                <a:lnTo>
                  <a:pt x="401995" y="1256244"/>
                </a:lnTo>
                <a:cubicBezTo>
                  <a:pt x="378172" y="1262627"/>
                  <a:pt x="354015" y="1258750"/>
                  <a:pt x="334219" y="1247320"/>
                </a:cubicBezTo>
                <a:cubicBezTo>
                  <a:pt x="314424" y="1235892"/>
                  <a:pt x="298988" y="1216910"/>
                  <a:pt x="292605" y="1193086"/>
                </a:cubicBezTo>
                <a:lnTo>
                  <a:pt x="261155" y="1075719"/>
                </a:lnTo>
                <a:lnTo>
                  <a:pt x="143788" y="1044271"/>
                </a:lnTo>
                <a:cubicBezTo>
                  <a:pt x="119964" y="1037888"/>
                  <a:pt x="100983" y="1022452"/>
                  <a:pt x="89554" y="1002656"/>
                </a:cubicBezTo>
                <a:cubicBezTo>
                  <a:pt x="78124" y="982861"/>
                  <a:pt x="74247" y="958704"/>
                  <a:pt x="80632" y="934880"/>
                </a:cubicBezTo>
                <a:lnTo>
                  <a:pt x="112080" y="817513"/>
                </a:lnTo>
                <a:lnTo>
                  <a:pt x="26162" y="731594"/>
                </a:lnTo>
                <a:cubicBezTo>
                  <a:pt x="8720" y="714154"/>
                  <a:pt x="0" y="691296"/>
                  <a:pt x="0" y="668437"/>
                </a:cubicBezTo>
                <a:cubicBezTo>
                  <a:pt x="0" y="645580"/>
                  <a:pt x="8721" y="622721"/>
                  <a:pt x="26160" y="605281"/>
                </a:cubicBezTo>
                <a:lnTo>
                  <a:pt x="112080" y="519361"/>
                </a:lnTo>
                <a:lnTo>
                  <a:pt x="80632" y="401994"/>
                </a:lnTo>
                <a:cubicBezTo>
                  <a:pt x="74247" y="378172"/>
                  <a:pt x="78124" y="354015"/>
                  <a:pt x="89554" y="334219"/>
                </a:cubicBezTo>
                <a:cubicBezTo>
                  <a:pt x="100983" y="314423"/>
                  <a:pt x="119964" y="298987"/>
                  <a:pt x="143788" y="292603"/>
                </a:cubicBezTo>
                <a:lnTo>
                  <a:pt x="261155" y="261155"/>
                </a:lnTo>
                <a:lnTo>
                  <a:pt x="292605" y="143788"/>
                </a:lnTo>
                <a:cubicBezTo>
                  <a:pt x="298988" y="119964"/>
                  <a:pt x="314423" y="100983"/>
                  <a:pt x="334219" y="89554"/>
                </a:cubicBezTo>
                <a:cubicBezTo>
                  <a:pt x="344118" y="83838"/>
                  <a:pt x="355106" y="80012"/>
                  <a:pt x="366597" y="78413"/>
                </a:cubicBezTo>
                <a:cubicBezTo>
                  <a:pt x="378087" y="76813"/>
                  <a:pt x="390083" y="77440"/>
                  <a:pt x="401995" y="80632"/>
                </a:cubicBezTo>
                <a:lnTo>
                  <a:pt x="519363" y="112080"/>
                </a:lnTo>
                <a:lnTo>
                  <a:pt x="605281" y="26160"/>
                </a:lnTo>
                <a:cubicBezTo>
                  <a:pt x="622721" y="8721"/>
                  <a:pt x="645580" y="0"/>
                  <a:pt x="66843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rPr>
              <a:t>C</a:t>
            </a:r>
            <a:endParaRPr lang="zh-CN" altLang="en-US" dirty="0">
              <a:solidFill>
                <a:srgbClr val="FEFFFF"/>
              </a:solidFill>
            </a:endParaRPr>
          </a:p>
        </p:txBody>
      </p:sp>
      <p:sp>
        <p:nvSpPr>
          <p:cNvPr id="35" name="任意多边形: 形状 34"/>
          <p:cNvSpPr/>
          <p:nvPr/>
        </p:nvSpPr>
        <p:spPr>
          <a:xfrm>
            <a:off x="6257517" y="5866147"/>
            <a:ext cx="1969791" cy="514701"/>
          </a:xfrm>
          <a:custGeom>
            <a:avLst/>
            <a:gdLst>
              <a:gd name="connsiteX0" fmla="*/ 984895 w 1969791"/>
              <a:gd name="connsiteY0" fmla="*/ 0 h 514701"/>
              <a:gd name="connsiteX1" fmla="*/ 1922470 w 1969791"/>
              <a:gd name="connsiteY1" fmla="*/ 151150 h 514701"/>
              <a:gd name="connsiteX2" fmla="*/ 1969791 w 1969791"/>
              <a:gd name="connsiteY2" fmla="*/ 170464 h 514701"/>
              <a:gd name="connsiteX3" fmla="*/ 1969791 w 1969791"/>
              <a:gd name="connsiteY3" fmla="*/ 514701 h 514701"/>
              <a:gd name="connsiteX4" fmla="*/ 1922470 w 1969791"/>
              <a:gd name="connsiteY4" fmla="*/ 495387 h 514701"/>
              <a:gd name="connsiteX5" fmla="*/ 984895 w 1969791"/>
              <a:gd name="connsiteY5" fmla="*/ 344237 h 514701"/>
              <a:gd name="connsiteX6" fmla="*/ 47320 w 1969791"/>
              <a:gd name="connsiteY6" fmla="*/ 495387 h 514701"/>
              <a:gd name="connsiteX7" fmla="*/ 0 w 1969791"/>
              <a:gd name="connsiteY7" fmla="*/ 514700 h 514701"/>
              <a:gd name="connsiteX8" fmla="*/ 0 w 1969791"/>
              <a:gd name="connsiteY8" fmla="*/ 170463 h 514701"/>
              <a:gd name="connsiteX9" fmla="*/ 47320 w 1969791"/>
              <a:gd name="connsiteY9" fmla="*/ 151150 h 514701"/>
              <a:gd name="connsiteX10" fmla="*/ 984895 w 1969791"/>
              <a:gd name="connsiteY10" fmla="*/ 0 h 514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69791" h="514701">
                <a:moveTo>
                  <a:pt x="984895" y="0"/>
                </a:moveTo>
                <a:cubicBezTo>
                  <a:pt x="1341040" y="0"/>
                  <a:pt x="1667683" y="56723"/>
                  <a:pt x="1922470" y="151150"/>
                </a:cubicBezTo>
                <a:lnTo>
                  <a:pt x="1969791" y="170464"/>
                </a:lnTo>
                <a:lnTo>
                  <a:pt x="1969791" y="514701"/>
                </a:lnTo>
                <a:lnTo>
                  <a:pt x="1922470" y="495387"/>
                </a:lnTo>
                <a:cubicBezTo>
                  <a:pt x="1667683" y="400960"/>
                  <a:pt x="1341040" y="344237"/>
                  <a:pt x="984895" y="344237"/>
                </a:cubicBezTo>
                <a:cubicBezTo>
                  <a:pt x="628750" y="344237"/>
                  <a:pt x="302107" y="400960"/>
                  <a:pt x="47320" y="495387"/>
                </a:cubicBezTo>
                <a:lnTo>
                  <a:pt x="0" y="514700"/>
                </a:lnTo>
                <a:lnTo>
                  <a:pt x="0" y="170463"/>
                </a:lnTo>
                <a:lnTo>
                  <a:pt x="47320" y="151150"/>
                </a:lnTo>
                <a:cubicBezTo>
                  <a:pt x="302107" y="56723"/>
                  <a:pt x="628750" y="0"/>
                  <a:pt x="984895" y="0"/>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80000" rtlCol="0" anchor="ctr">
            <a:noAutofit/>
          </a:bodyPr>
          <a:lstStyle/>
          <a:p>
            <a:pPr algn="ctr"/>
            <a:endParaRPr lang="zh-CN" altLang="en-US" dirty="0">
              <a:solidFill>
                <a:srgbClr val="FEFFFF"/>
              </a:solidFill>
            </a:endParaRPr>
          </a:p>
        </p:txBody>
      </p:sp>
      <p:sp>
        <p:nvSpPr>
          <p:cNvPr id="36" name="任意多边形: 形状 35" descr="#clear#"/>
          <p:cNvSpPr/>
          <p:nvPr/>
        </p:nvSpPr>
        <p:spPr>
          <a:xfrm>
            <a:off x="8550341" y="2852297"/>
            <a:ext cx="1969791" cy="2669612"/>
          </a:xfrm>
          <a:custGeom>
            <a:avLst/>
            <a:gdLst>
              <a:gd name="connsiteX0" fmla="*/ 769371 w 1969791"/>
              <a:gd name="connsiteY0" fmla="*/ 79242 h 2669612"/>
              <a:gd name="connsiteX1" fmla="*/ 720153 w 1969791"/>
              <a:gd name="connsiteY1" fmla="*/ 128460 h 2669612"/>
              <a:gd name="connsiteX2" fmla="*/ 720153 w 1969791"/>
              <a:gd name="connsiteY2" fmla="*/ 154552 h 2669612"/>
              <a:gd name="connsiteX3" fmla="*/ 769371 w 1969791"/>
              <a:gd name="connsiteY3" fmla="*/ 203770 h 2669612"/>
              <a:gd name="connsiteX4" fmla="*/ 1200420 w 1969791"/>
              <a:gd name="connsiteY4" fmla="*/ 203770 h 2669612"/>
              <a:gd name="connsiteX5" fmla="*/ 1249638 w 1969791"/>
              <a:gd name="connsiteY5" fmla="*/ 154552 h 2669612"/>
              <a:gd name="connsiteX6" fmla="*/ 1249638 w 1969791"/>
              <a:gd name="connsiteY6" fmla="*/ 128460 h 2669612"/>
              <a:gd name="connsiteX7" fmla="*/ 1200420 w 1969791"/>
              <a:gd name="connsiteY7" fmla="*/ 79242 h 2669612"/>
              <a:gd name="connsiteX8" fmla="*/ 0 w 1969791"/>
              <a:gd name="connsiteY8" fmla="*/ 0 h 2669612"/>
              <a:gd name="connsiteX9" fmla="*/ 1969791 w 1969791"/>
              <a:gd name="connsiteY9" fmla="*/ 0 h 2669612"/>
              <a:gd name="connsiteX10" fmla="*/ 1969791 w 1969791"/>
              <a:gd name="connsiteY10" fmla="*/ 2669612 h 2669612"/>
              <a:gd name="connsiteX11" fmla="*/ 1922470 w 1969791"/>
              <a:gd name="connsiteY11" fmla="*/ 2650298 h 2669612"/>
              <a:gd name="connsiteX12" fmla="*/ 984895 w 1969791"/>
              <a:gd name="connsiteY12" fmla="*/ 2499148 h 2669612"/>
              <a:gd name="connsiteX13" fmla="*/ 47320 w 1969791"/>
              <a:gd name="connsiteY13" fmla="*/ 2650298 h 2669612"/>
              <a:gd name="connsiteX14" fmla="*/ 0 w 1969791"/>
              <a:gd name="connsiteY14" fmla="*/ 2669611 h 2669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69791" h="2669612">
                <a:moveTo>
                  <a:pt x="769371" y="79242"/>
                </a:moveTo>
                <a:cubicBezTo>
                  <a:pt x="742188" y="79242"/>
                  <a:pt x="720153" y="101277"/>
                  <a:pt x="720153" y="128460"/>
                </a:cubicBezTo>
                <a:lnTo>
                  <a:pt x="720153" y="154552"/>
                </a:lnTo>
                <a:cubicBezTo>
                  <a:pt x="720153" y="181735"/>
                  <a:pt x="742188" y="203770"/>
                  <a:pt x="769371" y="203770"/>
                </a:cubicBezTo>
                <a:lnTo>
                  <a:pt x="1200420" y="203770"/>
                </a:lnTo>
                <a:cubicBezTo>
                  <a:pt x="1227603" y="203770"/>
                  <a:pt x="1249638" y="181735"/>
                  <a:pt x="1249638" y="154552"/>
                </a:cubicBezTo>
                <a:lnTo>
                  <a:pt x="1249638" y="128460"/>
                </a:lnTo>
                <a:cubicBezTo>
                  <a:pt x="1249638" y="101277"/>
                  <a:pt x="1227603" y="79242"/>
                  <a:pt x="1200420" y="79242"/>
                </a:cubicBezTo>
                <a:close/>
                <a:moveTo>
                  <a:pt x="0" y="0"/>
                </a:moveTo>
                <a:lnTo>
                  <a:pt x="1969791" y="0"/>
                </a:lnTo>
                <a:lnTo>
                  <a:pt x="1969791" y="2669612"/>
                </a:lnTo>
                <a:lnTo>
                  <a:pt x="1922470" y="2650298"/>
                </a:lnTo>
                <a:cubicBezTo>
                  <a:pt x="1667683" y="2555871"/>
                  <a:pt x="1341040" y="2499148"/>
                  <a:pt x="984895" y="2499148"/>
                </a:cubicBezTo>
                <a:cubicBezTo>
                  <a:pt x="628750" y="2499148"/>
                  <a:pt x="302107" y="2555871"/>
                  <a:pt x="47320" y="2650298"/>
                </a:cubicBezTo>
                <a:lnTo>
                  <a:pt x="0" y="266961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tIns="180000" rtlCol="0" anchor="ctr">
            <a:noAutofit/>
          </a:bodyPr>
          <a:lstStyle/>
          <a:p>
            <a:pPr algn="ctr"/>
            <a:r>
              <a:rPr lang="zh-CN" altLang="en-US" dirty="0">
                <a:solidFill>
                  <a:srgbClr val="FEFFFF"/>
                </a:solidFill>
              </a:rPr>
              <a:t>请输入文本</a:t>
            </a:r>
            <a:endParaRPr lang="zh-CN" altLang="en-US" dirty="0">
              <a:solidFill>
                <a:srgbClr val="FEFFFF"/>
              </a:solidFill>
            </a:endParaRPr>
          </a:p>
        </p:txBody>
      </p:sp>
      <p:sp>
        <p:nvSpPr>
          <p:cNvPr id="41" name="任意多边形 7"/>
          <p:cNvSpPr/>
          <p:nvPr/>
        </p:nvSpPr>
        <p:spPr>
          <a:xfrm>
            <a:off x="9195617" y="2354190"/>
            <a:ext cx="418345" cy="657353"/>
          </a:xfrm>
          <a:custGeom>
            <a:avLst/>
            <a:gdLst>
              <a:gd name="connsiteX0" fmla="*/ 0 w 312879"/>
              <a:gd name="connsiteY0" fmla="*/ 84667 h 491632"/>
              <a:gd name="connsiteX1" fmla="*/ 220133 w 312879"/>
              <a:gd name="connsiteY1" fmla="*/ 491067 h 491632"/>
              <a:gd name="connsiteX2" fmla="*/ 304800 w 312879"/>
              <a:gd name="connsiteY2" fmla="*/ 169333 h 491632"/>
              <a:gd name="connsiteX3" fmla="*/ 33866 w 312879"/>
              <a:gd name="connsiteY3" fmla="*/ 0 h 491632"/>
            </a:gdLst>
            <a:ahLst/>
            <a:cxnLst>
              <a:cxn ang="0">
                <a:pos x="connsiteX0" y="connsiteY0"/>
              </a:cxn>
              <a:cxn ang="0">
                <a:pos x="connsiteX1" y="connsiteY1"/>
              </a:cxn>
              <a:cxn ang="0">
                <a:pos x="connsiteX2" y="connsiteY2"/>
              </a:cxn>
              <a:cxn ang="0">
                <a:pos x="connsiteX3" y="connsiteY3"/>
              </a:cxn>
            </a:cxnLst>
            <a:rect l="l" t="t" r="r" b="b"/>
            <a:pathLst>
              <a:path w="312879" h="491632">
                <a:moveTo>
                  <a:pt x="0" y="84667"/>
                </a:moveTo>
                <a:cubicBezTo>
                  <a:pt x="84666" y="280811"/>
                  <a:pt x="169333" y="476956"/>
                  <a:pt x="220133" y="491067"/>
                </a:cubicBezTo>
                <a:cubicBezTo>
                  <a:pt x="270933" y="505178"/>
                  <a:pt x="335845" y="251178"/>
                  <a:pt x="304800" y="169333"/>
                </a:cubicBezTo>
                <a:cubicBezTo>
                  <a:pt x="273755" y="87488"/>
                  <a:pt x="153810" y="43744"/>
                  <a:pt x="33866" y="0"/>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FFF"/>
              </a:solidFill>
            </a:endParaRPr>
          </a:p>
        </p:txBody>
      </p:sp>
      <p:sp>
        <p:nvSpPr>
          <p:cNvPr id="42" name="任意多边形 8" descr="#clear#"/>
          <p:cNvSpPr/>
          <p:nvPr/>
        </p:nvSpPr>
        <p:spPr>
          <a:xfrm>
            <a:off x="8686186" y="1851477"/>
            <a:ext cx="656583" cy="656583"/>
          </a:xfrm>
          <a:custGeom>
            <a:avLst/>
            <a:gdLst>
              <a:gd name="connsiteX0" fmla="*/ 668437 w 1336874"/>
              <a:gd name="connsiteY0" fmla="*/ 160795 h 1336874"/>
              <a:gd name="connsiteX1" fmla="*/ 1176080 w 1336874"/>
              <a:gd name="connsiteY1" fmla="*/ 668438 h 1336874"/>
              <a:gd name="connsiteX2" fmla="*/ 668437 w 1336874"/>
              <a:gd name="connsiteY2" fmla="*/ 1176081 h 1336874"/>
              <a:gd name="connsiteX3" fmla="*/ 160794 w 1336874"/>
              <a:gd name="connsiteY3" fmla="*/ 668438 h 1336874"/>
              <a:gd name="connsiteX4" fmla="*/ 668437 w 1336874"/>
              <a:gd name="connsiteY4" fmla="*/ 160795 h 1336874"/>
              <a:gd name="connsiteX5" fmla="*/ 668438 w 1336874"/>
              <a:gd name="connsiteY5" fmla="*/ 147863 h 1336874"/>
              <a:gd name="connsiteX6" fmla="*/ 147863 w 1336874"/>
              <a:gd name="connsiteY6" fmla="*/ 668438 h 1336874"/>
              <a:gd name="connsiteX7" fmla="*/ 668438 w 1336874"/>
              <a:gd name="connsiteY7" fmla="*/ 1189013 h 1336874"/>
              <a:gd name="connsiteX8" fmla="*/ 1189013 w 1336874"/>
              <a:gd name="connsiteY8" fmla="*/ 668438 h 1336874"/>
              <a:gd name="connsiteX9" fmla="*/ 668438 w 1336874"/>
              <a:gd name="connsiteY9" fmla="*/ 147863 h 1336874"/>
              <a:gd name="connsiteX10" fmla="*/ 668438 w 1336874"/>
              <a:gd name="connsiteY10" fmla="*/ 0 h 1336874"/>
              <a:gd name="connsiteX11" fmla="*/ 731595 w 1336874"/>
              <a:gd name="connsiteY11" fmla="*/ 26160 h 1336874"/>
              <a:gd name="connsiteX12" fmla="*/ 817513 w 1336874"/>
              <a:gd name="connsiteY12" fmla="*/ 112080 h 1336874"/>
              <a:gd name="connsiteX13" fmla="*/ 934882 w 1336874"/>
              <a:gd name="connsiteY13" fmla="*/ 80632 h 1336874"/>
              <a:gd name="connsiteX14" fmla="*/ 1002657 w 1336874"/>
              <a:gd name="connsiteY14" fmla="*/ 89554 h 1336874"/>
              <a:gd name="connsiteX15" fmla="*/ 1044271 w 1336874"/>
              <a:gd name="connsiteY15" fmla="*/ 143788 h 1336874"/>
              <a:gd name="connsiteX16" fmla="*/ 1075720 w 1336874"/>
              <a:gd name="connsiteY16" fmla="*/ 261155 h 1336874"/>
              <a:gd name="connsiteX17" fmla="*/ 1193086 w 1336874"/>
              <a:gd name="connsiteY17" fmla="*/ 292605 h 1336874"/>
              <a:gd name="connsiteX18" fmla="*/ 1247321 w 1336874"/>
              <a:gd name="connsiteY18" fmla="*/ 334219 h 1336874"/>
              <a:gd name="connsiteX19" fmla="*/ 1256243 w 1336874"/>
              <a:gd name="connsiteY19" fmla="*/ 401994 h 1336874"/>
              <a:gd name="connsiteX20" fmla="*/ 1224795 w 1336874"/>
              <a:gd name="connsiteY20" fmla="*/ 519361 h 1336874"/>
              <a:gd name="connsiteX21" fmla="*/ 1310714 w 1336874"/>
              <a:gd name="connsiteY21" fmla="*/ 605281 h 1336874"/>
              <a:gd name="connsiteX22" fmla="*/ 1336874 w 1336874"/>
              <a:gd name="connsiteY22" fmla="*/ 668437 h 1336874"/>
              <a:gd name="connsiteX23" fmla="*/ 1310714 w 1336874"/>
              <a:gd name="connsiteY23" fmla="*/ 731594 h 1336874"/>
              <a:gd name="connsiteX24" fmla="*/ 1224795 w 1336874"/>
              <a:gd name="connsiteY24" fmla="*/ 817513 h 1336874"/>
              <a:gd name="connsiteX25" fmla="*/ 1256243 w 1336874"/>
              <a:gd name="connsiteY25" fmla="*/ 934880 h 1336874"/>
              <a:gd name="connsiteX26" fmla="*/ 1247320 w 1336874"/>
              <a:gd name="connsiteY26" fmla="*/ 1002657 h 1336874"/>
              <a:gd name="connsiteX27" fmla="*/ 1193086 w 1336874"/>
              <a:gd name="connsiteY27" fmla="*/ 1044271 h 1336874"/>
              <a:gd name="connsiteX28" fmla="*/ 1075719 w 1336874"/>
              <a:gd name="connsiteY28" fmla="*/ 1075719 h 1336874"/>
              <a:gd name="connsiteX29" fmla="*/ 1044271 w 1336874"/>
              <a:gd name="connsiteY29" fmla="*/ 1193088 h 1336874"/>
              <a:gd name="connsiteX30" fmla="*/ 1002654 w 1336874"/>
              <a:gd name="connsiteY30" fmla="*/ 1247321 h 1336874"/>
              <a:gd name="connsiteX31" fmla="*/ 934880 w 1336874"/>
              <a:gd name="connsiteY31" fmla="*/ 1256244 h 1336874"/>
              <a:gd name="connsiteX32" fmla="*/ 817512 w 1336874"/>
              <a:gd name="connsiteY32" fmla="*/ 1224795 h 1336874"/>
              <a:gd name="connsiteX33" fmla="*/ 731594 w 1336874"/>
              <a:gd name="connsiteY33" fmla="*/ 1310714 h 1336874"/>
              <a:gd name="connsiteX34" fmla="*/ 668437 w 1336874"/>
              <a:gd name="connsiteY34" fmla="*/ 1336874 h 1336874"/>
              <a:gd name="connsiteX35" fmla="*/ 605281 w 1336874"/>
              <a:gd name="connsiteY35" fmla="*/ 1310714 h 1336874"/>
              <a:gd name="connsiteX36" fmla="*/ 519361 w 1336874"/>
              <a:gd name="connsiteY36" fmla="*/ 1224795 h 1336874"/>
              <a:gd name="connsiteX37" fmla="*/ 401995 w 1336874"/>
              <a:gd name="connsiteY37" fmla="*/ 1256244 h 1336874"/>
              <a:gd name="connsiteX38" fmla="*/ 334219 w 1336874"/>
              <a:gd name="connsiteY38" fmla="*/ 1247320 h 1336874"/>
              <a:gd name="connsiteX39" fmla="*/ 292605 w 1336874"/>
              <a:gd name="connsiteY39" fmla="*/ 1193086 h 1336874"/>
              <a:gd name="connsiteX40" fmla="*/ 261155 w 1336874"/>
              <a:gd name="connsiteY40" fmla="*/ 1075719 h 1336874"/>
              <a:gd name="connsiteX41" fmla="*/ 143788 w 1336874"/>
              <a:gd name="connsiteY41" fmla="*/ 1044271 h 1336874"/>
              <a:gd name="connsiteX42" fmla="*/ 89554 w 1336874"/>
              <a:gd name="connsiteY42" fmla="*/ 1002656 h 1336874"/>
              <a:gd name="connsiteX43" fmla="*/ 80632 w 1336874"/>
              <a:gd name="connsiteY43" fmla="*/ 934880 h 1336874"/>
              <a:gd name="connsiteX44" fmla="*/ 112080 w 1336874"/>
              <a:gd name="connsiteY44" fmla="*/ 817513 h 1336874"/>
              <a:gd name="connsiteX45" fmla="*/ 26162 w 1336874"/>
              <a:gd name="connsiteY45" fmla="*/ 731594 h 1336874"/>
              <a:gd name="connsiteX46" fmla="*/ 0 w 1336874"/>
              <a:gd name="connsiteY46" fmla="*/ 668437 h 1336874"/>
              <a:gd name="connsiteX47" fmla="*/ 26160 w 1336874"/>
              <a:gd name="connsiteY47" fmla="*/ 605281 h 1336874"/>
              <a:gd name="connsiteX48" fmla="*/ 112080 w 1336874"/>
              <a:gd name="connsiteY48" fmla="*/ 519361 h 1336874"/>
              <a:gd name="connsiteX49" fmla="*/ 80632 w 1336874"/>
              <a:gd name="connsiteY49" fmla="*/ 401994 h 1336874"/>
              <a:gd name="connsiteX50" fmla="*/ 89554 w 1336874"/>
              <a:gd name="connsiteY50" fmla="*/ 334219 h 1336874"/>
              <a:gd name="connsiteX51" fmla="*/ 143788 w 1336874"/>
              <a:gd name="connsiteY51" fmla="*/ 292603 h 1336874"/>
              <a:gd name="connsiteX52" fmla="*/ 261155 w 1336874"/>
              <a:gd name="connsiteY52" fmla="*/ 261155 h 1336874"/>
              <a:gd name="connsiteX53" fmla="*/ 292605 w 1336874"/>
              <a:gd name="connsiteY53" fmla="*/ 143788 h 1336874"/>
              <a:gd name="connsiteX54" fmla="*/ 334219 w 1336874"/>
              <a:gd name="connsiteY54" fmla="*/ 89554 h 1336874"/>
              <a:gd name="connsiteX55" fmla="*/ 366597 w 1336874"/>
              <a:gd name="connsiteY55" fmla="*/ 78413 h 1336874"/>
              <a:gd name="connsiteX56" fmla="*/ 401995 w 1336874"/>
              <a:gd name="connsiteY56" fmla="*/ 80632 h 1336874"/>
              <a:gd name="connsiteX57" fmla="*/ 519363 w 1336874"/>
              <a:gd name="connsiteY57" fmla="*/ 112080 h 1336874"/>
              <a:gd name="connsiteX58" fmla="*/ 605281 w 1336874"/>
              <a:gd name="connsiteY58" fmla="*/ 26160 h 1336874"/>
              <a:gd name="connsiteX59" fmla="*/ 668438 w 1336874"/>
              <a:gd name="connsiteY59" fmla="*/ 0 h 1336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336874" h="1336874">
                <a:moveTo>
                  <a:pt x="668437" y="160795"/>
                </a:moveTo>
                <a:cubicBezTo>
                  <a:pt x="948800" y="160795"/>
                  <a:pt x="1176080" y="388075"/>
                  <a:pt x="1176080" y="668438"/>
                </a:cubicBezTo>
                <a:cubicBezTo>
                  <a:pt x="1176080" y="948801"/>
                  <a:pt x="948800" y="1176081"/>
                  <a:pt x="668437" y="1176081"/>
                </a:cubicBezTo>
                <a:cubicBezTo>
                  <a:pt x="388074" y="1176081"/>
                  <a:pt x="160794" y="948801"/>
                  <a:pt x="160794" y="668438"/>
                </a:cubicBezTo>
                <a:cubicBezTo>
                  <a:pt x="160794" y="388075"/>
                  <a:pt x="388074" y="160795"/>
                  <a:pt x="668437" y="160795"/>
                </a:cubicBezTo>
                <a:close/>
                <a:moveTo>
                  <a:pt x="668438" y="147863"/>
                </a:moveTo>
                <a:cubicBezTo>
                  <a:pt x="380932" y="147863"/>
                  <a:pt x="147863" y="380932"/>
                  <a:pt x="147863" y="668438"/>
                </a:cubicBezTo>
                <a:cubicBezTo>
                  <a:pt x="147863" y="955944"/>
                  <a:pt x="380932" y="1189013"/>
                  <a:pt x="668438" y="1189013"/>
                </a:cubicBezTo>
                <a:cubicBezTo>
                  <a:pt x="955944" y="1189013"/>
                  <a:pt x="1189013" y="955944"/>
                  <a:pt x="1189013" y="668438"/>
                </a:cubicBezTo>
                <a:cubicBezTo>
                  <a:pt x="1189013" y="380932"/>
                  <a:pt x="955944" y="147863"/>
                  <a:pt x="668438" y="147863"/>
                </a:cubicBezTo>
                <a:close/>
                <a:moveTo>
                  <a:pt x="668438" y="0"/>
                </a:moveTo>
                <a:cubicBezTo>
                  <a:pt x="691296" y="-1"/>
                  <a:pt x="714154" y="8720"/>
                  <a:pt x="731595" y="26160"/>
                </a:cubicBezTo>
                <a:lnTo>
                  <a:pt x="817513" y="112080"/>
                </a:lnTo>
                <a:lnTo>
                  <a:pt x="934882" y="80632"/>
                </a:lnTo>
                <a:cubicBezTo>
                  <a:pt x="958704" y="74247"/>
                  <a:pt x="982861" y="78124"/>
                  <a:pt x="1002657" y="89554"/>
                </a:cubicBezTo>
                <a:cubicBezTo>
                  <a:pt x="1022452" y="100983"/>
                  <a:pt x="1037888" y="119964"/>
                  <a:pt x="1044271" y="143788"/>
                </a:cubicBezTo>
                <a:lnTo>
                  <a:pt x="1075720" y="261155"/>
                </a:lnTo>
                <a:lnTo>
                  <a:pt x="1193086" y="292605"/>
                </a:lnTo>
                <a:cubicBezTo>
                  <a:pt x="1216911" y="298987"/>
                  <a:pt x="1235893" y="314423"/>
                  <a:pt x="1247321" y="334219"/>
                </a:cubicBezTo>
                <a:cubicBezTo>
                  <a:pt x="1258750" y="354015"/>
                  <a:pt x="1262627" y="378170"/>
                  <a:pt x="1256243" y="401994"/>
                </a:cubicBezTo>
                <a:lnTo>
                  <a:pt x="1224795" y="519361"/>
                </a:lnTo>
                <a:lnTo>
                  <a:pt x="1310714" y="605281"/>
                </a:lnTo>
                <a:cubicBezTo>
                  <a:pt x="1328155" y="622721"/>
                  <a:pt x="1336874" y="645580"/>
                  <a:pt x="1336874" y="668437"/>
                </a:cubicBezTo>
                <a:cubicBezTo>
                  <a:pt x="1336875" y="691296"/>
                  <a:pt x="1328155" y="714154"/>
                  <a:pt x="1310714" y="731594"/>
                </a:cubicBezTo>
                <a:lnTo>
                  <a:pt x="1224795" y="817513"/>
                </a:lnTo>
                <a:lnTo>
                  <a:pt x="1256243" y="934880"/>
                </a:lnTo>
                <a:cubicBezTo>
                  <a:pt x="1262626" y="958704"/>
                  <a:pt x="1258749" y="982861"/>
                  <a:pt x="1247320" y="1002657"/>
                </a:cubicBezTo>
                <a:cubicBezTo>
                  <a:pt x="1235892" y="1022452"/>
                  <a:pt x="1216910" y="1037888"/>
                  <a:pt x="1193086" y="1044271"/>
                </a:cubicBezTo>
                <a:lnTo>
                  <a:pt x="1075719" y="1075719"/>
                </a:lnTo>
                <a:lnTo>
                  <a:pt x="1044271" y="1193088"/>
                </a:lnTo>
                <a:cubicBezTo>
                  <a:pt x="1037888" y="1216910"/>
                  <a:pt x="1022452" y="1235892"/>
                  <a:pt x="1002654" y="1247321"/>
                </a:cubicBezTo>
                <a:cubicBezTo>
                  <a:pt x="982860" y="1258750"/>
                  <a:pt x="958704" y="1262627"/>
                  <a:pt x="934880" y="1256244"/>
                </a:cubicBezTo>
                <a:lnTo>
                  <a:pt x="817512" y="1224795"/>
                </a:lnTo>
                <a:lnTo>
                  <a:pt x="731594" y="1310714"/>
                </a:lnTo>
                <a:cubicBezTo>
                  <a:pt x="714154" y="1328153"/>
                  <a:pt x="691296" y="1336874"/>
                  <a:pt x="668437" y="1336874"/>
                </a:cubicBezTo>
                <a:cubicBezTo>
                  <a:pt x="645579" y="1336874"/>
                  <a:pt x="622720" y="1328153"/>
                  <a:pt x="605281" y="1310714"/>
                </a:cubicBezTo>
                <a:lnTo>
                  <a:pt x="519361" y="1224795"/>
                </a:lnTo>
                <a:lnTo>
                  <a:pt x="401995" y="1256244"/>
                </a:lnTo>
                <a:cubicBezTo>
                  <a:pt x="378172" y="1262627"/>
                  <a:pt x="354015" y="1258750"/>
                  <a:pt x="334219" y="1247320"/>
                </a:cubicBezTo>
                <a:cubicBezTo>
                  <a:pt x="314424" y="1235892"/>
                  <a:pt x="298988" y="1216910"/>
                  <a:pt x="292605" y="1193086"/>
                </a:cubicBezTo>
                <a:lnTo>
                  <a:pt x="261155" y="1075719"/>
                </a:lnTo>
                <a:lnTo>
                  <a:pt x="143788" y="1044271"/>
                </a:lnTo>
                <a:cubicBezTo>
                  <a:pt x="119964" y="1037888"/>
                  <a:pt x="100983" y="1022452"/>
                  <a:pt x="89554" y="1002656"/>
                </a:cubicBezTo>
                <a:cubicBezTo>
                  <a:pt x="78124" y="982861"/>
                  <a:pt x="74247" y="958704"/>
                  <a:pt x="80632" y="934880"/>
                </a:cubicBezTo>
                <a:lnTo>
                  <a:pt x="112080" y="817513"/>
                </a:lnTo>
                <a:lnTo>
                  <a:pt x="26162" y="731594"/>
                </a:lnTo>
                <a:cubicBezTo>
                  <a:pt x="8720" y="714154"/>
                  <a:pt x="0" y="691296"/>
                  <a:pt x="0" y="668437"/>
                </a:cubicBezTo>
                <a:cubicBezTo>
                  <a:pt x="0" y="645580"/>
                  <a:pt x="8721" y="622721"/>
                  <a:pt x="26160" y="605281"/>
                </a:cubicBezTo>
                <a:lnTo>
                  <a:pt x="112080" y="519361"/>
                </a:lnTo>
                <a:lnTo>
                  <a:pt x="80632" y="401994"/>
                </a:lnTo>
                <a:cubicBezTo>
                  <a:pt x="74247" y="378172"/>
                  <a:pt x="78124" y="354015"/>
                  <a:pt x="89554" y="334219"/>
                </a:cubicBezTo>
                <a:cubicBezTo>
                  <a:pt x="100983" y="314423"/>
                  <a:pt x="119964" y="298987"/>
                  <a:pt x="143788" y="292603"/>
                </a:cubicBezTo>
                <a:lnTo>
                  <a:pt x="261155" y="261155"/>
                </a:lnTo>
                <a:lnTo>
                  <a:pt x="292605" y="143788"/>
                </a:lnTo>
                <a:cubicBezTo>
                  <a:pt x="298988" y="119964"/>
                  <a:pt x="314423" y="100983"/>
                  <a:pt x="334219" y="89554"/>
                </a:cubicBezTo>
                <a:cubicBezTo>
                  <a:pt x="344118" y="83838"/>
                  <a:pt x="355106" y="80012"/>
                  <a:pt x="366597" y="78413"/>
                </a:cubicBezTo>
                <a:cubicBezTo>
                  <a:pt x="378087" y="76813"/>
                  <a:pt x="390083" y="77440"/>
                  <a:pt x="401995" y="80632"/>
                </a:cubicBezTo>
                <a:lnTo>
                  <a:pt x="519363" y="112080"/>
                </a:lnTo>
                <a:lnTo>
                  <a:pt x="605281" y="26160"/>
                </a:lnTo>
                <a:cubicBezTo>
                  <a:pt x="622721" y="8721"/>
                  <a:pt x="645580" y="0"/>
                  <a:pt x="66843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rPr>
              <a:t>D</a:t>
            </a:r>
            <a:endParaRPr lang="zh-CN" altLang="en-US" dirty="0">
              <a:solidFill>
                <a:srgbClr val="FEFFFF"/>
              </a:solidFill>
            </a:endParaRPr>
          </a:p>
        </p:txBody>
      </p:sp>
      <p:sp>
        <p:nvSpPr>
          <p:cNvPr id="43" name="任意多边形: 形状 42"/>
          <p:cNvSpPr/>
          <p:nvPr/>
        </p:nvSpPr>
        <p:spPr>
          <a:xfrm>
            <a:off x="8550341" y="5351446"/>
            <a:ext cx="1969791" cy="514701"/>
          </a:xfrm>
          <a:custGeom>
            <a:avLst/>
            <a:gdLst>
              <a:gd name="connsiteX0" fmla="*/ 984895 w 1969791"/>
              <a:gd name="connsiteY0" fmla="*/ 0 h 514701"/>
              <a:gd name="connsiteX1" fmla="*/ 1922470 w 1969791"/>
              <a:gd name="connsiteY1" fmla="*/ 151150 h 514701"/>
              <a:gd name="connsiteX2" fmla="*/ 1969791 w 1969791"/>
              <a:gd name="connsiteY2" fmla="*/ 170464 h 514701"/>
              <a:gd name="connsiteX3" fmla="*/ 1969791 w 1969791"/>
              <a:gd name="connsiteY3" fmla="*/ 514701 h 514701"/>
              <a:gd name="connsiteX4" fmla="*/ 1922470 w 1969791"/>
              <a:gd name="connsiteY4" fmla="*/ 495387 h 514701"/>
              <a:gd name="connsiteX5" fmla="*/ 984895 w 1969791"/>
              <a:gd name="connsiteY5" fmla="*/ 344237 h 514701"/>
              <a:gd name="connsiteX6" fmla="*/ 47320 w 1969791"/>
              <a:gd name="connsiteY6" fmla="*/ 495387 h 514701"/>
              <a:gd name="connsiteX7" fmla="*/ 0 w 1969791"/>
              <a:gd name="connsiteY7" fmla="*/ 514700 h 514701"/>
              <a:gd name="connsiteX8" fmla="*/ 0 w 1969791"/>
              <a:gd name="connsiteY8" fmla="*/ 170463 h 514701"/>
              <a:gd name="connsiteX9" fmla="*/ 47320 w 1969791"/>
              <a:gd name="connsiteY9" fmla="*/ 151150 h 514701"/>
              <a:gd name="connsiteX10" fmla="*/ 984895 w 1969791"/>
              <a:gd name="connsiteY10" fmla="*/ 0 h 514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69791" h="514701">
                <a:moveTo>
                  <a:pt x="984895" y="0"/>
                </a:moveTo>
                <a:cubicBezTo>
                  <a:pt x="1341040" y="0"/>
                  <a:pt x="1667683" y="56723"/>
                  <a:pt x="1922470" y="151150"/>
                </a:cubicBezTo>
                <a:lnTo>
                  <a:pt x="1969791" y="170464"/>
                </a:lnTo>
                <a:lnTo>
                  <a:pt x="1969791" y="514701"/>
                </a:lnTo>
                <a:lnTo>
                  <a:pt x="1922470" y="495387"/>
                </a:lnTo>
                <a:cubicBezTo>
                  <a:pt x="1667683" y="400960"/>
                  <a:pt x="1341040" y="344237"/>
                  <a:pt x="984895" y="344237"/>
                </a:cubicBezTo>
                <a:cubicBezTo>
                  <a:pt x="628750" y="344237"/>
                  <a:pt x="302107" y="400960"/>
                  <a:pt x="47320" y="495387"/>
                </a:cubicBezTo>
                <a:lnTo>
                  <a:pt x="0" y="514700"/>
                </a:lnTo>
                <a:lnTo>
                  <a:pt x="0" y="170463"/>
                </a:lnTo>
                <a:lnTo>
                  <a:pt x="47320" y="151150"/>
                </a:lnTo>
                <a:cubicBezTo>
                  <a:pt x="302107" y="56723"/>
                  <a:pt x="628750" y="0"/>
                  <a:pt x="984895" y="0"/>
                </a:cubicBez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80000" rtlCol="0" anchor="ctr">
            <a:noAutofit/>
          </a:bodyPr>
          <a:lstStyle/>
          <a:p>
            <a:pPr algn="ctr"/>
            <a:endParaRPr lang="zh-CN" altLang="en-US" dirty="0">
              <a:solidFill>
                <a:srgbClr val="FEFFFF"/>
              </a:solidFill>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descr="#clear#"/>
          <p:cNvSpPr>
            <a:spLocks noGrp="1"/>
          </p:cNvSpPr>
          <p:nvPr>
            <p:ph type="title"/>
          </p:nvPr>
        </p:nvSpPr>
        <p:spPr/>
        <p:txBody>
          <a:bodyPr/>
          <a:lstStyle/>
          <a:p>
            <a:r>
              <a:rPr lang="zh-CN" altLang="en-US"/>
              <a:t>请在此输入您的大标题</a:t>
            </a:r>
            <a:endParaRPr lang="en-US" altLang="zh-CN" dirty="0"/>
          </a:p>
        </p:txBody>
      </p:sp>
      <p:sp>
        <p:nvSpPr>
          <p:cNvPr id="12" name="Freeform 7273"/>
          <p:cNvSpPr/>
          <p:nvPr/>
        </p:nvSpPr>
        <p:spPr bwMode="auto">
          <a:xfrm>
            <a:off x="3556197" y="2418423"/>
            <a:ext cx="939288" cy="949022"/>
          </a:xfrm>
          <a:custGeom>
            <a:avLst/>
            <a:gdLst>
              <a:gd name="T0" fmla="*/ 353 w 356"/>
              <a:gd name="T1" fmla="*/ 276 h 360"/>
              <a:gd name="T2" fmla="*/ 330 w 356"/>
              <a:gd name="T3" fmla="*/ 310 h 360"/>
              <a:gd name="T4" fmla="*/ 84 w 356"/>
              <a:gd name="T5" fmla="*/ 357 h 360"/>
              <a:gd name="T6" fmla="*/ 50 w 356"/>
              <a:gd name="T7" fmla="*/ 334 h 360"/>
              <a:gd name="T8" fmla="*/ 3 w 356"/>
              <a:gd name="T9" fmla="*/ 84 h 360"/>
              <a:gd name="T10" fmla="*/ 26 w 356"/>
              <a:gd name="T11" fmla="*/ 50 h 360"/>
              <a:gd name="T12" fmla="*/ 272 w 356"/>
              <a:gd name="T13" fmla="*/ 3 h 360"/>
              <a:gd name="T14" fmla="*/ 306 w 356"/>
              <a:gd name="T15" fmla="*/ 26 h 360"/>
              <a:gd name="T16" fmla="*/ 353 w 356"/>
              <a:gd name="T17" fmla="*/ 276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6" h="360">
                <a:moveTo>
                  <a:pt x="353" y="276"/>
                </a:moveTo>
                <a:cubicBezTo>
                  <a:pt x="356" y="292"/>
                  <a:pt x="346" y="307"/>
                  <a:pt x="330" y="310"/>
                </a:cubicBezTo>
                <a:cubicBezTo>
                  <a:pt x="84" y="357"/>
                  <a:pt x="84" y="357"/>
                  <a:pt x="84" y="357"/>
                </a:cubicBezTo>
                <a:cubicBezTo>
                  <a:pt x="69" y="360"/>
                  <a:pt x="53" y="350"/>
                  <a:pt x="50" y="334"/>
                </a:cubicBezTo>
                <a:cubicBezTo>
                  <a:pt x="3" y="84"/>
                  <a:pt x="3" y="84"/>
                  <a:pt x="3" y="84"/>
                </a:cubicBezTo>
                <a:cubicBezTo>
                  <a:pt x="0" y="69"/>
                  <a:pt x="10" y="53"/>
                  <a:pt x="26" y="50"/>
                </a:cubicBezTo>
                <a:cubicBezTo>
                  <a:pt x="272" y="3"/>
                  <a:pt x="272" y="3"/>
                  <a:pt x="272" y="3"/>
                </a:cubicBezTo>
                <a:cubicBezTo>
                  <a:pt x="287" y="0"/>
                  <a:pt x="303" y="11"/>
                  <a:pt x="306" y="26"/>
                </a:cubicBezTo>
                <a:lnTo>
                  <a:pt x="353" y="276"/>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3" name="Freeform 7278"/>
          <p:cNvSpPr/>
          <p:nvPr/>
        </p:nvSpPr>
        <p:spPr bwMode="auto">
          <a:xfrm>
            <a:off x="4509112" y="3259402"/>
            <a:ext cx="1282882" cy="1271202"/>
          </a:xfrm>
          <a:custGeom>
            <a:avLst/>
            <a:gdLst>
              <a:gd name="T0" fmla="*/ 122 w 486"/>
              <a:gd name="T1" fmla="*/ 0 h 482"/>
              <a:gd name="T2" fmla="*/ 85 w 486"/>
              <a:gd name="T3" fmla="*/ 30 h 482"/>
              <a:gd name="T4" fmla="*/ 5 w 486"/>
              <a:gd name="T5" fmla="*/ 356 h 482"/>
              <a:gd name="T6" fmla="*/ 33 w 486"/>
              <a:gd name="T7" fmla="*/ 403 h 482"/>
              <a:gd name="T8" fmla="*/ 355 w 486"/>
              <a:gd name="T9" fmla="*/ 481 h 482"/>
              <a:gd name="T10" fmla="*/ 364 w 486"/>
              <a:gd name="T11" fmla="*/ 482 h 482"/>
              <a:gd name="T12" fmla="*/ 401 w 486"/>
              <a:gd name="T13" fmla="*/ 453 h 482"/>
              <a:gd name="T14" fmla="*/ 481 w 486"/>
              <a:gd name="T15" fmla="*/ 126 h 482"/>
              <a:gd name="T16" fmla="*/ 453 w 486"/>
              <a:gd name="T17" fmla="*/ 80 h 482"/>
              <a:gd name="T18" fmla="*/ 131 w 486"/>
              <a:gd name="T19" fmla="*/ 1 h 482"/>
              <a:gd name="T20" fmla="*/ 122 w 486"/>
              <a:gd name="T21"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482">
                <a:moveTo>
                  <a:pt x="122" y="0"/>
                </a:moveTo>
                <a:cubicBezTo>
                  <a:pt x="105" y="0"/>
                  <a:pt x="89" y="12"/>
                  <a:pt x="85" y="30"/>
                </a:cubicBezTo>
                <a:cubicBezTo>
                  <a:pt x="5" y="356"/>
                  <a:pt x="5" y="356"/>
                  <a:pt x="5" y="356"/>
                </a:cubicBezTo>
                <a:cubicBezTo>
                  <a:pt x="0" y="377"/>
                  <a:pt x="13" y="398"/>
                  <a:pt x="33" y="403"/>
                </a:cubicBezTo>
                <a:cubicBezTo>
                  <a:pt x="355" y="481"/>
                  <a:pt x="355" y="481"/>
                  <a:pt x="355" y="481"/>
                </a:cubicBezTo>
                <a:cubicBezTo>
                  <a:pt x="358" y="482"/>
                  <a:pt x="361" y="482"/>
                  <a:pt x="364" y="482"/>
                </a:cubicBezTo>
                <a:cubicBezTo>
                  <a:pt x="381" y="482"/>
                  <a:pt x="397" y="470"/>
                  <a:pt x="401" y="453"/>
                </a:cubicBezTo>
                <a:cubicBezTo>
                  <a:pt x="481" y="126"/>
                  <a:pt x="481" y="126"/>
                  <a:pt x="481" y="126"/>
                </a:cubicBezTo>
                <a:cubicBezTo>
                  <a:pt x="486" y="105"/>
                  <a:pt x="473" y="85"/>
                  <a:pt x="453" y="80"/>
                </a:cubicBezTo>
                <a:cubicBezTo>
                  <a:pt x="131" y="1"/>
                  <a:pt x="131" y="1"/>
                  <a:pt x="131" y="1"/>
                </a:cubicBezTo>
                <a:cubicBezTo>
                  <a:pt x="128" y="1"/>
                  <a:pt x="125" y="0"/>
                  <a:pt x="122" y="0"/>
                </a:cubicBezTo>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4" name="Freeform 7280"/>
          <p:cNvSpPr/>
          <p:nvPr/>
        </p:nvSpPr>
        <p:spPr bwMode="auto">
          <a:xfrm>
            <a:off x="1011434" y="2612310"/>
            <a:ext cx="1132986" cy="1118385"/>
          </a:xfrm>
          <a:custGeom>
            <a:avLst/>
            <a:gdLst>
              <a:gd name="T0" fmla="*/ 118 w 429"/>
              <a:gd name="T1" fmla="*/ 0 h 424"/>
              <a:gd name="T2" fmla="*/ 87 w 429"/>
              <a:gd name="T3" fmla="*/ 24 h 424"/>
              <a:gd name="T4" fmla="*/ 5 w 429"/>
              <a:gd name="T5" fmla="*/ 302 h 424"/>
              <a:gd name="T6" fmla="*/ 28 w 429"/>
              <a:gd name="T7" fmla="*/ 343 h 424"/>
              <a:gd name="T8" fmla="*/ 301 w 429"/>
              <a:gd name="T9" fmla="*/ 423 h 424"/>
              <a:gd name="T10" fmla="*/ 310 w 429"/>
              <a:gd name="T11" fmla="*/ 424 h 424"/>
              <a:gd name="T12" fmla="*/ 342 w 429"/>
              <a:gd name="T13" fmla="*/ 401 h 424"/>
              <a:gd name="T14" fmla="*/ 424 w 429"/>
              <a:gd name="T15" fmla="*/ 122 h 424"/>
              <a:gd name="T16" fmla="*/ 401 w 429"/>
              <a:gd name="T17" fmla="*/ 81 h 424"/>
              <a:gd name="T18" fmla="*/ 128 w 429"/>
              <a:gd name="T19" fmla="*/ 1 h 424"/>
              <a:gd name="T20" fmla="*/ 118 w 429"/>
              <a:gd name="T21" fmla="*/ 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9" h="424">
                <a:moveTo>
                  <a:pt x="118" y="0"/>
                </a:moveTo>
                <a:cubicBezTo>
                  <a:pt x="104" y="0"/>
                  <a:pt x="91" y="9"/>
                  <a:pt x="87" y="24"/>
                </a:cubicBezTo>
                <a:cubicBezTo>
                  <a:pt x="5" y="302"/>
                  <a:pt x="5" y="302"/>
                  <a:pt x="5" y="302"/>
                </a:cubicBezTo>
                <a:cubicBezTo>
                  <a:pt x="0" y="319"/>
                  <a:pt x="10" y="338"/>
                  <a:pt x="28" y="343"/>
                </a:cubicBezTo>
                <a:cubicBezTo>
                  <a:pt x="301" y="423"/>
                  <a:pt x="301" y="423"/>
                  <a:pt x="301" y="423"/>
                </a:cubicBezTo>
                <a:cubicBezTo>
                  <a:pt x="304" y="424"/>
                  <a:pt x="307" y="424"/>
                  <a:pt x="310" y="424"/>
                </a:cubicBezTo>
                <a:cubicBezTo>
                  <a:pt x="325" y="424"/>
                  <a:pt x="338" y="415"/>
                  <a:pt x="342" y="401"/>
                </a:cubicBezTo>
                <a:cubicBezTo>
                  <a:pt x="424" y="122"/>
                  <a:pt x="424" y="122"/>
                  <a:pt x="424" y="122"/>
                </a:cubicBezTo>
                <a:cubicBezTo>
                  <a:pt x="429" y="105"/>
                  <a:pt x="419" y="86"/>
                  <a:pt x="401" y="81"/>
                </a:cubicBezTo>
                <a:cubicBezTo>
                  <a:pt x="128" y="1"/>
                  <a:pt x="128" y="1"/>
                  <a:pt x="128" y="1"/>
                </a:cubicBezTo>
                <a:cubicBezTo>
                  <a:pt x="124" y="0"/>
                  <a:pt x="121" y="0"/>
                  <a:pt x="118" y="0"/>
                </a:cubicBezTo>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5" name="Freeform 7282"/>
          <p:cNvSpPr/>
          <p:nvPr/>
        </p:nvSpPr>
        <p:spPr bwMode="auto">
          <a:xfrm>
            <a:off x="2379971" y="2143708"/>
            <a:ext cx="794258" cy="804965"/>
          </a:xfrm>
          <a:custGeom>
            <a:avLst/>
            <a:gdLst>
              <a:gd name="T0" fmla="*/ 301 w 301"/>
              <a:gd name="T1" fmla="*/ 277 h 305"/>
              <a:gd name="T2" fmla="*/ 273 w 301"/>
              <a:gd name="T3" fmla="*/ 305 h 305"/>
              <a:gd name="T4" fmla="*/ 28 w 301"/>
              <a:gd name="T5" fmla="*/ 305 h 305"/>
              <a:gd name="T6" fmla="*/ 0 w 301"/>
              <a:gd name="T7" fmla="*/ 277 h 305"/>
              <a:gd name="T8" fmla="*/ 0 w 301"/>
              <a:gd name="T9" fmla="*/ 29 h 305"/>
              <a:gd name="T10" fmla="*/ 28 w 301"/>
              <a:gd name="T11" fmla="*/ 0 h 305"/>
              <a:gd name="T12" fmla="*/ 273 w 301"/>
              <a:gd name="T13" fmla="*/ 0 h 305"/>
              <a:gd name="T14" fmla="*/ 301 w 301"/>
              <a:gd name="T15" fmla="*/ 29 h 305"/>
              <a:gd name="T16" fmla="*/ 301 w 301"/>
              <a:gd name="T17" fmla="*/ 27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1" h="305">
                <a:moveTo>
                  <a:pt x="301" y="277"/>
                </a:moveTo>
                <a:cubicBezTo>
                  <a:pt x="301" y="292"/>
                  <a:pt x="288" y="305"/>
                  <a:pt x="273" y="305"/>
                </a:cubicBezTo>
                <a:cubicBezTo>
                  <a:pt x="28" y="305"/>
                  <a:pt x="28" y="305"/>
                  <a:pt x="28" y="305"/>
                </a:cubicBezTo>
                <a:cubicBezTo>
                  <a:pt x="13" y="305"/>
                  <a:pt x="0" y="292"/>
                  <a:pt x="0" y="277"/>
                </a:cubicBezTo>
                <a:cubicBezTo>
                  <a:pt x="0" y="29"/>
                  <a:pt x="0" y="29"/>
                  <a:pt x="0" y="29"/>
                </a:cubicBezTo>
                <a:cubicBezTo>
                  <a:pt x="0" y="13"/>
                  <a:pt x="13" y="0"/>
                  <a:pt x="28" y="0"/>
                </a:cubicBezTo>
                <a:cubicBezTo>
                  <a:pt x="273" y="0"/>
                  <a:pt x="273" y="0"/>
                  <a:pt x="273" y="0"/>
                </a:cubicBezTo>
                <a:cubicBezTo>
                  <a:pt x="288" y="0"/>
                  <a:pt x="301" y="13"/>
                  <a:pt x="301" y="29"/>
                </a:cubicBezTo>
                <a:lnTo>
                  <a:pt x="301" y="277"/>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6" name="Freeform 7286"/>
          <p:cNvSpPr/>
          <p:nvPr/>
        </p:nvSpPr>
        <p:spPr bwMode="auto">
          <a:xfrm>
            <a:off x="2129258" y="3399565"/>
            <a:ext cx="947075" cy="956808"/>
          </a:xfrm>
          <a:custGeom>
            <a:avLst/>
            <a:gdLst>
              <a:gd name="T0" fmla="*/ 359 w 359"/>
              <a:gd name="T1" fmla="*/ 330 h 363"/>
              <a:gd name="T2" fmla="*/ 325 w 359"/>
              <a:gd name="T3" fmla="*/ 363 h 363"/>
              <a:gd name="T4" fmla="*/ 34 w 359"/>
              <a:gd name="T5" fmla="*/ 363 h 363"/>
              <a:gd name="T6" fmla="*/ 0 w 359"/>
              <a:gd name="T7" fmla="*/ 330 h 363"/>
              <a:gd name="T8" fmla="*/ 0 w 359"/>
              <a:gd name="T9" fmla="*/ 34 h 363"/>
              <a:gd name="T10" fmla="*/ 34 w 359"/>
              <a:gd name="T11" fmla="*/ 0 h 363"/>
              <a:gd name="T12" fmla="*/ 325 w 359"/>
              <a:gd name="T13" fmla="*/ 0 h 363"/>
              <a:gd name="T14" fmla="*/ 359 w 359"/>
              <a:gd name="T15" fmla="*/ 34 h 363"/>
              <a:gd name="T16" fmla="*/ 359 w 359"/>
              <a:gd name="T17" fmla="*/ 33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9" h="363">
                <a:moveTo>
                  <a:pt x="359" y="330"/>
                </a:moveTo>
                <a:cubicBezTo>
                  <a:pt x="359" y="348"/>
                  <a:pt x="344" y="363"/>
                  <a:pt x="325" y="363"/>
                </a:cubicBezTo>
                <a:cubicBezTo>
                  <a:pt x="34" y="363"/>
                  <a:pt x="34" y="363"/>
                  <a:pt x="34" y="363"/>
                </a:cubicBezTo>
                <a:cubicBezTo>
                  <a:pt x="15" y="363"/>
                  <a:pt x="0" y="348"/>
                  <a:pt x="0" y="330"/>
                </a:cubicBezTo>
                <a:cubicBezTo>
                  <a:pt x="0" y="34"/>
                  <a:pt x="0" y="34"/>
                  <a:pt x="0" y="34"/>
                </a:cubicBezTo>
                <a:cubicBezTo>
                  <a:pt x="0" y="15"/>
                  <a:pt x="15" y="0"/>
                  <a:pt x="34" y="0"/>
                </a:cubicBezTo>
                <a:cubicBezTo>
                  <a:pt x="325" y="0"/>
                  <a:pt x="325" y="0"/>
                  <a:pt x="325" y="0"/>
                </a:cubicBezTo>
                <a:cubicBezTo>
                  <a:pt x="344" y="0"/>
                  <a:pt x="359" y="15"/>
                  <a:pt x="359" y="34"/>
                </a:cubicBezTo>
                <a:lnTo>
                  <a:pt x="359" y="330"/>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7" name="Freeform 7287"/>
          <p:cNvSpPr>
            <a:spLocks noEditPoints="1"/>
          </p:cNvSpPr>
          <p:nvPr/>
        </p:nvSpPr>
        <p:spPr bwMode="auto">
          <a:xfrm>
            <a:off x="2289862" y="3632197"/>
            <a:ext cx="696922" cy="482784"/>
          </a:xfrm>
          <a:custGeom>
            <a:avLst/>
            <a:gdLst>
              <a:gd name="T0" fmla="*/ 161 w 264"/>
              <a:gd name="T1" fmla="*/ 141 h 183"/>
              <a:gd name="T2" fmla="*/ 115 w 264"/>
              <a:gd name="T3" fmla="*/ 96 h 183"/>
              <a:gd name="T4" fmla="*/ 160 w 264"/>
              <a:gd name="T5" fmla="*/ 50 h 183"/>
              <a:gd name="T6" fmla="*/ 206 w 264"/>
              <a:gd name="T7" fmla="*/ 95 h 183"/>
              <a:gd name="T8" fmla="*/ 161 w 264"/>
              <a:gd name="T9" fmla="*/ 141 h 183"/>
              <a:gd name="T10" fmla="*/ 159 w 264"/>
              <a:gd name="T11" fmla="*/ 38 h 183"/>
              <a:gd name="T12" fmla="*/ 103 w 264"/>
              <a:gd name="T13" fmla="*/ 96 h 183"/>
              <a:gd name="T14" fmla="*/ 161 w 264"/>
              <a:gd name="T15" fmla="*/ 152 h 183"/>
              <a:gd name="T16" fmla="*/ 217 w 264"/>
              <a:gd name="T17" fmla="*/ 95 h 183"/>
              <a:gd name="T18" fmla="*/ 159 w 264"/>
              <a:gd name="T19" fmla="*/ 38 h 183"/>
              <a:gd name="T20" fmla="*/ 239 w 264"/>
              <a:gd name="T21" fmla="*/ 43 h 183"/>
              <a:gd name="T22" fmla="*/ 228 w 264"/>
              <a:gd name="T23" fmla="*/ 32 h 183"/>
              <a:gd name="T24" fmla="*/ 239 w 264"/>
              <a:gd name="T25" fmla="*/ 20 h 183"/>
              <a:gd name="T26" fmla="*/ 250 w 264"/>
              <a:gd name="T27" fmla="*/ 32 h 183"/>
              <a:gd name="T28" fmla="*/ 239 w 264"/>
              <a:gd name="T29" fmla="*/ 43 h 183"/>
              <a:gd name="T30" fmla="*/ 161 w 264"/>
              <a:gd name="T31" fmla="*/ 164 h 183"/>
              <a:gd name="T32" fmla="*/ 92 w 264"/>
              <a:gd name="T33" fmla="*/ 96 h 183"/>
              <a:gd name="T34" fmla="*/ 159 w 264"/>
              <a:gd name="T35" fmla="*/ 27 h 183"/>
              <a:gd name="T36" fmla="*/ 228 w 264"/>
              <a:gd name="T37" fmla="*/ 95 h 183"/>
              <a:gd name="T38" fmla="*/ 161 w 264"/>
              <a:gd name="T39" fmla="*/ 164 h 183"/>
              <a:gd name="T40" fmla="*/ 74 w 264"/>
              <a:gd name="T41" fmla="*/ 45 h 183"/>
              <a:gd name="T42" fmla="*/ 69 w 264"/>
              <a:gd name="T43" fmla="*/ 51 h 183"/>
              <a:gd name="T44" fmla="*/ 23 w 264"/>
              <a:gd name="T45" fmla="*/ 51 h 183"/>
              <a:gd name="T46" fmla="*/ 17 w 264"/>
              <a:gd name="T47" fmla="*/ 46 h 183"/>
              <a:gd name="T48" fmla="*/ 17 w 264"/>
              <a:gd name="T49" fmla="*/ 34 h 183"/>
              <a:gd name="T50" fmla="*/ 23 w 264"/>
              <a:gd name="T51" fmla="*/ 29 h 183"/>
              <a:gd name="T52" fmla="*/ 68 w 264"/>
              <a:gd name="T53" fmla="*/ 28 h 183"/>
              <a:gd name="T54" fmla="*/ 74 w 264"/>
              <a:gd name="T55" fmla="*/ 34 h 183"/>
              <a:gd name="T56" fmla="*/ 74 w 264"/>
              <a:gd name="T57" fmla="*/ 45 h 183"/>
              <a:gd name="T58" fmla="*/ 245 w 264"/>
              <a:gd name="T59" fmla="*/ 9 h 183"/>
              <a:gd name="T60" fmla="*/ 85 w 264"/>
              <a:gd name="T61" fmla="*/ 11 h 183"/>
              <a:gd name="T62" fmla="*/ 85 w 264"/>
              <a:gd name="T63" fmla="*/ 17 h 183"/>
              <a:gd name="T64" fmla="*/ 28 w 264"/>
              <a:gd name="T65" fmla="*/ 17 h 183"/>
              <a:gd name="T66" fmla="*/ 28 w 264"/>
              <a:gd name="T67" fmla="*/ 12 h 183"/>
              <a:gd name="T68" fmla="*/ 17 w 264"/>
              <a:gd name="T69" fmla="*/ 12 h 183"/>
              <a:gd name="T70" fmla="*/ 0 w 264"/>
              <a:gd name="T71" fmla="*/ 29 h 183"/>
              <a:gd name="T72" fmla="*/ 2 w 264"/>
              <a:gd name="T73" fmla="*/ 166 h 183"/>
              <a:gd name="T74" fmla="*/ 19 w 264"/>
              <a:gd name="T75" fmla="*/ 182 h 183"/>
              <a:gd name="T76" fmla="*/ 247 w 264"/>
              <a:gd name="T77" fmla="*/ 180 h 183"/>
              <a:gd name="T78" fmla="*/ 263 w 264"/>
              <a:gd name="T79" fmla="*/ 162 h 183"/>
              <a:gd name="T80" fmla="*/ 262 w 264"/>
              <a:gd name="T81" fmla="*/ 26 h 183"/>
              <a:gd name="T82" fmla="*/ 245 w 264"/>
              <a:gd name="T83" fmla="*/ 9 h 183"/>
              <a:gd name="T84" fmla="*/ 79 w 264"/>
              <a:gd name="T85" fmla="*/ 5 h 183"/>
              <a:gd name="T86" fmla="*/ 74 w 264"/>
              <a:gd name="T87" fmla="*/ 0 h 183"/>
              <a:gd name="T88" fmla="*/ 39 w 264"/>
              <a:gd name="T89" fmla="*/ 0 h 183"/>
              <a:gd name="T90" fmla="*/ 34 w 264"/>
              <a:gd name="T91" fmla="*/ 6 h 183"/>
              <a:gd name="T92" fmla="*/ 34 w 264"/>
              <a:gd name="T93" fmla="*/ 11 h 183"/>
              <a:gd name="T94" fmla="*/ 79 w 264"/>
              <a:gd name="T95" fmla="*/ 11 h 183"/>
              <a:gd name="T96" fmla="*/ 79 w 264"/>
              <a:gd name="T97" fmla="*/ 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4" h="183">
                <a:moveTo>
                  <a:pt x="161" y="141"/>
                </a:moveTo>
                <a:cubicBezTo>
                  <a:pt x="136" y="141"/>
                  <a:pt x="115" y="121"/>
                  <a:pt x="115" y="96"/>
                </a:cubicBezTo>
                <a:cubicBezTo>
                  <a:pt x="114" y="71"/>
                  <a:pt x="134" y="50"/>
                  <a:pt x="160" y="50"/>
                </a:cubicBezTo>
                <a:cubicBezTo>
                  <a:pt x="185" y="50"/>
                  <a:pt x="205" y="70"/>
                  <a:pt x="206" y="95"/>
                </a:cubicBezTo>
                <a:cubicBezTo>
                  <a:pt x="206" y="120"/>
                  <a:pt x="186" y="141"/>
                  <a:pt x="161" y="141"/>
                </a:cubicBezTo>
                <a:close/>
                <a:moveTo>
                  <a:pt x="159" y="38"/>
                </a:moveTo>
                <a:cubicBezTo>
                  <a:pt x="128" y="39"/>
                  <a:pt x="103" y="65"/>
                  <a:pt x="103" y="96"/>
                </a:cubicBezTo>
                <a:cubicBezTo>
                  <a:pt x="104" y="128"/>
                  <a:pt x="129" y="153"/>
                  <a:pt x="161" y="152"/>
                </a:cubicBezTo>
                <a:cubicBezTo>
                  <a:pt x="192" y="152"/>
                  <a:pt x="217" y="126"/>
                  <a:pt x="217" y="95"/>
                </a:cubicBezTo>
                <a:cubicBezTo>
                  <a:pt x="217" y="63"/>
                  <a:pt x="191" y="38"/>
                  <a:pt x="159" y="38"/>
                </a:cubicBezTo>
                <a:close/>
                <a:moveTo>
                  <a:pt x="239" y="43"/>
                </a:moveTo>
                <a:cubicBezTo>
                  <a:pt x="233" y="43"/>
                  <a:pt x="228" y="38"/>
                  <a:pt x="228" y="32"/>
                </a:cubicBezTo>
                <a:cubicBezTo>
                  <a:pt x="228" y="26"/>
                  <a:pt x="233" y="20"/>
                  <a:pt x="239" y="20"/>
                </a:cubicBezTo>
                <a:cubicBezTo>
                  <a:pt x="245" y="20"/>
                  <a:pt x="250" y="25"/>
                  <a:pt x="250" y="32"/>
                </a:cubicBezTo>
                <a:cubicBezTo>
                  <a:pt x="251" y="38"/>
                  <a:pt x="246" y="43"/>
                  <a:pt x="239" y="43"/>
                </a:cubicBezTo>
                <a:close/>
                <a:moveTo>
                  <a:pt x="161" y="164"/>
                </a:moveTo>
                <a:cubicBezTo>
                  <a:pt x="123" y="164"/>
                  <a:pt x="92" y="134"/>
                  <a:pt x="92" y="96"/>
                </a:cubicBezTo>
                <a:cubicBezTo>
                  <a:pt x="91" y="58"/>
                  <a:pt x="122" y="28"/>
                  <a:pt x="159" y="27"/>
                </a:cubicBezTo>
                <a:cubicBezTo>
                  <a:pt x="197" y="27"/>
                  <a:pt x="228" y="57"/>
                  <a:pt x="228" y="95"/>
                </a:cubicBezTo>
                <a:cubicBezTo>
                  <a:pt x="229" y="132"/>
                  <a:pt x="199" y="163"/>
                  <a:pt x="161" y="164"/>
                </a:cubicBezTo>
                <a:close/>
                <a:moveTo>
                  <a:pt x="74" y="45"/>
                </a:moveTo>
                <a:cubicBezTo>
                  <a:pt x="74" y="48"/>
                  <a:pt x="72" y="51"/>
                  <a:pt x="69" y="51"/>
                </a:cubicBezTo>
                <a:cubicBezTo>
                  <a:pt x="23" y="51"/>
                  <a:pt x="23" y="51"/>
                  <a:pt x="23" y="51"/>
                </a:cubicBezTo>
                <a:cubicBezTo>
                  <a:pt x="20" y="52"/>
                  <a:pt x="17" y="49"/>
                  <a:pt x="17" y="46"/>
                </a:cubicBezTo>
                <a:cubicBezTo>
                  <a:pt x="17" y="34"/>
                  <a:pt x="17" y="34"/>
                  <a:pt x="17" y="34"/>
                </a:cubicBezTo>
                <a:cubicBezTo>
                  <a:pt x="17" y="31"/>
                  <a:pt x="20" y="29"/>
                  <a:pt x="23" y="29"/>
                </a:cubicBezTo>
                <a:cubicBezTo>
                  <a:pt x="68" y="28"/>
                  <a:pt x="68" y="28"/>
                  <a:pt x="68" y="28"/>
                </a:cubicBezTo>
                <a:cubicBezTo>
                  <a:pt x="71" y="28"/>
                  <a:pt x="74" y="31"/>
                  <a:pt x="74" y="34"/>
                </a:cubicBezTo>
                <a:lnTo>
                  <a:pt x="74" y="45"/>
                </a:lnTo>
                <a:close/>
                <a:moveTo>
                  <a:pt x="245" y="9"/>
                </a:moveTo>
                <a:cubicBezTo>
                  <a:pt x="85" y="11"/>
                  <a:pt x="85" y="11"/>
                  <a:pt x="85" y="11"/>
                </a:cubicBezTo>
                <a:cubicBezTo>
                  <a:pt x="85" y="17"/>
                  <a:pt x="85" y="17"/>
                  <a:pt x="85" y="17"/>
                </a:cubicBezTo>
                <a:cubicBezTo>
                  <a:pt x="28" y="17"/>
                  <a:pt x="28" y="17"/>
                  <a:pt x="28" y="17"/>
                </a:cubicBezTo>
                <a:cubicBezTo>
                  <a:pt x="28" y="12"/>
                  <a:pt x="28" y="12"/>
                  <a:pt x="28" y="12"/>
                </a:cubicBezTo>
                <a:cubicBezTo>
                  <a:pt x="17" y="12"/>
                  <a:pt x="17" y="12"/>
                  <a:pt x="17" y="12"/>
                </a:cubicBezTo>
                <a:cubicBezTo>
                  <a:pt x="7" y="12"/>
                  <a:pt x="0" y="20"/>
                  <a:pt x="0" y="29"/>
                </a:cubicBezTo>
                <a:cubicBezTo>
                  <a:pt x="2" y="166"/>
                  <a:pt x="2" y="166"/>
                  <a:pt x="2" y="166"/>
                </a:cubicBezTo>
                <a:cubicBezTo>
                  <a:pt x="2" y="175"/>
                  <a:pt x="9" y="183"/>
                  <a:pt x="19" y="182"/>
                </a:cubicBezTo>
                <a:cubicBezTo>
                  <a:pt x="247" y="180"/>
                  <a:pt x="247" y="180"/>
                  <a:pt x="247" y="180"/>
                </a:cubicBezTo>
                <a:cubicBezTo>
                  <a:pt x="256" y="180"/>
                  <a:pt x="264" y="172"/>
                  <a:pt x="263" y="162"/>
                </a:cubicBezTo>
                <a:cubicBezTo>
                  <a:pt x="262" y="26"/>
                  <a:pt x="262" y="26"/>
                  <a:pt x="262" y="26"/>
                </a:cubicBezTo>
                <a:cubicBezTo>
                  <a:pt x="262" y="16"/>
                  <a:pt x="254" y="9"/>
                  <a:pt x="245" y="9"/>
                </a:cubicBezTo>
                <a:close/>
                <a:moveTo>
                  <a:pt x="79" y="5"/>
                </a:moveTo>
                <a:cubicBezTo>
                  <a:pt x="79" y="2"/>
                  <a:pt x="77" y="0"/>
                  <a:pt x="74" y="0"/>
                </a:cubicBezTo>
                <a:cubicBezTo>
                  <a:pt x="39" y="0"/>
                  <a:pt x="39" y="0"/>
                  <a:pt x="39" y="0"/>
                </a:cubicBezTo>
                <a:cubicBezTo>
                  <a:pt x="36" y="0"/>
                  <a:pt x="34" y="3"/>
                  <a:pt x="34" y="6"/>
                </a:cubicBezTo>
                <a:cubicBezTo>
                  <a:pt x="34" y="11"/>
                  <a:pt x="34" y="11"/>
                  <a:pt x="34" y="11"/>
                </a:cubicBezTo>
                <a:cubicBezTo>
                  <a:pt x="79" y="11"/>
                  <a:pt x="79" y="11"/>
                  <a:pt x="79" y="11"/>
                </a:cubicBezTo>
                <a:lnTo>
                  <a:pt x="79"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8" name="Freeform 7290"/>
          <p:cNvSpPr/>
          <p:nvPr/>
        </p:nvSpPr>
        <p:spPr bwMode="auto">
          <a:xfrm rot="1524729">
            <a:off x="3429063" y="3616343"/>
            <a:ext cx="844872" cy="857526"/>
          </a:xfrm>
          <a:custGeom>
            <a:avLst/>
            <a:gdLst>
              <a:gd name="T0" fmla="*/ 320 w 320"/>
              <a:gd name="T1" fmla="*/ 295 h 325"/>
              <a:gd name="T2" fmla="*/ 289 w 320"/>
              <a:gd name="T3" fmla="*/ 325 h 325"/>
              <a:gd name="T4" fmla="*/ 30 w 320"/>
              <a:gd name="T5" fmla="*/ 325 h 325"/>
              <a:gd name="T6" fmla="*/ 0 w 320"/>
              <a:gd name="T7" fmla="*/ 295 h 325"/>
              <a:gd name="T8" fmla="*/ 0 w 320"/>
              <a:gd name="T9" fmla="*/ 30 h 325"/>
              <a:gd name="T10" fmla="*/ 30 w 320"/>
              <a:gd name="T11" fmla="*/ 0 h 325"/>
              <a:gd name="T12" fmla="*/ 289 w 320"/>
              <a:gd name="T13" fmla="*/ 0 h 325"/>
              <a:gd name="T14" fmla="*/ 320 w 320"/>
              <a:gd name="T15" fmla="*/ 30 h 325"/>
              <a:gd name="T16" fmla="*/ 320 w 320"/>
              <a:gd name="T17" fmla="*/ 295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325">
                <a:moveTo>
                  <a:pt x="320" y="295"/>
                </a:moveTo>
                <a:cubicBezTo>
                  <a:pt x="320" y="311"/>
                  <a:pt x="306" y="325"/>
                  <a:pt x="289" y="325"/>
                </a:cubicBezTo>
                <a:cubicBezTo>
                  <a:pt x="30" y="325"/>
                  <a:pt x="30" y="325"/>
                  <a:pt x="30" y="325"/>
                </a:cubicBezTo>
                <a:cubicBezTo>
                  <a:pt x="13" y="325"/>
                  <a:pt x="0" y="311"/>
                  <a:pt x="0" y="295"/>
                </a:cubicBezTo>
                <a:cubicBezTo>
                  <a:pt x="0" y="30"/>
                  <a:pt x="0" y="30"/>
                  <a:pt x="0" y="30"/>
                </a:cubicBezTo>
                <a:cubicBezTo>
                  <a:pt x="0" y="14"/>
                  <a:pt x="13" y="0"/>
                  <a:pt x="30" y="0"/>
                </a:cubicBezTo>
                <a:cubicBezTo>
                  <a:pt x="289" y="0"/>
                  <a:pt x="289" y="0"/>
                  <a:pt x="289" y="0"/>
                </a:cubicBezTo>
                <a:cubicBezTo>
                  <a:pt x="306" y="0"/>
                  <a:pt x="320" y="14"/>
                  <a:pt x="320" y="30"/>
                </a:cubicBezTo>
                <a:lnTo>
                  <a:pt x="320" y="295"/>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19" name="Freeform 7297"/>
          <p:cNvSpPr/>
          <p:nvPr/>
        </p:nvSpPr>
        <p:spPr bwMode="auto">
          <a:xfrm>
            <a:off x="4105169" y="4855705"/>
            <a:ext cx="908140" cy="920794"/>
          </a:xfrm>
          <a:custGeom>
            <a:avLst/>
            <a:gdLst>
              <a:gd name="T0" fmla="*/ 344 w 344"/>
              <a:gd name="T1" fmla="*/ 317 h 349"/>
              <a:gd name="T2" fmla="*/ 312 w 344"/>
              <a:gd name="T3" fmla="*/ 349 h 349"/>
              <a:gd name="T4" fmla="*/ 32 w 344"/>
              <a:gd name="T5" fmla="*/ 349 h 349"/>
              <a:gd name="T6" fmla="*/ 0 w 344"/>
              <a:gd name="T7" fmla="*/ 317 h 349"/>
              <a:gd name="T8" fmla="*/ 0 w 344"/>
              <a:gd name="T9" fmla="*/ 33 h 349"/>
              <a:gd name="T10" fmla="*/ 32 w 344"/>
              <a:gd name="T11" fmla="*/ 0 h 349"/>
              <a:gd name="T12" fmla="*/ 312 w 344"/>
              <a:gd name="T13" fmla="*/ 0 h 349"/>
              <a:gd name="T14" fmla="*/ 344 w 344"/>
              <a:gd name="T15" fmla="*/ 33 h 349"/>
              <a:gd name="T16" fmla="*/ 344 w 344"/>
              <a:gd name="T17" fmla="*/ 317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4" h="349">
                <a:moveTo>
                  <a:pt x="344" y="317"/>
                </a:moveTo>
                <a:cubicBezTo>
                  <a:pt x="344" y="335"/>
                  <a:pt x="330" y="349"/>
                  <a:pt x="312" y="349"/>
                </a:cubicBezTo>
                <a:cubicBezTo>
                  <a:pt x="32" y="349"/>
                  <a:pt x="32" y="349"/>
                  <a:pt x="32" y="349"/>
                </a:cubicBezTo>
                <a:cubicBezTo>
                  <a:pt x="14" y="349"/>
                  <a:pt x="0" y="335"/>
                  <a:pt x="0" y="317"/>
                </a:cubicBezTo>
                <a:cubicBezTo>
                  <a:pt x="0" y="33"/>
                  <a:pt x="0" y="33"/>
                  <a:pt x="0" y="33"/>
                </a:cubicBezTo>
                <a:cubicBezTo>
                  <a:pt x="0" y="15"/>
                  <a:pt x="14" y="0"/>
                  <a:pt x="32" y="0"/>
                </a:cubicBezTo>
                <a:cubicBezTo>
                  <a:pt x="312" y="0"/>
                  <a:pt x="312" y="0"/>
                  <a:pt x="312" y="0"/>
                </a:cubicBezTo>
                <a:cubicBezTo>
                  <a:pt x="330" y="0"/>
                  <a:pt x="344" y="15"/>
                  <a:pt x="344" y="33"/>
                </a:cubicBezTo>
                <a:lnTo>
                  <a:pt x="344" y="317"/>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0" name="任意多边形: 形状 19"/>
          <p:cNvSpPr/>
          <p:nvPr/>
        </p:nvSpPr>
        <p:spPr bwMode="auto">
          <a:xfrm>
            <a:off x="4342668" y="4962404"/>
            <a:ext cx="440930" cy="586328"/>
          </a:xfrm>
          <a:custGeom>
            <a:avLst/>
            <a:gdLst>
              <a:gd name="connsiteX0" fmla="*/ 0 w 287655"/>
              <a:gd name="connsiteY0" fmla="*/ 108825 h 382510"/>
              <a:gd name="connsiteX1" fmla="*/ 125730 w 287655"/>
              <a:gd name="connsiteY1" fmla="*/ 108825 h 382510"/>
              <a:gd name="connsiteX2" fmla="*/ 125730 w 287655"/>
              <a:gd name="connsiteY2" fmla="*/ 224559 h 382510"/>
              <a:gd name="connsiteX3" fmla="*/ 7267 w 287655"/>
              <a:gd name="connsiteY3" fmla="*/ 224559 h 382510"/>
              <a:gd name="connsiteX4" fmla="*/ 7267 w 287655"/>
              <a:gd name="connsiteY4" fmla="*/ 267504 h 382510"/>
              <a:gd name="connsiteX5" fmla="*/ 125730 w 287655"/>
              <a:gd name="connsiteY5" fmla="*/ 267504 h 382510"/>
              <a:gd name="connsiteX6" fmla="*/ 125730 w 287655"/>
              <a:gd name="connsiteY6" fmla="*/ 225030 h 382510"/>
              <a:gd name="connsiteX7" fmla="*/ 168910 w 287655"/>
              <a:gd name="connsiteY7" fmla="*/ 225030 h 382510"/>
              <a:gd name="connsiteX8" fmla="*/ 168910 w 287655"/>
              <a:gd name="connsiteY8" fmla="*/ 267504 h 382510"/>
              <a:gd name="connsiteX9" fmla="*/ 281099 w 287655"/>
              <a:gd name="connsiteY9" fmla="*/ 267504 h 382510"/>
              <a:gd name="connsiteX10" fmla="*/ 281099 w 287655"/>
              <a:gd name="connsiteY10" fmla="*/ 224559 h 382510"/>
              <a:gd name="connsiteX11" fmla="*/ 168910 w 287655"/>
              <a:gd name="connsiteY11" fmla="*/ 224559 h 382510"/>
              <a:gd name="connsiteX12" fmla="*/ 168910 w 287655"/>
              <a:gd name="connsiteY12" fmla="*/ 108825 h 382510"/>
              <a:gd name="connsiteX13" fmla="*/ 287655 w 287655"/>
              <a:gd name="connsiteY13" fmla="*/ 108825 h 382510"/>
              <a:gd name="connsiteX14" fmla="*/ 287655 w 287655"/>
              <a:gd name="connsiteY14" fmla="*/ 382510 h 382510"/>
              <a:gd name="connsiteX15" fmla="*/ 168910 w 287655"/>
              <a:gd name="connsiteY15" fmla="*/ 382510 h 382510"/>
              <a:gd name="connsiteX16" fmla="*/ 168910 w 287655"/>
              <a:gd name="connsiteY16" fmla="*/ 268210 h 382510"/>
              <a:gd name="connsiteX17" fmla="*/ 125730 w 287655"/>
              <a:gd name="connsiteY17" fmla="*/ 268210 h 382510"/>
              <a:gd name="connsiteX18" fmla="*/ 125730 w 287655"/>
              <a:gd name="connsiteY18" fmla="*/ 382510 h 382510"/>
              <a:gd name="connsiteX19" fmla="*/ 0 w 287655"/>
              <a:gd name="connsiteY19" fmla="*/ 382510 h 382510"/>
              <a:gd name="connsiteX20" fmla="*/ 153307 w 287655"/>
              <a:gd name="connsiteY20" fmla="*/ 62788 h 382510"/>
              <a:gd name="connsiteX21" fmla="*/ 166864 w 287655"/>
              <a:gd name="connsiteY21" fmla="*/ 68002 h 382510"/>
              <a:gd name="connsiteX22" fmla="*/ 162288 w 287655"/>
              <a:gd name="connsiteY22" fmla="*/ 72641 h 382510"/>
              <a:gd name="connsiteX23" fmla="*/ 155225 w 287655"/>
              <a:gd name="connsiteY23" fmla="*/ 75574 h 382510"/>
              <a:gd name="connsiteX24" fmla="*/ 135567 w 287655"/>
              <a:gd name="connsiteY24" fmla="*/ 69955 h 382510"/>
              <a:gd name="connsiteX25" fmla="*/ 138226 w 287655"/>
              <a:gd name="connsiteY25" fmla="*/ 65574 h 382510"/>
              <a:gd name="connsiteX26" fmla="*/ 153307 w 287655"/>
              <a:gd name="connsiteY26" fmla="*/ 62788 h 382510"/>
              <a:gd name="connsiteX27" fmla="*/ 80486 w 287655"/>
              <a:gd name="connsiteY27" fmla="*/ 26140 h 382510"/>
              <a:gd name="connsiteX28" fmla="*/ 110218 w 287655"/>
              <a:gd name="connsiteY28" fmla="*/ 31927 h 382510"/>
              <a:gd name="connsiteX29" fmla="*/ 139519 w 287655"/>
              <a:gd name="connsiteY29" fmla="*/ 49072 h 382510"/>
              <a:gd name="connsiteX30" fmla="*/ 154662 w 287655"/>
              <a:gd name="connsiteY30" fmla="*/ 55348 h 382510"/>
              <a:gd name="connsiteX31" fmla="*/ 151584 w 287655"/>
              <a:gd name="connsiteY31" fmla="*/ 57644 h 382510"/>
              <a:gd name="connsiteX32" fmla="*/ 124784 w 287655"/>
              <a:gd name="connsiteY32" fmla="*/ 66872 h 382510"/>
              <a:gd name="connsiteX33" fmla="*/ 120990 w 287655"/>
              <a:gd name="connsiteY33" fmla="*/ 65788 h 382510"/>
              <a:gd name="connsiteX34" fmla="*/ 86088 w 287655"/>
              <a:gd name="connsiteY34" fmla="*/ 47357 h 382510"/>
              <a:gd name="connsiteX35" fmla="*/ 58511 w 287655"/>
              <a:gd name="connsiteY35" fmla="*/ 62788 h 382510"/>
              <a:gd name="connsiteX36" fmla="*/ 61958 w 287655"/>
              <a:gd name="connsiteY36" fmla="*/ 76504 h 382510"/>
              <a:gd name="connsiteX37" fmla="*/ 106771 w 287655"/>
              <a:gd name="connsiteY37" fmla="*/ 73075 h 382510"/>
              <a:gd name="connsiteX38" fmla="*/ 124784 w 287655"/>
              <a:gd name="connsiteY38" fmla="*/ 66872 h 382510"/>
              <a:gd name="connsiteX39" fmla="*/ 135567 w 287655"/>
              <a:gd name="connsiteY39" fmla="*/ 69955 h 382510"/>
              <a:gd name="connsiteX40" fmla="*/ 133917 w 287655"/>
              <a:gd name="connsiteY40" fmla="*/ 72673 h 382510"/>
              <a:gd name="connsiteX41" fmla="*/ 136072 w 287655"/>
              <a:gd name="connsiteY41" fmla="*/ 79933 h 382510"/>
              <a:gd name="connsiteX42" fmla="*/ 139907 w 287655"/>
              <a:gd name="connsiteY42" fmla="*/ 81934 h 382510"/>
              <a:gd name="connsiteX43" fmla="*/ 118405 w 287655"/>
              <a:gd name="connsiteY43" fmla="*/ 90863 h 382510"/>
              <a:gd name="connsiteX44" fmla="*/ 68852 w 287655"/>
              <a:gd name="connsiteY44" fmla="*/ 98792 h 382510"/>
              <a:gd name="connsiteX45" fmla="*/ 36105 w 287655"/>
              <a:gd name="connsiteY45" fmla="*/ 85076 h 382510"/>
              <a:gd name="connsiteX46" fmla="*/ 53340 w 287655"/>
              <a:gd name="connsiteY46" fmla="*/ 37070 h 382510"/>
              <a:gd name="connsiteX47" fmla="*/ 80486 w 287655"/>
              <a:gd name="connsiteY47" fmla="*/ 26140 h 382510"/>
              <a:gd name="connsiteX48" fmla="*/ 223974 w 287655"/>
              <a:gd name="connsiteY48" fmla="*/ 2780 h 382510"/>
              <a:gd name="connsiteX49" fmla="*/ 246380 w 287655"/>
              <a:gd name="connsiteY49" fmla="*/ 74789 h 382510"/>
              <a:gd name="connsiteX50" fmla="*/ 161791 w 287655"/>
              <a:gd name="connsiteY50" fmla="*/ 93354 h 382510"/>
              <a:gd name="connsiteX51" fmla="*/ 139907 w 287655"/>
              <a:gd name="connsiteY51" fmla="*/ 81934 h 382510"/>
              <a:gd name="connsiteX52" fmla="*/ 155225 w 287655"/>
              <a:gd name="connsiteY52" fmla="*/ 75574 h 382510"/>
              <a:gd name="connsiteX53" fmla="*/ 158478 w 287655"/>
              <a:gd name="connsiteY53" fmla="*/ 76504 h 382510"/>
              <a:gd name="connsiteX54" fmla="*/ 162288 w 287655"/>
              <a:gd name="connsiteY54" fmla="*/ 72641 h 382510"/>
              <a:gd name="connsiteX55" fmla="*/ 165372 w 287655"/>
              <a:gd name="connsiteY55" fmla="*/ 71360 h 382510"/>
              <a:gd name="connsiteX56" fmla="*/ 168471 w 287655"/>
              <a:gd name="connsiteY56" fmla="*/ 68620 h 382510"/>
              <a:gd name="connsiteX57" fmla="*/ 185624 w 287655"/>
              <a:gd name="connsiteY57" fmla="*/ 75218 h 382510"/>
              <a:gd name="connsiteX58" fmla="*/ 220527 w 287655"/>
              <a:gd name="connsiteY58" fmla="*/ 69646 h 382510"/>
              <a:gd name="connsiteX59" fmla="*/ 239486 w 287655"/>
              <a:gd name="connsiteY59" fmla="*/ 47357 h 382510"/>
              <a:gd name="connsiteX60" fmla="*/ 232592 w 287655"/>
              <a:gd name="connsiteY60" fmla="*/ 19925 h 382510"/>
              <a:gd name="connsiteX61" fmla="*/ 217080 w 287655"/>
              <a:gd name="connsiteY61" fmla="*/ 26783 h 382510"/>
              <a:gd name="connsiteX62" fmla="*/ 196397 w 287655"/>
              <a:gd name="connsiteY62" fmla="*/ 43928 h 382510"/>
              <a:gd name="connsiteX63" fmla="*/ 168471 w 287655"/>
              <a:gd name="connsiteY63" fmla="*/ 68620 h 382510"/>
              <a:gd name="connsiteX64" fmla="*/ 166864 w 287655"/>
              <a:gd name="connsiteY64" fmla="*/ 68002 h 382510"/>
              <a:gd name="connsiteX65" fmla="*/ 169681 w 287655"/>
              <a:gd name="connsiteY65" fmla="*/ 65145 h 382510"/>
              <a:gd name="connsiteX66" fmla="*/ 160202 w 287655"/>
              <a:gd name="connsiteY66" fmla="*/ 57644 h 382510"/>
              <a:gd name="connsiteX67" fmla="*/ 154662 w 287655"/>
              <a:gd name="connsiteY67" fmla="*/ 55348 h 382510"/>
              <a:gd name="connsiteX68" fmla="*/ 179161 w 287655"/>
              <a:gd name="connsiteY68" fmla="*/ 37070 h 382510"/>
              <a:gd name="connsiteX69" fmla="*/ 223974 w 287655"/>
              <a:gd name="connsiteY69" fmla="*/ 2780 h 382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7655" h="382510">
                <a:moveTo>
                  <a:pt x="0" y="108825"/>
                </a:moveTo>
                <a:lnTo>
                  <a:pt x="125730" y="108825"/>
                </a:lnTo>
                <a:lnTo>
                  <a:pt x="125730" y="224559"/>
                </a:lnTo>
                <a:lnTo>
                  <a:pt x="7267" y="224559"/>
                </a:lnTo>
                <a:lnTo>
                  <a:pt x="7267" y="267504"/>
                </a:lnTo>
                <a:lnTo>
                  <a:pt x="125730" y="267504"/>
                </a:lnTo>
                <a:lnTo>
                  <a:pt x="125730" y="225030"/>
                </a:lnTo>
                <a:lnTo>
                  <a:pt x="168910" y="225030"/>
                </a:lnTo>
                <a:lnTo>
                  <a:pt x="168910" y="267504"/>
                </a:lnTo>
                <a:lnTo>
                  <a:pt x="281099" y="267504"/>
                </a:lnTo>
                <a:lnTo>
                  <a:pt x="281099" y="224559"/>
                </a:lnTo>
                <a:lnTo>
                  <a:pt x="168910" y="224559"/>
                </a:lnTo>
                <a:lnTo>
                  <a:pt x="168910" y="108825"/>
                </a:lnTo>
                <a:lnTo>
                  <a:pt x="287655" y="108825"/>
                </a:lnTo>
                <a:lnTo>
                  <a:pt x="287655" y="382510"/>
                </a:lnTo>
                <a:lnTo>
                  <a:pt x="168910" y="382510"/>
                </a:lnTo>
                <a:lnTo>
                  <a:pt x="168910" y="268210"/>
                </a:lnTo>
                <a:lnTo>
                  <a:pt x="125730" y="268210"/>
                </a:lnTo>
                <a:lnTo>
                  <a:pt x="125730" y="382510"/>
                </a:lnTo>
                <a:lnTo>
                  <a:pt x="0" y="382510"/>
                </a:lnTo>
                <a:close/>
                <a:moveTo>
                  <a:pt x="153307" y="62788"/>
                </a:moveTo>
                <a:lnTo>
                  <a:pt x="166864" y="68002"/>
                </a:lnTo>
                <a:lnTo>
                  <a:pt x="162288" y="72641"/>
                </a:lnTo>
                <a:lnTo>
                  <a:pt x="155225" y="75574"/>
                </a:lnTo>
                <a:lnTo>
                  <a:pt x="135567" y="69955"/>
                </a:lnTo>
                <a:lnTo>
                  <a:pt x="138226" y="65574"/>
                </a:lnTo>
                <a:cubicBezTo>
                  <a:pt x="142535" y="61502"/>
                  <a:pt x="148999" y="59359"/>
                  <a:pt x="153307" y="62788"/>
                </a:cubicBezTo>
                <a:close/>
                <a:moveTo>
                  <a:pt x="80486" y="26140"/>
                </a:moveTo>
                <a:cubicBezTo>
                  <a:pt x="89966" y="25497"/>
                  <a:pt x="99877" y="27640"/>
                  <a:pt x="110218" y="31927"/>
                </a:cubicBezTo>
                <a:cubicBezTo>
                  <a:pt x="118836" y="37070"/>
                  <a:pt x="129177" y="43928"/>
                  <a:pt x="139519" y="49072"/>
                </a:cubicBezTo>
                <a:lnTo>
                  <a:pt x="154662" y="55348"/>
                </a:lnTo>
                <a:lnTo>
                  <a:pt x="151584" y="57644"/>
                </a:lnTo>
                <a:lnTo>
                  <a:pt x="124784" y="66872"/>
                </a:lnTo>
                <a:lnTo>
                  <a:pt x="120990" y="65788"/>
                </a:lnTo>
                <a:cubicBezTo>
                  <a:pt x="109356" y="58930"/>
                  <a:pt x="98153" y="50786"/>
                  <a:pt x="86088" y="47357"/>
                </a:cubicBezTo>
                <a:cubicBezTo>
                  <a:pt x="72300" y="42214"/>
                  <a:pt x="63682" y="49072"/>
                  <a:pt x="58511" y="62788"/>
                </a:cubicBezTo>
                <a:cubicBezTo>
                  <a:pt x="56787" y="69646"/>
                  <a:pt x="56787" y="74789"/>
                  <a:pt x="61958" y="76504"/>
                </a:cubicBezTo>
                <a:cubicBezTo>
                  <a:pt x="75747" y="81647"/>
                  <a:pt x="92982" y="76504"/>
                  <a:pt x="106771" y="73075"/>
                </a:cubicBezTo>
                <a:lnTo>
                  <a:pt x="124784" y="66872"/>
                </a:lnTo>
                <a:lnTo>
                  <a:pt x="135567" y="69955"/>
                </a:lnTo>
                <a:lnTo>
                  <a:pt x="133917" y="72673"/>
                </a:lnTo>
                <a:cubicBezTo>
                  <a:pt x="133379" y="75218"/>
                  <a:pt x="133917" y="77790"/>
                  <a:pt x="136072" y="79933"/>
                </a:cubicBezTo>
                <a:lnTo>
                  <a:pt x="139907" y="81934"/>
                </a:lnTo>
                <a:lnTo>
                  <a:pt x="118405" y="90863"/>
                </a:lnTo>
                <a:cubicBezTo>
                  <a:pt x="102031" y="95792"/>
                  <a:pt x="85226" y="98792"/>
                  <a:pt x="68852" y="98792"/>
                </a:cubicBezTo>
                <a:cubicBezTo>
                  <a:pt x="58511" y="98792"/>
                  <a:pt x="41275" y="97078"/>
                  <a:pt x="36105" y="85076"/>
                </a:cubicBezTo>
                <a:cubicBezTo>
                  <a:pt x="29210" y="69646"/>
                  <a:pt x="41275" y="47357"/>
                  <a:pt x="53340" y="37070"/>
                </a:cubicBezTo>
                <a:cubicBezTo>
                  <a:pt x="61958" y="30212"/>
                  <a:pt x="71007" y="26783"/>
                  <a:pt x="80486" y="26140"/>
                </a:cubicBezTo>
                <a:close/>
                <a:moveTo>
                  <a:pt x="223974" y="2780"/>
                </a:moveTo>
                <a:cubicBezTo>
                  <a:pt x="267063" y="-14365"/>
                  <a:pt x="270510" y="52501"/>
                  <a:pt x="246380" y="74789"/>
                </a:cubicBezTo>
                <a:cubicBezTo>
                  <a:pt x="225698" y="92791"/>
                  <a:pt x="190472" y="101150"/>
                  <a:pt x="161791" y="93354"/>
                </a:cubicBezTo>
                <a:lnTo>
                  <a:pt x="139907" y="81934"/>
                </a:lnTo>
                <a:lnTo>
                  <a:pt x="155225" y="75574"/>
                </a:lnTo>
                <a:lnTo>
                  <a:pt x="158478" y="76504"/>
                </a:lnTo>
                <a:lnTo>
                  <a:pt x="162288" y="72641"/>
                </a:lnTo>
                <a:lnTo>
                  <a:pt x="165372" y="71360"/>
                </a:lnTo>
                <a:lnTo>
                  <a:pt x="168471" y="68620"/>
                </a:lnTo>
                <a:lnTo>
                  <a:pt x="185624" y="75218"/>
                </a:lnTo>
                <a:cubicBezTo>
                  <a:pt x="197689" y="76075"/>
                  <a:pt x="210185" y="73932"/>
                  <a:pt x="220527" y="69646"/>
                </a:cubicBezTo>
                <a:cubicBezTo>
                  <a:pt x="229145" y="66217"/>
                  <a:pt x="237762" y="57644"/>
                  <a:pt x="239486" y="47357"/>
                </a:cubicBezTo>
                <a:cubicBezTo>
                  <a:pt x="239486" y="42214"/>
                  <a:pt x="239486" y="21640"/>
                  <a:pt x="232592" y="19925"/>
                </a:cubicBezTo>
                <a:cubicBezTo>
                  <a:pt x="227421" y="18211"/>
                  <a:pt x="220527" y="25069"/>
                  <a:pt x="217080" y="26783"/>
                </a:cubicBezTo>
                <a:cubicBezTo>
                  <a:pt x="210185" y="31927"/>
                  <a:pt x="203291" y="38785"/>
                  <a:pt x="196397" y="43928"/>
                </a:cubicBezTo>
                <a:lnTo>
                  <a:pt x="168471" y="68620"/>
                </a:lnTo>
                <a:lnTo>
                  <a:pt x="166864" y="68002"/>
                </a:lnTo>
                <a:lnTo>
                  <a:pt x="169681" y="65145"/>
                </a:lnTo>
                <a:cubicBezTo>
                  <a:pt x="170543" y="60216"/>
                  <a:pt x="167958" y="55930"/>
                  <a:pt x="160202" y="57644"/>
                </a:cubicBezTo>
                <a:lnTo>
                  <a:pt x="154662" y="55348"/>
                </a:lnTo>
                <a:lnTo>
                  <a:pt x="179161" y="37070"/>
                </a:lnTo>
                <a:cubicBezTo>
                  <a:pt x="191226" y="23354"/>
                  <a:pt x="206738" y="7924"/>
                  <a:pt x="223974" y="2780"/>
                </a:cubicBezTo>
                <a:close/>
              </a:path>
            </a:pathLst>
          </a:custGeom>
          <a:solidFill>
            <a:srgbClr val="FFFFFF"/>
          </a:solidFill>
          <a:ln>
            <a:noFill/>
          </a:ln>
        </p:spPr>
        <p:txBody>
          <a:bodyPr vert="horz" wrap="square" lIns="91440" tIns="45720" rIns="91440" bIns="45720" numCol="1" anchor="t" anchorCtr="0" compatLnSpc="1">
            <a:noAutofit/>
          </a:bodyPr>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8" name="Freeform 7302"/>
          <p:cNvSpPr/>
          <p:nvPr/>
        </p:nvSpPr>
        <p:spPr bwMode="auto">
          <a:xfrm>
            <a:off x="2222427" y="4453192"/>
            <a:ext cx="1646775" cy="1646775"/>
          </a:xfrm>
          <a:custGeom>
            <a:avLst/>
            <a:gdLst>
              <a:gd name="T0" fmla="*/ 388 w 396"/>
              <a:gd name="T1" fmla="*/ 224 h 396"/>
              <a:gd name="T2" fmla="*/ 378 w 396"/>
              <a:gd name="T3" fmla="*/ 263 h 396"/>
              <a:gd name="T4" fmla="*/ 174 w 396"/>
              <a:gd name="T5" fmla="*/ 388 h 396"/>
              <a:gd name="T6" fmla="*/ 136 w 396"/>
              <a:gd name="T7" fmla="*/ 379 h 396"/>
              <a:gd name="T8" fmla="*/ 8 w 396"/>
              <a:gd name="T9" fmla="*/ 172 h 396"/>
              <a:gd name="T10" fmla="*/ 17 w 396"/>
              <a:gd name="T11" fmla="*/ 133 h 396"/>
              <a:gd name="T12" fmla="*/ 222 w 396"/>
              <a:gd name="T13" fmla="*/ 8 h 396"/>
              <a:gd name="T14" fmla="*/ 260 w 396"/>
              <a:gd name="T15" fmla="*/ 17 h 396"/>
              <a:gd name="T16" fmla="*/ 388 w 396"/>
              <a:gd name="T17" fmla="*/ 224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396">
                <a:moveTo>
                  <a:pt x="388" y="224"/>
                </a:moveTo>
                <a:cubicBezTo>
                  <a:pt x="396" y="237"/>
                  <a:pt x="392" y="255"/>
                  <a:pt x="378" y="263"/>
                </a:cubicBezTo>
                <a:cubicBezTo>
                  <a:pt x="174" y="388"/>
                  <a:pt x="174" y="388"/>
                  <a:pt x="174" y="388"/>
                </a:cubicBezTo>
                <a:cubicBezTo>
                  <a:pt x="161" y="396"/>
                  <a:pt x="144" y="392"/>
                  <a:pt x="136" y="379"/>
                </a:cubicBezTo>
                <a:cubicBezTo>
                  <a:pt x="8" y="172"/>
                  <a:pt x="8" y="172"/>
                  <a:pt x="8" y="172"/>
                </a:cubicBezTo>
                <a:cubicBezTo>
                  <a:pt x="0" y="158"/>
                  <a:pt x="4" y="141"/>
                  <a:pt x="17" y="133"/>
                </a:cubicBezTo>
                <a:cubicBezTo>
                  <a:pt x="222" y="8"/>
                  <a:pt x="222" y="8"/>
                  <a:pt x="222" y="8"/>
                </a:cubicBezTo>
                <a:cubicBezTo>
                  <a:pt x="235" y="0"/>
                  <a:pt x="252" y="4"/>
                  <a:pt x="260" y="17"/>
                </a:cubicBezTo>
                <a:lnTo>
                  <a:pt x="388" y="224"/>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29" name="Freeform 7308"/>
          <p:cNvSpPr/>
          <p:nvPr/>
        </p:nvSpPr>
        <p:spPr bwMode="auto">
          <a:xfrm>
            <a:off x="501601" y="4160336"/>
            <a:ext cx="1730626" cy="1744063"/>
          </a:xfrm>
          <a:custGeom>
            <a:avLst/>
            <a:gdLst>
              <a:gd name="T0" fmla="*/ 369 w 475"/>
              <a:gd name="T1" fmla="*/ 449 h 479"/>
              <a:gd name="T2" fmla="*/ 324 w 475"/>
              <a:gd name="T3" fmla="*/ 472 h 479"/>
              <a:gd name="T4" fmla="*/ 29 w 475"/>
              <a:gd name="T5" fmla="*/ 375 h 479"/>
              <a:gd name="T6" fmla="*/ 6 w 475"/>
              <a:gd name="T7" fmla="*/ 329 h 479"/>
              <a:gd name="T8" fmla="*/ 105 w 475"/>
              <a:gd name="T9" fmla="*/ 29 h 479"/>
              <a:gd name="T10" fmla="*/ 151 w 475"/>
              <a:gd name="T11" fmla="*/ 6 h 479"/>
              <a:gd name="T12" fmla="*/ 446 w 475"/>
              <a:gd name="T13" fmla="*/ 104 h 479"/>
              <a:gd name="T14" fmla="*/ 469 w 475"/>
              <a:gd name="T15" fmla="*/ 149 h 479"/>
              <a:gd name="T16" fmla="*/ 369 w 475"/>
              <a:gd name="T17" fmla="*/ 449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5" h="479">
                <a:moveTo>
                  <a:pt x="369" y="449"/>
                </a:moveTo>
                <a:cubicBezTo>
                  <a:pt x="363" y="468"/>
                  <a:pt x="343" y="479"/>
                  <a:pt x="324" y="472"/>
                </a:cubicBezTo>
                <a:cubicBezTo>
                  <a:pt x="29" y="375"/>
                  <a:pt x="29" y="375"/>
                  <a:pt x="29" y="375"/>
                </a:cubicBezTo>
                <a:cubicBezTo>
                  <a:pt x="10" y="368"/>
                  <a:pt x="0" y="348"/>
                  <a:pt x="6" y="329"/>
                </a:cubicBezTo>
                <a:cubicBezTo>
                  <a:pt x="105" y="29"/>
                  <a:pt x="105" y="29"/>
                  <a:pt x="105" y="29"/>
                </a:cubicBezTo>
                <a:cubicBezTo>
                  <a:pt x="111" y="10"/>
                  <a:pt x="132" y="0"/>
                  <a:pt x="151" y="6"/>
                </a:cubicBezTo>
                <a:cubicBezTo>
                  <a:pt x="446" y="104"/>
                  <a:pt x="446" y="104"/>
                  <a:pt x="446" y="104"/>
                </a:cubicBezTo>
                <a:cubicBezTo>
                  <a:pt x="465" y="110"/>
                  <a:pt x="475" y="130"/>
                  <a:pt x="469" y="149"/>
                </a:cubicBezTo>
                <a:lnTo>
                  <a:pt x="369" y="449"/>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30" name="KSO_Shape"/>
          <p:cNvSpPr/>
          <p:nvPr/>
        </p:nvSpPr>
        <p:spPr>
          <a:xfrm>
            <a:off x="1355516" y="2950065"/>
            <a:ext cx="442877" cy="442877"/>
          </a:xfrm>
          <a:prstGeom prst="sun">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914400" eaLnBrk="1" fontAlgn="auto" hangingPunct="1">
              <a:spcBef>
                <a:spcPts val="0"/>
              </a:spcBef>
              <a:spcAft>
                <a:spcPts val="0"/>
              </a:spcAft>
            </a:pPr>
            <a:endParaRPr lang="zh-CN" altLang="en-US" sz="1800">
              <a:solidFill>
                <a:prstClr val="black"/>
              </a:solidFill>
              <a:cs typeface="+mn-ea"/>
            </a:endParaRPr>
          </a:p>
        </p:txBody>
      </p:sp>
      <p:sp>
        <p:nvSpPr>
          <p:cNvPr id="31" name="KSO_Shape"/>
          <p:cNvSpPr/>
          <p:nvPr/>
        </p:nvSpPr>
        <p:spPr>
          <a:xfrm rot="1110873">
            <a:off x="860260" y="4592256"/>
            <a:ext cx="1015131" cy="854402"/>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914400" eaLnBrk="1" fontAlgn="auto" hangingPunct="1">
              <a:spcBef>
                <a:spcPts val="0"/>
              </a:spcBef>
              <a:spcAft>
                <a:spcPts val="0"/>
              </a:spcAft>
            </a:pPr>
            <a:endParaRPr lang="zh-CN" altLang="en-US" sz="1800">
              <a:solidFill>
                <a:prstClr val="black"/>
              </a:solidFill>
              <a:cs typeface="+mn-ea"/>
            </a:endParaRPr>
          </a:p>
        </p:txBody>
      </p:sp>
      <p:sp>
        <p:nvSpPr>
          <p:cNvPr id="33" name="KSO_Shape"/>
          <p:cNvSpPr/>
          <p:nvPr/>
        </p:nvSpPr>
        <p:spPr>
          <a:xfrm>
            <a:off x="3833519" y="2663708"/>
            <a:ext cx="446939" cy="521718"/>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defTabSz="914400" eaLnBrk="1" fontAlgn="auto" hangingPunct="1">
              <a:spcBef>
                <a:spcPts val="0"/>
              </a:spcBef>
              <a:spcAft>
                <a:spcPts val="0"/>
              </a:spcAft>
            </a:pPr>
            <a:endParaRPr lang="zh-CN" altLang="en-US" sz="1800">
              <a:solidFill>
                <a:prstClr val="black"/>
              </a:solidFill>
              <a:cs typeface="+mn-ea"/>
            </a:endParaRPr>
          </a:p>
        </p:txBody>
      </p:sp>
      <p:sp>
        <p:nvSpPr>
          <p:cNvPr id="34" name="KSO_Shape"/>
          <p:cNvSpPr/>
          <p:nvPr/>
        </p:nvSpPr>
        <p:spPr bwMode="auto">
          <a:xfrm>
            <a:off x="2533049" y="2320937"/>
            <a:ext cx="521720" cy="445348"/>
          </a:xfrm>
          <a:custGeom>
            <a:avLst/>
            <a:gdLst>
              <a:gd name="T0" fmla="*/ 175713297 w 4097"/>
              <a:gd name="T1" fmla="*/ 71089403 h 3497"/>
              <a:gd name="T2" fmla="*/ 33597902 w 4097"/>
              <a:gd name="T3" fmla="*/ 71089403 h 3497"/>
              <a:gd name="T4" fmla="*/ 423256757 w 4097"/>
              <a:gd name="T5" fmla="*/ 139474091 h 3497"/>
              <a:gd name="T6" fmla="*/ 372859684 w 4097"/>
              <a:gd name="T7" fmla="*/ 216358747 h 3497"/>
              <a:gd name="T8" fmla="*/ 297747197 w 4097"/>
              <a:gd name="T9" fmla="*/ 139474091 h 3497"/>
              <a:gd name="T10" fmla="*/ 502231138 w 4097"/>
              <a:gd name="T11" fmla="*/ 428853992 h 3497"/>
              <a:gd name="T12" fmla="*/ 423256757 w 4097"/>
              <a:gd name="T13" fmla="*/ 139474091 h 3497"/>
              <a:gd name="T14" fmla="*/ 254687678 w 4097"/>
              <a:gd name="T15" fmla="*/ 98906881 h 3497"/>
              <a:gd name="T16" fmla="*/ 254687678 w 4097"/>
              <a:gd name="T17" fmla="*/ 327242836 h 3497"/>
              <a:gd name="T18" fmla="*/ 184402447 w 4097"/>
              <a:gd name="T19" fmla="*/ 160916703 h 3497"/>
              <a:gd name="T20" fmla="*/ 0 w 4097"/>
              <a:gd name="T21" fmla="*/ 369934708 h 3497"/>
              <a:gd name="T22" fmla="*/ 19116131 w 4097"/>
              <a:gd name="T23" fmla="*/ 675348230 h 3497"/>
              <a:gd name="T24" fmla="*/ 90752959 w 4097"/>
              <a:gd name="T25" fmla="*/ 548044259 h 3497"/>
              <a:gd name="T26" fmla="*/ 143080758 w 4097"/>
              <a:gd name="T27" fmla="*/ 528147135 h 3497"/>
              <a:gd name="T28" fmla="*/ 194249858 w 4097"/>
              <a:gd name="T29" fmla="*/ 674961968 h 3497"/>
              <a:gd name="T30" fmla="*/ 135936541 w 4097"/>
              <a:gd name="T31" fmla="*/ 385582067 h 3497"/>
              <a:gd name="T32" fmla="*/ 165865446 w 4097"/>
              <a:gd name="T33" fmla="*/ 356992065 h 3497"/>
              <a:gd name="T34" fmla="*/ 254687678 w 4097"/>
              <a:gd name="T35" fmla="*/ 455319332 h 3497"/>
              <a:gd name="T36" fmla="*/ 271293512 w 4097"/>
              <a:gd name="T37" fmla="*/ 471739216 h 3497"/>
              <a:gd name="T38" fmla="*/ 542780360 w 4097"/>
              <a:gd name="T39" fmla="*/ 471739216 h 3497"/>
              <a:gd name="T40" fmla="*/ 542780360 w 4097"/>
              <a:gd name="T41" fmla="*/ 379980165 h 3497"/>
              <a:gd name="T42" fmla="*/ 631988386 w 4097"/>
              <a:gd name="T43" fmla="*/ 286096012 h 3497"/>
              <a:gd name="T44" fmla="*/ 566337515 w 4097"/>
              <a:gd name="T45" fmla="*/ 506124911 h 3497"/>
              <a:gd name="T46" fmla="*/ 646277260 w 4097"/>
              <a:gd name="T47" fmla="*/ 668973364 h 3497"/>
              <a:gd name="T48" fmla="*/ 703239419 w 4097"/>
              <a:gd name="T49" fmla="*/ 468648678 h 3497"/>
              <a:gd name="T50" fmla="*/ 791095848 w 4097"/>
              <a:gd name="T51" fmla="*/ 669166715 h 3497"/>
              <a:gd name="T52" fmla="*/ 763483903 w 4097"/>
              <a:gd name="T53" fmla="*/ 170189195 h 3497"/>
              <a:gd name="T54" fmla="*/ 577536523 w 4097"/>
              <a:gd name="T55" fmla="*/ 289572813 h 3497"/>
              <a:gd name="T56" fmla="*/ 542780360 w 4097"/>
              <a:gd name="T57" fmla="*/ 115520115 h 3497"/>
              <a:gd name="T58" fmla="*/ 526367423 w 4097"/>
              <a:gd name="T59" fmla="*/ 98906881 h 3497"/>
              <a:gd name="T60" fmla="*/ 674082541 w 4097"/>
              <a:gd name="T61" fmla="*/ 15261096 h 3497"/>
              <a:gd name="T62" fmla="*/ 674082541 w 4097"/>
              <a:gd name="T63" fmla="*/ 153383050 h 3497"/>
              <a:gd name="T64" fmla="*/ 674082541 w 4097"/>
              <a:gd name="T65" fmla="*/ 15261096 h 349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097" h="3497">
                <a:moveTo>
                  <a:pt x="542" y="0"/>
                </a:moveTo>
                <a:cubicBezTo>
                  <a:pt x="745" y="0"/>
                  <a:pt x="910" y="165"/>
                  <a:pt x="910" y="368"/>
                </a:cubicBezTo>
                <a:cubicBezTo>
                  <a:pt x="910" y="571"/>
                  <a:pt x="745" y="736"/>
                  <a:pt x="542" y="736"/>
                </a:cubicBezTo>
                <a:cubicBezTo>
                  <a:pt x="339" y="736"/>
                  <a:pt x="174" y="571"/>
                  <a:pt x="174" y="368"/>
                </a:cubicBezTo>
                <a:cubicBezTo>
                  <a:pt x="174" y="165"/>
                  <a:pt x="339" y="0"/>
                  <a:pt x="542" y="0"/>
                </a:cubicBezTo>
                <a:close/>
                <a:moveTo>
                  <a:pt x="2192" y="722"/>
                </a:moveTo>
                <a:cubicBezTo>
                  <a:pt x="2192" y="1120"/>
                  <a:pt x="2192" y="1120"/>
                  <a:pt x="2192" y="1120"/>
                </a:cubicBezTo>
                <a:cubicBezTo>
                  <a:pt x="1931" y="1120"/>
                  <a:pt x="1931" y="1120"/>
                  <a:pt x="1931" y="1120"/>
                </a:cubicBezTo>
                <a:cubicBezTo>
                  <a:pt x="1931" y="722"/>
                  <a:pt x="1931" y="722"/>
                  <a:pt x="1931" y="722"/>
                </a:cubicBezTo>
                <a:cubicBezTo>
                  <a:pt x="1542" y="722"/>
                  <a:pt x="1542" y="722"/>
                  <a:pt x="1542" y="722"/>
                </a:cubicBezTo>
                <a:cubicBezTo>
                  <a:pt x="1542" y="2220"/>
                  <a:pt x="1542" y="2220"/>
                  <a:pt x="1542" y="2220"/>
                </a:cubicBezTo>
                <a:cubicBezTo>
                  <a:pt x="2601" y="2220"/>
                  <a:pt x="2601" y="2220"/>
                  <a:pt x="2601" y="2220"/>
                </a:cubicBezTo>
                <a:cubicBezTo>
                  <a:pt x="2601" y="722"/>
                  <a:pt x="2601" y="722"/>
                  <a:pt x="2601" y="722"/>
                </a:cubicBezTo>
                <a:cubicBezTo>
                  <a:pt x="2192" y="722"/>
                  <a:pt x="2192" y="722"/>
                  <a:pt x="2192" y="722"/>
                </a:cubicBezTo>
                <a:close/>
                <a:moveTo>
                  <a:pt x="1405" y="512"/>
                </a:moveTo>
                <a:cubicBezTo>
                  <a:pt x="1319" y="512"/>
                  <a:pt x="1319" y="512"/>
                  <a:pt x="1319" y="512"/>
                </a:cubicBezTo>
                <a:cubicBezTo>
                  <a:pt x="1319" y="598"/>
                  <a:pt x="1319" y="598"/>
                  <a:pt x="1319" y="598"/>
                </a:cubicBezTo>
                <a:cubicBezTo>
                  <a:pt x="1319" y="1694"/>
                  <a:pt x="1319" y="1694"/>
                  <a:pt x="1319" y="1694"/>
                </a:cubicBezTo>
                <a:cubicBezTo>
                  <a:pt x="1107" y="1550"/>
                  <a:pt x="1107" y="1550"/>
                  <a:pt x="1107" y="1550"/>
                </a:cubicBezTo>
                <a:cubicBezTo>
                  <a:pt x="955" y="833"/>
                  <a:pt x="955" y="833"/>
                  <a:pt x="955" y="833"/>
                </a:cubicBezTo>
                <a:cubicBezTo>
                  <a:pt x="67" y="825"/>
                  <a:pt x="67" y="825"/>
                  <a:pt x="67" y="825"/>
                </a:cubicBezTo>
                <a:cubicBezTo>
                  <a:pt x="0" y="1915"/>
                  <a:pt x="0" y="1915"/>
                  <a:pt x="0" y="1915"/>
                </a:cubicBezTo>
                <a:cubicBezTo>
                  <a:pt x="89" y="2707"/>
                  <a:pt x="89" y="2707"/>
                  <a:pt x="89" y="2707"/>
                </a:cubicBezTo>
                <a:cubicBezTo>
                  <a:pt x="99" y="3496"/>
                  <a:pt x="99" y="3496"/>
                  <a:pt x="99" y="3496"/>
                </a:cubicBezTo>
                <a:cubicBezTo>
                  <a:pt x="314" y="3494"/>
                  <a:pt x="314" y="3494"/>
                  <a:pt x="314" y="3494"/>
                </a:cubicBezTo>
                <a:cubicBezTo>
                  <a:pt x="470" y="2837"/>
                  <a:pt x="470" y="2837"/>
                  <a:pt x="470" y="2837"/>
                </a:cubicBezTo>
                <a:cubicBezTo>
                  <a:pt x="455" y="2345"/>
                  <a:pt x="455" y="2345"/>
                  <a:pt x="455" y="2345"/>
                </a:cubicBezTo>
                <a:cubicBezTo>
                  <a:pt x="741" y="2734"/>
                  <a:pt x="741" y="2734"/>
                  <a:pt x="741" y="2734"/>
                </a:cubicBezTo>
                <a:cubicBezTo>
                  <a:pt x="782" y="3497"/>
                  <a:pt x="782" y="3497"/>
                  <a:pt x="782" y="3497"/>
                </a:cubicBezTo>
                <a:cubicBezTo>
                  <a:pt x="1006" y="3494"/>
                  <a:pt x="1006" y="3494"/>
                  <a:pt x="1006" y="3494"/>
                </a:cubicBezTo>
                <a:cubicBezTo>
                  <a:pt x="1116" y="2612"/>
                  <a:pt x="1116" y="2612"/>
                  <a:pt x="1116" y="2612"/>
                </a:cubicBezTo>
                <a:cubicBezTo>
                  <a:pt x="704" y="1996"/>
                  <a:pt x="704" y="1996"/>
                  <a:pt x="704" y="1996"/>
                </a:cubicBezTo>
                <a:cubicBezTo>
                  <a:pt x="767" y="1441"/>
                  <a:pt x="767" y="1441"/>
                  <a:pt x="767" y="1441"/>
                </a:cubicBezTo>
                <a:cubicBezTo>
                  <a:pt x="859" y="1848"/>
                  <a:pt x="859" y="1848"/>
                  <a:pt x="859" y="1848"/>
                </a:cubicBezTo>
                <a:cubicBezTo>
                  <a:pt x="1319" y="1954"/>
                  <a:pt x="1319" y="1954"/>
                  <a:pt x="1319" y="1954"/>
                </a:cubicBezTo>
                <a:cubicBezTo>
                  <a:pt x="1319" y="2357"/>
                  <a:pt x="1319" y="2357"/>
                  <a:pt x="1319" y="2357"/>
                </a:cubicBezTo>
                <a:cubicBezTo>
                  <a:pt x="1319" y="2442"/>
                  <a:pt x="1319" y="2442"/>
                  <a:pt x="1319" y="2442"/>
                </a:cubicBezTo>
                <a:cubicBezTo>
                  <a:pt x="1405" y="2442"/>
                  <a:pt x="1405" y="2442"/>
                  <a:pt x="1405" y="2442"/>
                </a:cubicBezTo>
                <a:cubicBezTo>
                  <a:pt x="2726" y="2442"/>
                  <a:pt x="2726" y="2442"/>
                  <a:pt x="2726" y="2442"/>
                </a:cubicBezTo>
                <a:cubicBezTo>
                  <a:pt x="2811" y="2442"/>
                  <a:pt x="2811" y="2442"/>
                  <a:pt x="2811" y="2442"/>
                </a:cubicBezTo>
                <a:cubicBezTo>
                  <a:pt x="2811" y="2357"/>
                  <a:pt x="2811" y="2357"/>
                  <a:pt x="2811" y="2357"/>
                </a:cubicBezTo>
                <a:cubicBezTo>
                  <a:pt x="2811" y="1967"/>
                  <a:pt x="2811" y="1967"/>
                  <a:pt x="2811" y="1967"/>
                </a:cubicBezTo>
                <a:cubicBezTo>
                  <a:pt x="3165" y="1735"/>
                  <a:pt x="3165" y="1735"/>
                  <a:pt x="3165" y="1735"/>
                </a:cubicBezTo>
                <a:cubicBezTo>
                  <a:pt x="3273" y="1481"/>
                  <a:pt x="3273" y="1481"/>
                  <a:pt x="3273" y="1481"/>
                </a:cubicBezTo>
                <a:cubicBezTo>
                  <a:pt x="3392" y="2054"/>
                  <a:pt x="3392" y="2054"/>
                  <a:pt x="3392" y="2054"/>
                </a:cubicBezTo>
                <a:cubicBezTo>
                  <a:pt x="2933" y="2620"/>
                  <a:pt x="2933" y="2620"/>
                  <a:pt x="2933" y="2620"/>
                </a:cubicBezTo>
                <a:cubicBezTo>
                  <a:pt x="3130" y="3459"/>
                  <a:pt x="3130" y="3459"/>
                  <a:pt x="3130" y="3459"/>
                </a:cubicBezTo>
                <a:cubicBezTo>
                  <a:pt x="3347" y="3463"/>
                  <a:pt x="3347" y="3463"/>
                  <a:pt x="3347" y="3463"/>
                </a:cubicBezTo>
                <a:cubicBezTo>
                  <a:pt x="3298" y="2738"/>
                  <a:pt x="3298" y="2738"/>
                  <a:pt x="3298" y="2738"/>
                </a:cubicBezTo>
                <a:cubicBezTo>
                  <a:pt x="3642" y="2426"/>
                  <a:pt x="3642" y="2426"/>
                  <a:pt x="3642" y="2426"/>
                </a:cubicBezTo>
                <a:cubicBezTo>
                  <a:pt x="3816" y="3461"/>
                  <a:pt x="3816" y="3461"/>
                  <a:pt x="3816" y="3461"/>
                </a:cubicBezTo>
                <a:cubicBezTo>
                  <a:pt x="4097" y="3464"/>
                  <a:pt x="4097" y="3464"/>
                  <a:pt x="4097" y="3464"/>
                </a:cubicBezTo>
                <a:cubicBezTo>
                  <a:pt x="4048" y="2263"/>
                  <a:pt x="4048" y="2263"/>
                  <a:pt x="4048" y="2263"/>
                </a:cubicBezTo>
                <a:cubicBezTo>
                  <a:pt x="3954" y="881"/>
                  <a:pt x="3954" y="881"/>
                  <a:pt x="3954" y="881"/>
                </a:cubicBezTo>
                <a:cubicBezTo>
                  <a:pt x="3090" y="888"/>
                  <a:pt x="3090" y="888"/>
                  <a:pt x="3090" y="888"/>
                </a:cubicBezTo>
                <a:cubicBezTo>
                  <a:pt x="2991" y="1499"/>
                  <a:pt x="2991" y="1499"/>
                  <a:pt x="2991" y="1499"/>
                </a:cubicBezTo>
                <a:cubicBezTo>
                  <a:pt x="2811" y="1700"/>
                  <a:pt x="2811" y="1700"/>
                  <a:pt x="2811" y="1700"/>
                </a:cubicBezTo>
                <a:cubicBezTo>
                  <a:pt x="2811" y="598"/>
                  <a:pt x="2811" y="598"/>
                  <a:pt x="2811" y="598"/>
                </a:cubicBezTo>
                <a:cubicBezTo>
                  <a:pt x="2811" y="512"/>
                  <a:pt x="2811" y="512"/>
                  <a:pt x="2811" y="512"/>
                </a:cubicBezTo>
                <a:cubicBezTo>
                  <a:pt x="2726" y="512"/>
                  <a:pt x="2726" y="512"/>
                  <a:pt x="2726" y="512"/>
                </a:cubicBezTo>
                <a:cubicBezTo>
                  <a:pt x="1405" y="512"/>
                  <a:pt x="1405" y="512"/>
                  <a:pt x="1405" y="512"/>
                </a:cubicBezTo>
                <a:close/>
                <a:moveTo>
                  <a:pt x="3491" y="79"/>
                </a:moveTo>
                <a:cubicBezTo>
                  <a:pt x="3689" y="79"/>
                  <a:pt x="3849" y="239"/>
                  <a:pt x="3849" y="437"/>
                </a:cubicBezTo>
                <a:cubicBezTo>
                  <a:pt x="3849" y="634"/>
                  <a:pt x="3689" y="794"/>
                  <a:pt x="3491" y="794"/>
                </a:cubicBezTo>
                <a:cubicBezTo>
                  <a:pt x="3294" y="794"/>
                  <a:pt x="3134" y="634"/>
                  <a:pt x="3134" y="437"/>
                </a:cubicBezTo>
                <a:cubicBezTo>
                  <a:pt x="3134" y="239"/>
                  <a:pt x="3294" y="79"/>
                  <a:pt x="3491" y="79"/>
                </a:cubicBezTo>
                <a:close/>
              </a:path>
            </a:pathLst>
          </a:custGeom>
          <a:solidFill>
            <a:srgbClr val="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5" name="KSO_Shape"/>
          <p:cNvSpPr/>
          <p:nvPr/>
        </p:nvSpPr>
        <p:spPr>
          <a:xfrm rot="1420620">
            <a:off x="4910668" y="3432136"/>
            <a:ext cx="431172" cy="976239"/>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6" name="KSO_Shape"/>
          <p:cNvSpPr/>
          <p:nvPr/>
        </p:nvSpPr>
        <p:spPr>
          <a:xfrm rot="19776890">
            <a:off x="2804788" y="4767935"/>
            <a:ext cx="552434" cy="960755"/>
          </a:xfrm>
          <a:custGeom>
            <a:avLst/>
            <a:gdLst>
              <a:gd name="connsiteX0" fmla="*/ 703180 w 3238500"/>
              <a:gd name="connsiteY0" fmla="*/ 4435548 h 5638341"/>
              <a:gd name="connsiteX1" fmla="*/ 2535317 w 3238500"/>
              <a:gd name="connsiteY1" fmla="*/ 4435548 h 5638341"/>
              <a:gd name="connsiteX2" fmla="*/ 2535317 w 3238500"/>
              <a:gd name="connsiteY2" fmla="*/ 4838393 h 5638341"/>
              <a:gd name="connsiteX3" fmla="*/ 703180 w 3238500"/>
              <a:gd name="connsiteY3" fmla="*/ 4838393 h 5638341"/>
              <a:gd name="connsiteX4" fmla="*/ 703181 w 3238500"/>
              <a:gd name="connsiteY4" fmla="*/ 3675025 h 5638341"/>
              <a:gd name="connsiteX5" fmla="*/ 2535318 w 3238500"/>
              <a:gd name="connsiteY5" fmla="*/ 3675025 h 5638341"/>
              <a:gd name="connsiteX6" fmla="*/ 2535318 w 3238500"/>
              <a:gd name="connsiteY6" fmla="*/ 4077870 h 5638341"/>
              <a:gd name="connsiteX7" fmla="*/ 703181 w 3238500"/>
              <a:gd name="connsiteY7" fmla="*/ 4077870 h 5638341"/>
              <a:gd name="connsiteX8" fmla="*/ 703181 w 3238500"/>
              <a:gd name="connsiteY8" fmla="*/ 2914502 h 5638341"/>
              <a:gd name="connsiteX9" fmla="*/ 2535318 w 3238500"/>
              <a:gd name="connsiteY9" fmla="*/ 2914502 h 5638341"/>
              <a:gd name="connsiteX10" fmla="*/ 2535318 w 3238500"/>
              <a:gd name="connsiteY10" fmla="*/ 3317347 h 5638341"/>
              <a:gd name="connsiteX11" fmla="*/ 703181 w 3238500"/>
              <a:gd name="connsiteY11" fmla="*/ 3317347 h 5638341"/>
              <a:gd name="connsiteX12" fmla="*/ 703181 w 3238500"/>
              <a:gd name="connsiteY12" fmla="*/ 2153979 h 5638341"/>
              <a:gd name="connsiteX13" fmla="*/ 2535318 w 3238500"/>
              <a:gd name="connsiteY13" fmla="*/ 2153979 h 5638341"/>
              <a:gd name="connsiteX14" fmla="*/ 2535318 w 3238500"/>
              <a:gd name="connsiteY14" fmla="*/ 2556824 h 5638341"/>
              <a:gd name="connsiteX15" fmla="*/ 703181 w 3238500"/>
              <a:gd name="connsiteY15" fmla="*/ 2556824 h 5638341"/>
              <a:gd name="connsiteX16" fmla="*/ 703181 w 3238500"/>
              <a:gd name="connsiteY16" fmla="*/ 1393456 h 5638341"/>
              <a:gd name="connsiteX17" fmla="*/ 2535318 w 3238500"/>
              <a:gd name="connsiteY17" fmla="*/ 1393456 h 5638341"/>
              <a:gd name="connsiteX18" fmla="*/ 2535318 w 3238500"/>
              <a:gd name="connsiteY18" fmla="*/ 1796301 h 5638341"/>
              <a:gd name="connsiteX19" fmla="*/ 703181 w 3238500"/>
              <a:gd name="connsiteY19" fmla="*/ 1796301 h 5638341"/>
              <a:gd name="connsiteX20" fmla="*/ 545879 w 3238500"/>
              <a:gd name="connsiteY20" fmla="*/ 854765 h 5638341"/>
              <a:gd name="connsiteX21" fmla="*/ 355211 w 3238500"/>
              <a:gd name="connsiteY21" fmla="*/ 1045433 h 5638341"/>
              <a:gd name="connsiteX22" fmla="*/ 355211 w 3238500"/>
              <a:gd name="connsiteY22" fmla="*/ 5115447 h 5638341"/>
              <a:gd name="connsiteX23" fmla="*/ 545879 w 3238500"/>
              <a:gd name="connsiteY23" fmla="*/ 5306115 h 5638341"/>
              <a:gd name="connsiteX24" fmla="*/ 2692622 w 3238500"/>
              <a:gd name="connsiteY24" fmla="*/ 5306115 h 5638341"/>
              <a:gd name="connsiteX25" fmla="*/ 2883290 w 3238500"/>
              <a:gd name="connsiteY25" fmla="*/ 5115447 h 5638341"/>
              <a:gd name="connsiteX26" fmla="*/ 2883290 w 3238500"/>
              <a:gd name="connsiteY26" fmla="*/ 1045433 h 5638341"/>
              <a:gd name="connsiteX27" fmla="*/ 2692622 w 3238500"/>
              <a:gd name="connsiteY27" fmla="*/ 854765 h 5638341"/>
              <a:gd name="connsiteX28" fmla="*/ 1055257 w 3238500"/>
              <a:gd name="connsiteY28" fmla="*/ 0 h 5638341"/>
              <a:gd name="connsiteX29" fmla="*/ 2197532 w 3238500"/>
              <a:gd name="connsiteY29" fmla="*/ 0 h 5638341"/>
              <a:gd name="connsiteX30" fmla="*/ 2331244 w 3238500"/>
              <a:gd name="connsiteY30" fmla="*/ 133712 h 5638341"/>
              <a:gd name="connsiteX31" fmla="*/ 2331244 w 3238500"/>
              <a:gd name="connsiteY31" fmla="*/ 522540 h 5638341"/>
              <a:gd name="connsiteX32" fmla="*/ 2718105 w 3238500"/>
              <a:gd name="connsiteY32" fmla="*/ 522540 h 5638341"/>
              <a:gd name="connsiteX33" fmla="*/ 3238500 w 3238500"/>
              <a:gd name="connsiteY33" fmla="*/ 1042935 h 5638341"/>
              <a:gd name="connsiteX34" fmla="*/ 3238500 w 3238500"/>
              <a:gd name="connsiteY34" fmla="*/ 5117946 h 5638341"/>
              <a:gd name="connsiteX35" fmla="*/ 2718105 w 3238500"/>
              <a:gd name="connsiteY35" fmla="*/ 5638341 h 5638341"/>
              <a:gd name="connsiteX36" fmla="*/ 520395 w 3238500"/>
              <a:gd name="connsiteY36" fmla="*/ 5638341 h 5638341"/>
              <a:gd name="connsiteX37" fmla="*/ 0 w 3238500"/>
              <a:gd name="connsiteY37" fmla="*/ 5117946 h 5638341"/>
              <a:gd name="connsiteX38" fmla="*/ 0 w 3238500"/>
              <a:gd name="connsiteY38" fmla="*/ 1042935 h 5638341"/>
              <a:gd name="connsiteX39" fmla="*/ 520395 w 3238500"/>
              <a:gd name="connsiteY39" fmla="*/ 522540 h 5638341"/>
              <a:gd name="connsiteX40" fmla="*/ 921545 w 3238500"/>
              <a:gd name="connsiteY40" fmla="*/ 522540 h 5638341"/>
              <a:gd name="connsiteX41" fmla="*/ 921545 w 3238500"/>
              <a:gd name="connsiteY41" fmla="*/ 133712 h 5638341"/>
              <a:gd name="connsiteX42" fmla="*/ 1055257 w 3238500"/>
              <a:gd name="connsiteY42" fmla="*/ 0 h 5638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38500" h="5638341">
                <a:moveTo>
                  <a:pt x="703180" y="4435548"/>
                </a:moveTo>
                <a:lnTo>
                  <a:pt x="2535317" y="4435548"/>
                </a:lnTo>
                <a:lnTo>
                  <a:pt x="2535317" y="4838393"/>
                </a:lnTo>
                <a:lnTo>
                  <a:pt x="703180" y="4838393"/>
                </a:lnTo>
                <a:close/>
                <a:moveTo>
                  <a:pt x="703181" y="3675025"/>
                </a:moveTo>
                <a:lnTo>
                  <a:pt x="2535318" y="3675025"/>
                </a:lnTo>
                <a:lnTo>
                  <a:pt x="2535318" y="4077870"/>
                </a:lnTo>
                <a:lnTo>
                  <a:pt x="703181" y="4077870"/>
                </a:lnTo>
                <a:close/>
                <a:moveTo>
                  <a:pt x="703181" y="2914502"/>
                </a:moveTo>
                <a:lnTo>
                  <a:pt x="2535318" y="2914502"/>
                </a:lnTo>
                <a:lnTo>
                  <a:pt x="2535318" y="3317347"/>
                </a:lnTo>
                <a:lnTo>
                  <a:pt x="703181" y="3317347"/>
                </a:lnTo>
                <a:close/>
                <a:moveTo>
                  <a:pt x="703181" y="2153979"/>
                </a:moveTo>
                <a:lnTo>
                  <a:pt x="2535318" y="2153979"/>
                </a:lnTo>
                <a:lnTo>
                  <a:pt x="2535318" y="2556824"/>
                </a:lnTo>
                <a:lnTo>
                  <a:pt x="703181" y="2556824"/>
                </a:lnTo>
                <a:close/>
                <a:moveTo>
                  <a:pt x="703181" y="1393456"/>
                </a:moveTo>
                <a:lnTo>
                  <a:pt x="2535318" y="1393456"/>
                </a:lnTo>
                <a:lnTo>
                  <a:pt x="2535318" y="1796301"/>
                </a:lnTo>
                <a:lnTo>
                  <a:pt x="703181" y="1796301"/>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7" name="KSO_Shape"/>
          <p:cNvSpPr/>
          <p:nvPr/>
        </p:nvSpPr>
        <p:spPr>
          <a:xfrm rot="1736519">
            <a:off x="3487521" y="3748276"/>
            <a:ext cx="741246" cy="599175"/>
          </a:xfrm>
          <a:custGeom>
            <a:avLst/>
            <a:gdLst>
              <a:gd name="connsiteX0" fmla="*/ 563922 w 3083576"/>
              <a:gd name="connsiteY0" fmla="*/ 777746 h 2491786"/>
              <a:gd name="connsiteX1" fmla="*/ 540630 w 3083576"/>
              <a:gd name="connsiteY1" fmla="*/ 782448 h 2491786"/>
              <a:gd name="connsiteX2" fmla="*/ 519188 w 3083576"/>
              <a:gd name="connsiteY2" fmla="*/ 778120 h 2491786"/>
              <a:gd name="connsiteX3" fmla="*/ 152371 w 3083576"/>
              <a:gd name="connsiteY3" fmla="*/ 1413466 h 2491786"/>
              <a:gd name="connsiteX4" fmla="*/ 930955 w 3083576"/>
              <a:gd name="connsiteY4" fmla="*/ 1413466 h 2491786"/>
              <a:gd name="connsiteX5" fmla="*/ 2564171 w 3083576"/>
              <a:gd name="connsiteY5" fmla="*/ 320325 h 2491786"/>
              <a:gd name="connsiteX6" fmla="*/ 2540879 w 3083576"/>
              <a:gd name="connsiteY6" fmla="*/ 325027 h 2491786"/>
              <a:gd name="connsiteX7" fmla="*/ 2519437 w 3083576"/>
              <a:gd name="connsiteY7" fmla="*/ 320699 h 2491786"/>
              <a:gd name="connsiteX8" fmla="*/ 2152620 w 3083576"/>
              <a:gd name="connsiteY8" fmla="*/ 956045 h 2491786"/>
              <a:gd name="connsiteX9" fmla="*/ 2931204 w 3083576"/>
              <a:gd name="connsiteY9" fmla="*/ 956045 h 2491786"/>
              <a:gd name="connsiteX10" fmla="*/ 1510555 w 3083576"/>
              <a:gd name="connsiteY10" fmla="*/ 0 h 2491786"/>
              <a:gd name="connsiteX11" fmla="*/ 1598185 w 3083576"/>
              <a:gd name="connsiteY11" fmla="*/ 87630 h 2491786"/>
              <a:gd name="connsiteX12" fmla="*/ 1598185 w 3083576"/>
              <a:gd name="connsiteY12" fmla="*/ 118806 h 2491786"/>
              <a:gd name="connsiteX13" fmla="*/ 2530732 w 3083576"/>
              <a:gd name="connsiteY13" fmla="*/ 53326 h 2491786"/>
              <a:gd name="connsiteX14" fmla="*/ 2551279 w 3083576"/>
              <a:gd name="connsiteY14" fmla="*/ 98527 h 2491786"/>
              <a:gd name="connsiteX15" fmla="*/ 2585370 w 3083576"/>
              <a:gd name="connsiteY15" fmla="*/ 105410 h 2491786"/>
              <a:gd name="connsiteX16" fmla="*/ 2655179 w 3083576"/>
              <a:gd name="connsiteY16" fmla="*/ 210727 h 2491786"/>
              <a:gd name="connsiteX17" fmla="*/ 2646196 w 3083576"/>
              <a:gd name="connsiteY17" fmla="*/ 255218 h 2491786"/>
              <a:gd name="connsiteX18" fmla="*/ 2644959 w 3083576"/>
              <a:gd name="connsiteY18" fmla="*/ 257053 h 2491786"/>
              <a:gd name="connsiteX19" fmla="*/ 3048522 w 3083576"/>
              <a:gd name="connsiteY19" fmla="*/ 956045 h 2491786"/>
              <a:gd name="connsiteX20" fmla="*/ 3077696 w 3083576"/>
              <a:gd name="connsiteY20" fmla="*/ 956045 h 2491786"/>
              <a:gd name="connsiteX21" fmla="*/ 3083576 w 3083576"/>
              <a:gd name="connsiteY21" fmla="*/ 985678 h 2491786"/>
              <a:gd name="connsiteX22" fmla="*/ 2541912 w 3083576"/>
              <a:gd name="connsiteY22" fmla="*/ 1260845 h 2491786"/>
              <a:gd name="connsiteX23" fmla="*/ 2000249 w 3083576"/>
              <a:gd name="connsiteY23" fmla="*/ 985677 h 2491786"/>
              <a:gd name="connsiteX24" fmla="*/ 2006130 w 3083576"/>
              <a:gd name="connsiteY24" fmla="*/ 956045 h 2491786"/>
              <a:gd name="connsiteX25" fmla="*/ 2035302 w 3083576"/>
              <a:gd name="connsiteY25" fmla="*/ 956045 h 2491786"/>
              <a:gd name="connsiteX26" fmla="*/ 2437911 w 3083576"/>
              <a:gd name="connsiteY26" fmla="*/ 258704 h 2491786"/>
              <a:gd name="connsiteX27" fmla="*/ 2435562 w 3083576"/>
              <a:gd name="connsiteY27" fmla="*/ 255218 h 2491786"/>
              <a:gd name="connsiteX28" fmla="*/ 2426578 w 3083576"/>
              <a:gd name="connsiteY28" fmla="*/ 210727 h 2491786"/>
              <a:gd name="connsiteX29" fmla="*/ 2435561 w 3083576"/>
              <a:gd name="connsiteY29" fmla="*/ 166237 h 2491786"/>
              <a:gd name="connsiteX30" fmla="*/ 2437723 w 3083576"/>
              <a:gd name="connsiteY30" fmla="*/ 163029 h 2491786"/>
              <a:gd name="connsiteX31" fmla="*/ 1598185 w 3083576"/>
              <a:gd name="connsiteY31" fmla="*/ 358598 h 2491786"/>
              <a:gd name="connsiteX32" fmla="*/ 1598185 w 3083576"/>
              <a:gd name="connsiteY32" fmla="*/ 1889182 h 2491786"/>
              <a:gd name="connsiteX33" fmla="*/ 1944895 w 3083576"/>
              <a:gd name="connsiteY33" fmla="*/ 1889182 h 2491786"/>
              <a:gd name="connsiteX34" fmla="*/ 1944895 w 3083576"/>
              <a:gd name="connsiteY34" fmla="*/ 2091447 h 2491786"/>
              <a:gd name="connsiteX35" fmla="*/ 2200010 w 3083576"/>
              <a:gd name="connsiteY35" fmla="*/ 2091447 h 2491786"/>
              <a:gd name="connsiteX36" fmla="*/ 2200010 w 3083576"/>
              <a:gd name="connsiteY36" fmla="*/ 2491786 h 2491786"/>
              <a:gd name="connsiteX37" fmla="*/ 821101 w 3083576"/>
              <a:gd name="connsiteY37" fmla="*/ 2491786 h 2491786"/>
              <a:gd name="connsiteX38" fmla="*/ 821101 w 3083576"/>
              <a:gd name="connsiteY38" fmla="*/ 2091447 h 2491786"/>
              <a:gd name="connsiteX39" fmla="*/ 1076215 w 3083576"/>
              <a:gd name="connsiteY39" fmla="*/ 2091447 h 2491786"/>
              <a:gd name="connsiteX40" fmla="*/ 1076215 w 3083576"/>
              <a:gd name="connsiteY40" fmla="*/ 1889182 h 2491786"/>
              <a:gd name="connsiteX41" fmla="*/ 1422925 w 3083576"/>
              <a:gd name="connsiteY41" fmla="*/ 1889182 h 2491786"/>
              <a:gd name="connsiteX42" fmla="*/ 1422925 w 3083576"/>
              <a:gd name="connsiteY42" fmla="*/ 399424 h 2491786"/>
              <a:gd name="connsiteX43" fmla="*/ 620129 w 3083576"/>
              <a:gd name="connsiteY43" fmla="*/ 586434 h 2491786"/>
              <a:gd name="connsiteX44" fmla="*/ 621452 w 3083576"/>
              <a:gd name="connsiteY44" fmla="*/ 587326 h 2491786"/>
              <a:gd name="connsiteX45" fmla="*/ 654930 w 3083576"/>
              <a:gd name="connsiteY45" fmla="*/ 668148 h 2491786"/>
              <a:gd name="connsiteX46" fmla="*/ 645947 w 3083576"/>
              <a:gd name="connsiteY46" fmla="*/ 712639 h 2491786"/>
              <a:gd name="connsiteX47" fmla="*/ 644710 w 3083576"/>
              <a:gd name="connsiteY47" fmla="*/ 714474 h 2491786"/>
              <a:gd name="connsiteX48" fmla="*/ 1048273 w 3083576"/>
              <a:gd name="connsiteY48" fmla="*/ 1413466 h 2491786"/>
              <a:gd name="connsiteX49" fmla="*/ 1077447 w 3083576"/>
              <a:gd name="connsiteY49" fmla="*/ 1413466 h 2491786"/>
              <a:gd name="connsiteX50" fmla="*/ 1083327 w 3083576"/>
              <a:gd name="connsiteY50" fmla="*/ 1443099 h 2491786"/>
              <a:gd name="connsiteX51" fmla="*/ 541663 w 3083576"/>
              <a:gd name="connsiteY51" fmla="*/ 1718266 h 2491786"/>
              <a:gd name="connsiteX52" fmla="*/ 0 w 3083576"/>
              <a:gd name="connsiteY52" fmla="*/ 1443098 h 2491786"/>
              <a:gd name="connsiteX53" fmla="*/ 5881 w 3083576"/>
              <a:gd name="connsiteY53" fmla="*/ 1413466 h 2491786"/>
              <a:gd name="connsiteX54" fmla="*/ 35053 w 3083576"/>
              <a:gd name="connsiteY54" fmla="*/ 1413466 h 2491786"/>
              <a:gd name="connsiteX55" fmla="*/ 437662 w 3083576"/>
              <a:gd name="connsiteY55" fmla="*/ 716125 h 2491786"/>
              <a:gd name="connsiteX56" fmla="*/ 435312 w 3083576"/>
              <a:gd name="connsiteY56" fmla="*/ 712639 h 2491786"/>
              <a:gd name="connsiteX57" fmla="*/ 426329 w 3083576"/>
              <a:gd name="connsiteY57" fmla="*/ 668148 h 2491786"/>
              <a:gd name="connsiteX58" fmla="*/ 496139 w 3083576"/>
              <a:gd name="connsiteY58" fmla="*/ 562831 h 2491786"/>
              <a:gd name="connsiteX59" fmla="*/ 516510 w 3083576"/>
              <a:gd name="connsiteY59" fmla="*/ 558718 h 2491786"/>
              <a:gd name="connsiteX60" fmla="*/ 525009 w 3083576"/>
              <a:gd name="connsiteY60" fmla="*/ 511565 h 2491786"/>
              <a:gd name="connsiteX61" fmla="*/ 1375005 w 3083576"/>
              <a:gd name="connsiteY61" fmla="*/ 158774 h 2491786"/>
              <a:gd name="connsiteX62" fmla="*/ 1422925 w 3083576"/>
              <a:gd name="connsiteY62" fmla="*/ 147768 h 2491786"/>
              <a:gd name="connsiteX63" fmla="*/ 1422925 w 3083576"/>
              <a:gd name="connsiteY63" fmla="*/ 87630 h 2491786"/>
              <a:gd name="connsiteX64" fmla="*/ 1510555 w 3083576"/>
              <a:gd name="connsiteY64" fmla="*/ 0 h 2491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083576" h="2491786">
                <a:moveTo>
                  <a:pt x="563922" y="777746"/>
                </a:moveTo>
                <a:lnTo>
                  <a:pt x="540630" y="782448"/>
                </a:lnTo>
                <a:lnTo>
                  <a:pt x="519188" y="778120"/>
                </a:lnTo>
                <a:lnTo>
                  <a:pt x="152371" y="1413466"/>
                </a:lnTo>
                <a:lnTo>
                  <a:pt x="930955" y="1413466"/>
                </a:lnTo>
                <a:close/>
                <a:moveTo>
                  <a:pt x="2564171" y="320325"/>
                </a:moveTo>
                <a:lnTo>
                  <a:pt x="2540879" y="325027"/>
                </a:lnTo>
                <a:lnTo>
                  <a:pt x="2519437" y="320699"/>
                </a:lnTo>
                <a:lnTo>
                  <a:pt x="2152620" y="956045"/>
                </a:lnTo>
                <a:lnTo>
                  <a:pt x="2931204" y="956045"/>
                </a:lnTo>
                <a:close/>
                <a:moveTo>
                  <a:pt x="1510555" y="0"/>
                </a:moveTo>
                <a:cubicBezTo>
                  <a:pt x="1558952" y="0"/>
                  <a:pt x="1598185" y="39233"/>
                  <a:pt x="1598185" y="87630"/>
                </a:cubicBezTo>
                <a:lnTo>
                  <a:pt x="1598185" y="118806"/>
                </a:lnTo>
                <a:lnTo>
                  <a:pt x="2530732" y="53326"/>
                </a:lnTo>
                <a:lnTo>
                  <a:pt x="2551279" y="98527"/>
                </a:lnTo>
                <a:lnTo>
                  <a:pt x="2585370" y="105410"/>
                </a:lnTo>
                <a:cubicBezTo>
                  <a:pt x="2626394" y="122761"/>
                  <a:pt x="2655179" y="163383"/>
                  <a:pt x="2655179" y="210727"/>
                </a:cubicBezTo>
                <a:cubicBezTo>
                  <a:pt x="2655179" y="226509"/>
                  <a:pt x="2651981" y="241544"/>
                  <a:pt x="2646196" y="255218"/>
                </a:cubicBezTo>
                <a:lnTo>
                  <a:pt x="2644959" y="257053"/>
                </a:lnTo>
                <a:lnTo>
                  <a:pt x="3048522" y="956045"/>
                </a:lnTo>
                <a:lnTo>
                  <a:pt x="3077696" y="956045"/>
                </a:lnTo>
                <a:lnTo>
                  <a:pt x="3083576" y="985678"/>
                </a:lnTo>
                <a:cubicBezTo>
                  <a:pt x="3083575" y="1137649"/>
                  <a:pt x="2841065" y="1260845"/>
                  <a:pt x="2541912" y="1260845"/>
                </a:cubicBezTo>
                <a:cubicBezTo>
                  <a:pt x="2242761" y="1260845"/>
                  <a:pt x="2000249" y="1137649"/>
                  <a:pt x="2000249" y="985677"/>
                </a:cubicBezTo>
                <a:lnTo>
                  <a:pt x="2006130" y="956045"/>
                </a:lnTo>
                <a:lnTo>
                  <a:pt x="2035302" y="956045"/>
                </a:lnTo>
                <a:lnTo>
                  <a:pt x="2437911" y="258704"/>
                </a:lnTo>
                <a:lnTo>
                  <a:pt x="2435562" y="255218"/>
                </a:lnTo>
                <a:cubicBezTo>
                  <a:pt x="2429777" y="241543"/>
                  <a:pt x="2426580" y="226509"/>
                  <a:pt x="2426578" y="210727"/>
                </a:cubicBezTo>
                <a:cubicBezTo>
                  <a:pt x="2426578" y="194946"/>
                  <a:pt x="2429777" y="179911"/>
                  <a:pt x="2435561" y="166237"/>
                </a:cubicBezTo>
                <a:lnTo>
                  <a:pt x="2437723" y="163029"/>
                </a:lnTo>
                <a:lnTo>
                  <a:pt x="1598185" y="358598"/>
                </a:lnTo>
                <a:lnTo>
                  <a:pt x="1598185" y="1889182"/>
                </a:lnTo>
                <a:lnTo>
                  <a:pt x="1944895" y="1889182"/>
                </a:lnTo>
                <a:lnTo>
                  <a:pt x="1944895" y="2091447"/>
                </a:lnTo>
                <a:lnTo>
                  <a:pt x="2200010" y="2091447"/>
                </a:lnTo>
                <a:lnTo>
                  <a:pt x="2200010" y="2491786"/>
                </a:lnTo>
                <a:lnTo>
                  <a:pt x="821101" y="2491786"/>
                </a:lnTo>
                <a:lnTo>
                  <a:pt x="821101" y="2091447"/>
                </a:lnTo>
                <a:lnTo>
                  <a:pt x="1076215" y="2091447"/>
                </a:lnTo>
                <a:lnTo>
                  <a:pt x="1076215" y="1889182"/>
                </a:lnTo>
                <a:lnTo>
                  <a:pt x="1422925" y="1889182"/>
                </a:lnTo>
                <a:lnTo>
                  <a:pt x="1422925" y="399424"/>
                </a:lnTo>
                <a:lnTo>
                  <a:pt x="620129" y="586434"/>
                </a:lnTo>
                <a:lnTo>
                  <a:pt x="621452" y="587326"/>
                </a:lnTo>
                <a:cubicBezTo>
                  <a:pt x="642137" y="608010"/>
                  <a:pt x="654930" y="636585"/>
                  <a:pt x="654930" y="668148"/>
                </a:cubicBezTo>
                <a:cubicBezTo>
                  <a:pt x="654930" y="683930"/>
                  <a:pt x="651732" y="698965"/>
                  <a:pt x="645947" y="712639"/>
                </a:cubicBezTo>
                <a:lnTo>
                  <a:pt x="644710" y="714474"/>
                </a:lnTo>
                <a:lnTo>
                  <a:pt x="1048273" y="1413466"/>
                </a:lnTo>
                <a:lnTo>
                  <a:pt x="1077447" y="1413466"/>
                </a:lnTo>
                <a:lnTo>
                  <a:pt x="1083327" y="1443099"/>
                </a:lnTo>
                <a:cubicBezTo>
                  <a:pt x="1083326" y="1595070"/>
                  <a:pt x="840816" y="1718266"/>
                  <a:pt x="541663" y="1718266"/>
                </a:cubicBezTo>
                <a:cubicBezTo>
                  <a:pt x="242511" y="1718266"/>
                  <a:pt x="0" y="1595070"/>
                  <a:pt x="0" y="1443098"/>
                </a:cubicBezTo>
                <a:lnTo>
                  <a:pt x="5881" y="1413466"/>
                </a:lnTo>
                <a:lnTo>
                  <a:pt x="35053" y="1413466"/>
                </a:lnTo>
                <a:lnTo>
                  <a:pt x="437662" y="716125"/>
                </a:lnTo>
                <a:lnTo>
                  <a:pt x="435312" y="712639"/>
                </a:lnTo>
                <a:cubicBezTo>
                  <a:pt x="429528" y="698964"/>
                  <a:pt x="426330" y="683930"/>
                  <a:pt x="426329" y="668148"/>
                </a:cubicBezTo>
                <a:cubicBezTo>
                  <a:pt x="426329" y="620804"/>
                  <a:pt x="455115" y="580183"/>
                  <a:pt x="496139" y="562831"/>
                </a:cubicBezTo>
                <a:lnTo>
                  <a:pt x="516510" y="558718"/>
                </a:lnTo>
                <a:lnTo>
                  <a:pt x="525009" y="511565"/>
                </a:lnTo>
                <a:lnTo>
                  <a:pt x="1375005" y="158774"/>
                </a:lnTo>
                <a:lnTo>
                  <a:pt x="1422925" y="147768"/>
                </a:lnTo>
                <a:lnTo>
                  <a:pt x="1422925" y="87630"/>
                </a:lnTo>
                <a:cubicBezTo>
                  <a:pt x="1422925" y="39233"/>
                  <a:pt x="1462158" y="0"/>
                  <a:pt x="151055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8" name="文本框 37" descr="#clear#"/>
          <p:cNvSpPr txBox="1"/>
          <p:nvPr/>
        </p:nvSpPr>
        <p:spPr>
          <a:xfrm>
            <a:off x="6261242" y="1842869"/>
            <a:ext cx="1569335" cy="769441"/>
          </a:xfrm>
          <a:prstGeom prst="rect">
            <a:avLst/>
          </a:prstGeom>
          <a:noFill/>
        </p:spPr>
        <p:txBody>
          <a:bodyPr wrap="square" rtlCol="0">
            <a:spAutoFit/>
          </a:bodyPr>
          <a:lstStyle/>
          <a:p>
            <a:pPr algn="ctr"/>
            <a:r>
              <a:rPr lang="en-US" altLang="zh-CN" sz="4400" b="1" dirty="0">
                <a:solidFill>
                  <a:schemeClr val="accent1"/>
                </a:solidFill>
                <a:latin typeface="+mj-ea"/>
                <a:ea typeface="+mj-ea"/>
              </a:rPr>
              <a:t>69</a:t>
            </a:r>
            <a:r>
              <a:rPr lang="en-US" altLang="zh-CN" sz="2000" dirty="0">
                <a:solidFill>
                  <a:schemeClr val="accent1"/>
                </a:solidFill>
                <a:latin typeface="+mj-ea"/>
                <a:ea typeface="+mj-ea"/>
              </a:rPr>
              <a:t>%</a:t>
            </a:r>
            <a:endParaRPr lang="zh-CN" altLang="en-US" sz="4400" dirty="0">
              <a:solidFill>
                <a:schemeClr val="accent1"/>
              </a:solidFill>
              <a:latin typeface="+mj-ea"/>
              <a:ea typeface="+mj-ea"/>
            </a:endParaRPr>
          </a:p>
        </p:txBody>
      </p:sp>
      <p:sp>
        <p:nvSpPr>
          <p:cNvPr id="39" name="文本框 38" descr="#clear#"/>
          <p:cNvSpPr txBox="1"/>
          <p:nvPr/>
        </p:nvSpPr>
        <p:spPr>
          <a:xfrm>
            <a:off x="5898691" y="2697107"/>
            <a:ext cx="2294435" cy="400110"/>
          </a:xfrm>
          <a:prstGeom prst="rect">
            <a:avLst/>
          </a:prstGeom>
          <a:noFill/>
        </p:spPr>
        <p:txBody>
          <a:bodyPr wrap="square" rtlCol="0">
            <a:spAutoFit/>
          </a:bodyPr>
          <a:lstStyle/>
          <a:p>
            <a:pPr algn="ctr"/>
            <a:r>
              <a:rPr lang="zh-CN" altLang="en-US" sz="2000" dirty="0">
                <a:latin typeface="+mj-ea"/>
                <a:ea typeface="+mj-ea"/>
              </a:rPr>
              <a:t>请输入文本</a:t>
            </a:r>
            <a:endParaRPr lang="zh-CN" altLang="en-US" sz="2000" dirty="0">
              <a:latin typeface="+mj-ea"/>
              <a:ea typeface="+mj-ea"/>
            </a:endParaRPr>
          </a:p>
        </p:txBody>
      </p:sp>
      <p:sp>
        <p:nvSpPr>
          <p:cNvPr id="40" name="矩形 39" descr="#clear#"/>
          <p:cNvSpPr/>
          <p:nvPr/>
        </p:nvSpPr>
        <p:spPr>
          <a:xfrm>
            <a:off x="8307653" y="1699036"/>
            <a:ext cx="3730917" cy="14863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1" name="文本框 40" descr="#clear#"/>
          <p:cNvSpPr txBox="1"/>
          <p:nvPr/>
        </p:nvSpPr>
        <p:spPr>
          <a:xfrm>
            <a:off x="6261242" y="3515619"/>
            <a:ext cx="1569335" cy="769441"/>
          </a:xfrm>
          <a:prstGeom prst="rect">
            <a:avLst/>
          </a:prstGeom>
          <a:noFill/>
        </p:spPr>
        <p:txBody>
          <a:bodyPr wrap="square" rtlCol="0">
            <a:spAutoFit/>
          </a:bodyPr>
          <a:lstStyle/>
          <a:p>
            <a:pPr algn="ctr"/>
            <a:r>
              <a:rPr lang="en-US" altLang="zh-CN" sz="4400" b="1" dirty="0">
                <a:solidFill>
                  <a:schemeClr val="accent1"/>
                </a:solidFill>
                <a:latin typeface="+mj-ea"/>
                <a:ea typeface="+mj-ea"/>
              </a:rPr>
              <a:t>83</a:t>
            </a:r>
            <a:r>
              <a:rPr lang="en-US" altLang="zh-CN" sz="2000" dirty="0">
                <a:solidFill>
                  <a:schemeClr val="accent1"/>
                </a:solidFill>
                <a:latin typeface="+mj-ea"/>
                <a:ea typeface="+mj-ea"/>
              </a:rPr>
              <a:t>%</a:t>
            </a:r>
            <a:endParaRPr lang="zh-CN" altLang="en-US" sz="4400" dirty="0">
              <a:solidFill>
                <a:schemeClr val="accent1"/>
              </a:solidFill>
              <a:latin typeface="+mj-ea"/>
              <a:ea typeface="+mj-ea"/>
            </a:endParaRPr>
          </a:p>
        </p:txBody>
      </p:sp>
      <p:sp>
        <p:nvSpPr>
          <p:cNvPr id="42" name="文本框 41" descr="#clear#"/>
          <p:cNvSpPr txBox="1"/>
          <p:nvPr/>
        </p:nvSpPr>
        <p:spPr>
          <a:xfrm>
            <a:off x="5898691" y="4369857"/>
            <a:ext cx="2294435" cy="400110"/>
          </a:xfrm>
          <a:prstGeom prst="rect">
            <a:avLst/>
          </a:prstGeom>
          <a:noFill/>
        </p:spPr>
        <p:txBody>
          <a:bodyPr wrap="square" rtlCol="0">
            <a:spAutoFit/>
          </a:bodyPr>
          <a:lstStyle/>
          <a:p>
            <a:pPr algn="ctr"/>
            <a:r>
              <a:rPr lang="zh-CN" altLang="en-US" sz="2000" dirty="0">
                <a:latin typeface="+mj-ea"/>
                <a:ea typeface="+mj-ea"/>
              </a:rPr>
              <a:t>请输入文本</a:t>
            </a:r>
            <a:endParaRPr lang="zh-CN" altLang="en-US" sz="2000" dirty="0">
              <a:latin typeface="+mj-ea"/>
              <a:ea typeface="+mj-ea"/>
            </a:endParaRPr>
          </a:p>
        </p:txBody>
      </p:sp>
      <p:sp>
        <p:nvSpPr>
          <p:cNvPr id="43" name="矩形 42" descr="#clear#"/>
          <p:cNvSpPr/>
          <p:nvPr/>
        </p:nvSpPr>
        <p:spPr>
          <a:xfrm>
            <a:off x="8307653" y="3371786"/>
            <a:ext cx="3730917" cy="14863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44" name="文本框 43" descr="#clear#"/>
          <p:cNvSpPr txBox="1"/>
          <p:nvPr/>
        </p:nvSpPr>
        <p:spPr>
          <a:xfrm>
            <a:off x="6261242" y="5188369"/>
            <a:ext cx="1569335" cy="769441"/>
          </a:xfrm>
          <a:prstGeom prst="rect">
            <a:avLst/>
          </a:prstGeom>
          <a:noFill/>
        </p:spPr>
        <p:txBody>
          <a:bodyPr wrap="square" rtlCol="0">
            <a:spAutoFit/>
          </a:bodyPr>
          <a:lstStyle/>
          <a:p>
            <a:pPr algn="ctr"/>
            <a:r>
              <a:rPr lang="en-US" altLang="zh-CN" sz="4400" b="1" dirty="0">
                <a:solidFill>
                  <a:schemeClr val="accent1"/>
                </a:solidFill>
                <a:latin typeface="+mj-ea"/>
                <a:ea typeface="+mj-ea"/>
              </a:rPr>
              <a:t>97</a:t>
            </a:r>
            <a:r>
              <a:rPr lang="en-US" altLang="zh-CN" sz="2000" dirty="0">
                <a:solidFill>
                  <a:schemeClr val="accent1"/>
                </a:solidFill>
                <a:latin typeface="+mj-ea"/>
                <a:ea typeface="+mj-ea"/>
              </a:rPr>
              <a:t>%</a:t>
            </a:r>
            <a:endParaRPr lang="zh-CN" altLang="en-US" sz="4400" dirty="0">
              <a:solidFill>
                <a:schemeClr val="accent1"/>
              </a:solidFill>
              <a:latin typeface="+mj-ea"/>
              <a:ea typeface="+mj-ea"/>
            </a:endParaRPr>
          </a:p>
        </p:txBody>
      </p:sp>
      <p:sp>
        <p:nvSpPr>
          <p:cNvPr id="45" name="文本框 44" descr="#clear#"/>
          <p:cNvSpPr txBox="1"/>
          <p:nvPr/>
        </p:nvSpPr>
        <p:spPr>
          <a:xfrm>
            <a:off x="5898691" y="6042607"/>
            <a:ext cx="2294435" cy="400110"/>
          </a:xfrm>
          <a:prstGeom prst="rect">
            <a:avLst/>
          </a:prstGeom>
          <a:noFill/>
        </p:spPr>
        <p:txBody>
          <a:bodyPr wrap="square" rtlCol="0">
            <a:spAutoFit/>
          </a:bodyPr>
          <a:lstStyle/>
          <a:p>
            <a:pPr algn="ctr"/>
            <a:r>
              <a:rPr lang="zh-CN" altLang="en-US" sz="2000" dirty="0">
                <a:latin typeface="+mj-ea"/>
                <a:ea typeface="+mj-ea"/>
              </a:rPr>
              <a:t>请输入文本</a:t>
            </a:r>
            <a:endParaRPr lang="zh-CN" altLang="en-US" sz="2000" dirty="0">
              <a:latin typeface="+mj-ea"/>
              <a:ea typeface="+mj-ea"/>
            </a:endParaRPr>
          </a:p>
        </p:txBody>
      </p:sp>
      <p:sp>
        <p:nvSpPr>
          <p:cNvPr id="46" name="矩形 45" descr="#clear#"/>
          <p:cNvSpPr/>
          <p:nvPr/>
        </p:nvSpPr>
        <p:spPr>
          <a:xfrm>
            <a:off x="8307653" y="5044536"/>
            <a:ext cx="3730917" cy="14863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5" name="六边形 1" descr="#clear#"/>
          <p:cNvSpPr/>
          <p:nvPr/>
        </p:nvSpPr>
        <p:spPr>
          <a:xfrm>
            <a:off x="1932984" y="3323825"/>
            <a:ext cx="1366434" cy="1416385"/>
          </a:xfrm>
          <a:custGeom>
            <a:avLst/>
            <a:gdLst/>
            <a:ahLst/>
            <a:cxnLst/>
            <a:rect l="l" t="t" r="r" b="b"/>
            <a:pathLst>
              <a:path w="1528308" h="1584176">
                <a:moveTo>
                  <a:pt x="252028" y="0"/>
                </a:moveTo>
                <a:lnTo>
                  <a:pt x="1276280" y="0"/>
                </a:lnTo>
                <a:lnTo>
                  <a:pt x="1528308" y="504056"/>
                </a:lnTo>
                <a:lnTo>
                  <a:pt x="724999" y="1584176"/>
                </a:lnTo>
                <a:lnTo>
                  <a:pt x="0" y="504056"/>
                </a:lnTo>
                <a:close/>
              </a:path>
            </a:pathLst>
          </a:custGeom>
          <a:gradFill flip="none" rotWithShape="1">
            <a:gsLst>
              <a:gs pos="0">
                <a:schemeClr val="accent1">
                  <a:lumMod val="75000"/>
                </a:schemeClr>
              </a:gs>
              <a:gs pos="64000">
                <a:schemeClr val="accent1"/>
              </a:gs>
              <a:gs pos="100000">
                <a:schemeClr val="accent1"/>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charset="-122"/>
                <a:ea typeface="微软雅黑" panose="020B0503020204020204" charset="-122"/>
              </a:rPr>
              <a:t>10</a:t>
            </a:r>
            <a:r>
              <a:rPr lang="zh-CN" altLang="en-US" sz="2000" dirty="0">
                <a:latin typeface="微软雅黑" panose="020B0503020204020204" charset="-122"/>
                <a:ea typeface="微软雅黑" panose="020B0503020204020204" charset="-122"/>
              </a:rPr>
              <a:t>月</a:t>
            </a:r>
            <a:endParaRPr lang="zh-CN" altLang="en-US" sz="2000" dirty="0">
              <a:latin typeface="微软雅黑" panose="020B0503020204020204" charset="-122"/>
              <a:ea typeface="微软雅黑" panose="020B0503020204020204" charset="-122"/>
            </a:endParaRPr>
          </a:p>
        </p:txBody>
      </p:sp>
      <p:sp>
        <p:nvSpPr>
          <p:cNvPr id="16" name="椭圆 15"/>
          <p:cNvSpPr/>
          <p:nvPr/>
        </p:nvSpPr>
        <p:spPr>
          <a:xfrm>
            <a:off x="1626333" y="1722213"/>
            <a:ext cx="1979736" cy="1979736"/>
          </a:xfrm>
          <a:prstGeom prst="ellipse">
            <a:avLst/>
          </a:prstGeom>
          <a:ln w="5715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KSO_Shape"/>
          <p:cNvSpPr/>
          <p:nvPr/>
        </p:nvSpPr>
        <p:spPr bwMode="auto">
          <a:xfrm>
            <a:off x="2035465" y="2136185"/>
            <a:ext cx="1161473" cy="1151793"/>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rgbClr val="FFFFFF"/>
          </a:solidFill>
          <a:ln>
            <a:noFill/>
          </a:ln>
        </p:spPr>
        <p:txBody>
          <a:bodyPr/>
          <a:lstStyle/>
          <a:p>
            <a:endParaRPr lang="zh-CN" altLang="en-US"/>
          </a:p>
        </p:txBody>
      </p:sp>
      <p:sp>
        <p:nvSpPr>
          <p:cNvPr id="18" name="矩形 17" descr="#clear#"/>
          <p:cNvSpPr/>
          <p:nvPr/>
        </p:nvSpPr>
        <p:spPr>
          <a:xfrm>
            <a:off x="1332245" y="488950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9" name="六边形 1" descr="#clear#"/>
          <p:cNvSpPr/>
          <p:nvPr/>
        </p:nvSpPr>
        <p:spPr>
          <a:xfrm>
            <a:off x="5438184" y="3323825"/>
            <a:ext cx="1366434" cy="1416385"/>
          </a:xfrm>
          <a:custGeom>
            <a:avLst/>
            <a:gdLst/>
            <a:ahLst/>
            <a:cxnLst/>
            <a:rect l="l" t="t" r="r" b="b"/>
            <a:pathLst>
              <a:path w="1528308" h="1584176">
                <a:moveTo>
                  <a:pt x="252028" y="0"/>
                </a:moveTo>
                <a:lnTo>
                  <a:pt x="1276280" y="0"/>
                </a:lnTo>
                <a:lnTo>
                  <a:pt x="1528308" y="504056"/>
                </a:lnTo>
                <a:lnTo>
                  <a:pt x="724999" y="1584176"/>
                </a:lnTo>
                <a:lnTo>
                  <a:pt x="0" y="504056"/>
                </a:lnTo>
                <a:close/>
              </a:path>
            </a:pathLst>
          </a:custGeom>
          <a:gradFill flip="none" rotWithShape="1">
            <a:gsLst>
              <a:gs pos="0">
                <a:schemeClr val="accent1">
                  <a:lumMod val="75000"/>
                </a:schemeClr>
              </a:gs>
              <a:gs pos="64000">
                <a:schemeClr val="accent1"/>
              </a:gs>
              <a:gs pos="100000">
                <a:schemeClr val="accent1"/>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charset="-122"/>
                <a:ea typeface="微软雅黑" panose="020B0503020204020204" charset="-122"/>
              </a:rPr>
              <a:t>11</a:t>
            </a:r>
            <a:r>
              <a:rPr lang="zh-CN" altLang="en-US" sz="2000" dirty="0">
                <a:latin typeface="微软雅黑" panose="020B0503020204020204" charset="-122"/>
                <a:ea typeface="微软雅黑" panose="020B0503020204020204" charset="-122"/>
              </a:rPr>
              <a:t>月</a:t>
            </a:r>
            <a:endParaRPr lang="zh-CN" altLang="en-US" sz="2000" dirty="0">
              <a:latin typeface="微软雅黑" panose="020B0503020204020204" charset="-122"/>
              <a:ea typeface="微软雅黑" panose="020B0503020204020204" charset="-122"/>
            </a:endParaRPr>
          </a:p>
        </p:txBody>
      </p:sp>
      <p:sp>
        <p:nvSpPr>
          <p:cNvPr id="20" name="椭圆 19"/>
          <p:cNvSpPr/>
          <p:nvPr/>
        </p:nvSpPr>
        <p:spPr>
          <a:xfrm>
            <a:off x="5131533" y="1722213"/>
            <a:ext cx="1979736" cy="1979736"/>
          </a:xfrm>
          <a:prstGeom prst="ellipse">
            <a:avLst/>
          </a:prstGeom>
          <a:ln w="5715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descr="#clear#"/>
          <p:cNvSpPr/>
          <p:nvPr/>
        </p:nvSpPr>
        <p:spPr>
          <a:xfrm>
            <a:off x="4837445" y="488950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9" name="六边形 1" descr="#clear#"/>
          <p:cNvSpPr/>
          <p:nvPr/>
        </p:nvSpPr>
        <p:spPr>
          <a:xfrm>
            <a:off x="8943384" y="3323825"/>
            <a:ext cx="1366434" cy="1416385"/>
          </a:xfrm>
          <a:custGeom>
            <a:avLst/>
            <a:gdLst/>
            <a:ahLst/>
            <a:cxnLst/>
            <a:rect l="l" t="t" r="r" b="b"/>
            <a:pathLst>
              <a:path w="1528308" h="1584176">
                <a:moveTo>
                  <a:pt x="252028" y="0"/>
                </a:moveTo>
                <a:lnTo>
                  <a:pt x="1276280" y="0"/>
                </a:lnTo>
                <a:lnTo>
                  <a:pt x="1528308" y="504056"/>
                </a:lnTo>
                <a:lnTo>
                  <a:pt x="724999" y="1584176"/>
                </a:lnTo>
                <a:lnTo>
                  <a:pt x="0" y="504056"/>
                </a:lnTo>
                <a:close/>
              </a:path>
            </a:pathLst>
          </a:custGeom>
          <a:gradFill flip="none" rotWithShape="1">
            <a:gsLst>
              <a:gs pos="0">
                <a:schemeClr val="accent1">
                  <a:lumMod val="75000"/>
                </a:schemeClr>
              </a:gs>
              <a:gs pos="64000">
                <a:schemeClr val="accent1"/>
              </a:gs>
              <a:gs pos="100000">
                <a:schemeClr val="accent1"/>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微软雅黑" panose="020B0503020204020204" charset="-122"/>
                <a:ea typeface="微软雅黑" panose="020B0503020204020204" charset="-122"/>
              </a:rPr>
              <a:t>12</a:t>
            </a:r>
            <a:r>
              <a:rPr lang="zh-CN" altLang="en-US" sz="2000" dirty="0">
                <a:latin typeface="微软雅黑" panose="020B0503020204020204" charset="-122"/>
                <a:ea typeface="微软雅黑" panose="020B0503020204020204" charset="-122"/>
              </a:rPr>
              <a:t>月</a:t>
            </a:r>
            <a:endParaRPr lang="zh-CN" altLang="en-US" sz="2000" dirty="0">
              <a:latin typeface="微软雅黑" panose="020B0503020204020204" charset="-122"/>
              <a:ea typeface="微软雅黑" panose="020B0503020204020204" charset="-122"/>
            </a:endParaRPr>
          </a:p>
        </p:txBody>
      </p:sp>
      <p:sp>
        <p:nvSpPr>
          <p:cNvPr id="30" name="椭圆 29"/>
          <p:cNvSpPr/>
          <p:nvPr/>
        </p:nvSpPr>
        <p:spPr>
          <a:xfrm>
            <a:off x="8636733" y="1722213"/>
            <a:ext cx="1979736" cy="1979736"/>
          </a:xfrm>
          <a:prstGeom prst="ellipse">
            <a:avLst/>
          </a:prstGeom>
          <a:ln w="5715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descr="#clear#"/>
          <p:cNvSpPr/>
          <p:nvPr/>
        </p:nvSpPr>
        <p:spPr>
          <a:xfrm>
            <a:off x="8342645" y="4889500"/>
            <a:ext cx="2517111" cy="1001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3" name="KSO_Shape"/>
          <p:cNvSpPr/>
          <p:nvPr/>
        </p:nvSpPr>
        <p:spPr bwMode="auto">
          <a:xfrm>
            <a:off x="5540665" y="2142959"/>
            <a:ext cx="1161473" cy="1138244"/>
          </a:xfrm>
          <a:custGeom>
            <a:avLst/>
            <a:gdLst>
              <a:gd name="T0" fmla="*/ 2166826 w 3073399"/>
              <a:gd name="T1" fmla="*/ 1987218 h 3009901"/>
              <a:gd name="T2" fmla="*/ 2210027 w 3073399"/>
              <a:gd name="T3" fmla="*/ 2130672 h 3009901"/>
              <a:gd name="T4" fmla="*/ 2105838 w 3073399"/>
              <a:gd name="T5" fmla="*/ 2235088 h 3009901"/>
              <a:gd name="T6" fmla="*/ 2217333 w 3073399"/>
              <a:gd name="T7" fmla="*/ 2248101 h 3009901"/>
              <a:gd name="T8" fmla="*/ 3043858 w 3073399"/>
              <a:gd name="T9" fmla="*/ 2189069 h 3009901"/>
              <a:gd name="T10" fmla="*/ 3067364 w 3073399"/>
              <a:gd name="T11" fmla="*/ 2325540 h 3009901"/>
              <a:gd name="T12" fmla="*/ 2986681 w 3073399"/>
              <a:gd name="T13" fmla="*/ 2419166 h 3009901"/>
              <a:gd name="T14" fmla="*/ 1073158 w 3073399"/>
              <a:gd name="T15" fmla="*/ 2720355 h 3009901"/>
              <a:gd name="T16" fmla="*/ 622407 w 3073399"/>
              <a:gd name="T17" fmla="*/ 1982922 h 3009901"/>
              <a:gd name="T18" fmla="*/ 593524 w 3073399"/>
              <a:gd name="T19" fmla="*/ 2101163 h 3009901"/>
              <a:gd name="T20" fmla="*/ 682077 w 3073399"/>
              <a:gd name="T21" fmla="*/ 2181579 h 3009901"/>
              <a:gd name="T22" fmla="*/ 796338 w 3073399"/>
              <a:gd name="T23" fmla="*/ 2140894 h 3009901"/>
              <a:gd name="T24" fmla="*/ 814112 w 3073399"/>
              <a:gd name="T25" fmla="*/ 2020111 h 3009901"/>
              <a:gd name="T26" fmla="*/ 717625 w 3073399"/>
              <a:gd name="T27" fmla="*/ 1948912 h 3009901"/>
              <a:gd name="T28" fmla="*/ 1746106 w 3073399"/>
              <a:gd name="T29" fmla="*/ 1195455 h 3009901"/>
              <a:gd name="T30" fmla="*/ 1690575 w 3073399"/>
              <a:gd name="T31" fmla="*/ 1270442 h 3009901"/>
              <a:gd name="T32" fmla="*/ 1789578 w 3073399"/>
              <a:gd name="T33" fmla="*/ 1411202 h 3009901"/>
              <a:gd name="T34" fmla="*/ 1748644 w 3073399"/>
              <a:gd name="T35" fmla="*/ 1427725 h 3009901"/>
              <a:gd name="T36" fmla="*/ 1655353 w 3073399"/>
              <a:gd name="T37" fmla="*/ 1411838 h 3009901"/>
              <a:gd name="T38" fmla="*/ 1855264 w 3073399"/>
              <a:gd name="T39" fmla="*/ 1493815 h 3009901"/>
              <a:gd name="T40" fmla="*/ 1893342 w 3073399"/>
              <a:gd name="T41" fmla="*/ 1417875 h 3009901"/>
              <a:gd name="T42" fmla="*/ 1804492 w 3073399"/>
              <a:gd name="T43" fmla="*/ 1289824 h 3009901"/>
              <a:gd name="T44" fmla="*/ 1850821 w 3073399"/>
              <a:gd name="T45" fmla="*/ 1265040 h 3009901"/>
              <a:gd name="T46" fmla="*/ 1937132 w 3073399"/>
              <a:gd name="T47" fmla="*/ 1279021 h 3009901"/>
              <a:gd name="T48" fmla="*/ 1996153 w 3073399"/>
              <a:gd name="T49" fmla="*/ 1165905 h 3009901"/>
              <a:gd name="T50" fmla="*/ 2009481 w 3073399"/>
              <a:gd name="T51" fmla="*/ 1399128 h 3009901"/>
              <a:gd name="T52" fmla="*/ 1870178 w 3073399"/>
              <a:gd name="T53" fmla="*/ 1586279 h 3009901"/>
              <a:gd name="T54" fmla="*/ 2244614 w 3073399"/>
              <a:gd name="T55" fmla="*/ 1785503 h 3009901"/>
              <a:gd name="T56" fmla="*/ 2319819 w 3073399"/>
              <a:gd name="T57" fmla="*/ 1729263 h 3009901"/>
              <a:gd name="T58" fmla="*/ 2426438 w 3073399"/>
              <a:gd name="T59" fmla="*/ 1356550 h 3009901"/>
              <a:gd name="T60" fmla="*/ 2403591 w 3073399"/>
              <a:gd name="T61" fmla="*/ 1267900 h 3009901"/>
              <a:gd name="T62" fmla="*/ 1379920 w 3073399"/>
              <a:gd name="T63" fmla="*/ 892963 h 3009901"/>
              <a:gd name="T64" fmla="*/ 1113054 w 3073399"/>
              <a:gd name="T65" fmla="*/ 1215790 h 3009901"/>
              <a:gd name="T66" fmla="*/ 1167633 w 3073399"/>
              <a:gd name="T67" fmla="*/ 1294273 h 3009901"/>
              <a:gd name="T68" fmla="*/ 1620448 w 3073399"/>
              <a:gd name="T69" fmla="*/ 1557682 h 3009901"/>
              <a:gd name="T70" fmla="*/ 1567138 w 3073399"/>
              <a:gd name="T71" fmla="*/ 1336533 h 3009901"/>
              <a:gd name="T72" fmla="*/ 1690258 w 3073399"/>
              <a:gd name="T73" fmla="*/ 1125551 h 3009901"/>
              <a:gd name="T74" fmla="*/ 1630284 w 3073399"/>
              <a:gd name="T75" fmla="*/ 966044 h 3009901"/>
              <a:gd name="T76" fmla="*/ 1977749 w 3073399"/>
              <a:gd name="T77" fmla="*/ 1016565 h 3009901"/>
              <a:gd name="T78" fmla="*/ 2126889 w 3073399"/>
              <a:gd name="T79" fmla="*/ 1849370 h 3009901"/>
              <a:gd name="T80" fmla="*/ 1114324 w 3073399"/>
              <a:gd name="T81" fmla="*/ 1422959 h 3009901"/>
              <a:gd name="T82" fmla="*/ 2261492 w 3073399"/>
              <a:gd name="T83" fmla="*/ 424657 h 3009901"/>
              <a:gd name="T84" fmla="*/ 2387119 w 3073399"/>
              <a:gd name="T85" fmla="*/ 478017 h 3009901"/>
              <a:gd name="T86" fmla="*/ 2378236 w 3073399"/>
              <a:gd name="T87" fmla="*/ 506603 h 3009901"/>
              <a:gd name="T88" fmla="*/ 2367450 w 3073399"/>
              <a:gd name="T89" fmla="*/ 546940 h 3009901"/>
              <a:gd name="T90" fmla="*/ 2465477 w 3073399"/>
              <a:gd name="T91" fmla="*/ 453243 h 3009901"/>
              <a:gd name="T92" fmla="*/ 2342705 w 3073399"/>
              <a:gd name="T93" fmla="*/ 411635 h 3009901"/>
              <a:gd name="T94" fmla="*/ 2369671 w 3073399"/>
              <a:gd name="T95" fmla="*/ 410999 h 3009901"/>
              <a:gd name="T96" fmla="*/ 2357616 w 3073399"/>
              <a:gd name="T97" fmla="*/ 340488 h 3009901"/>
              <a:gd name="T98" fmla="*/ 1928390 w 3073399"/>
              <a:gd name="T99" fmla="*/ 431009 h 3009901"/>
              <a:gd name="T100" fmla="*/ 2026417 w 3073399"/>
              <a:gd name="T101" fmla="*/ 723854 h 3009901"/>
              <a:gd name="T102" fmla="*/ 2325892 w 3073399"/>
              <a:gd name="T103" fmla="*/ 621581 h 3009901"/>
              <a:gd name="T104" fmla="*/ 2220251 w 3073399"/>
              <a:gd name="T105" fmla="*/ 500886 h 3009901"/>
              <a:gd name="T106" fmla="*/ 2218982 w 3073399"/>
              <a:gd name="T107" fmla="*/ 333500 h 3009901"/>
              <a:gd name="T108" fmla="*/ 2343340 w 3073399"/>
              <a:gd name="T109" fmla="*/ 248696 h 3009901"/>
              <a:gd name="T110" fmla="*/ 2472774 w 3073399"/>
              <a:gd name="T111" fmla="*/ 328101 h 3009901"/>
              <a:gd name="T112" fmla="*/ 2524801 w 3073399"/>
              <a:gd name="T113" fmla="*/ 488181 h 3009901"/>
              <a:gd name="T114" fmla="*/ 2639008 w 3073399"/>
              <a:gd name="T115" fmla="*/ 537094 h 3009901"/>
              <a:gd name="T116" fmla="*/ 2841724 w 3073399"/>
              <a:gd name="T117" fmla="*/ 369391 h 3009901"/>
              <a:gd name="T118" fmla="*/ 2931186 w 3073399"/>
              <a:gd name="T119" fmla="*/ 467218 h 3009901"/>
              <a:gd name="T120" fmla="*/ 2221520 w 3073399"/>
              <a:gd name="T121" fmla="*/ 758157 h 3009901"/>
              <a:gd name="T122" fmla="*/ 2156168 w 3073399"/>
              <a:gd name="T123" fmla="*/ 242661 h 3009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3399" h="3009901">
                <a:moveTo>
                  <a:pt x="1055687" y="1949450"/>
                </a:moveTo>
                <a:lnTo>
                  <a:pt x="1078240" y="1949450"/>
                </a:lnTo>
                <a:lnTo>
                  <a:pt x="1078927" y="1949450"/>
                </a:lnTo>
                <a:lnTo>
                  <a:pt x="1086499" y="1949450"/>
                </a:lnTo>
                <a:lnTo>
                  <a:pt x="1351101" y="1949450"/>
                </a:lnTo>
                <a:lnTo>
                  <a:pt x="1804388" y="1949450"/>
                </a:lnTo>
                <a:lnTo>
                  <a:pt x="2069625" y="1949450"/>
                </a:lnTo>
                <a:lnTo>
                  <a:pt x="2076931" y="1949450"/>
                </a:lnTo>
                <a:lnTo>
                  <a:pt x="2084237" y="1950085"/>
                </a:lnTo>
                <a:lnTo>
                  <a:pt x="2091543" y="1951355"/>
                </a:lnTo>
                <a:lnTo>
                  <a:pt x="2098532" y="1952307"/>
                </a:lnTo>
                <a:lnTo>
                  <a:pt x="2105838" y="1953894"/>
                </a:lnTo>
                <a:lnTo>
                  <a:pt x="2112508" y="1956115"/>
                </a:lnTo>
                <a:lnTo>
                  <a:pt x="2119496" y="1958337"/>
                </a:lnTo>
                <a:lnTo>
                  <a:pt x="2126167" y="1960876"/>
                </a:lnTo>
                <a:lnTo>
                  <a:pt x="2132202" y="1963732"/>
                </a:lnTo>
                <a:lnTo>
                  <a:pt x="2138555" y="1966906"/>
                </a:lnTo>
                <a:lnTo>
                  <a:pt x="2144591" y="1970397"/>
                </a:lnTo>
                <a:lnTo>
                  <a:pt x="2150626" y="1974206"/>
                </a:lnTo>
                <a:lnTo>
                  <a:pt x="2156344" y="1978331"/>
                </a:lnTo>
                <a:lnTo>
                  <a:pt x="2161744" y="1982775"/>
                </a:lnTo>
                <a:lnTo>
                  <a:pt x="2166826" y="1987218"/>
                </a:lnTo>
                <a:lnTo>
                  <a:pt x="2172226" y="1991979"/>
                </a:lnTo>
                <a:lnTo>
                  <a:pt x="2176991" y="1997057"/>
                </a:lnTo>
                <a:lnTo>
                  <a:pt x="2181438" y="2002135"/>
                </a:lnTo>
                <a:lnTo>
                  <a:pt x="2185568" y="2007847"/>
                </a:lnTo>
                <a:lnTo>
                  <a:pt x="2190015" y="2013243"/>
                </a:lnTo>
                <a:lnTo>
                  <a:pt x="2193826" y="2019273"/>
                </a:lnTo>
                <a:lnTo>
                  <a:pt x="2197321" y="2025620"/>
                </a:lnTo>
                <a:lnTo>
                  <a:pt x="2200497" y="2031651"/>
                </a:lnTo>
                <a:lnTo>
                  <a:pt x="2203038" y="2037998"/>
                </a:lnTo>
                <a:lnTo>
                  <a:pt x="2205897" y="2044663"/>
                </a:lnTo>
                <a:lnTo>
                  <a:pt x="2208121" y="2051328"/>
                </a:lnTo>
                <a:lnTo>
                  <a:pt x="2210027" y="2058310"/>
                </a:lnTo>
                <a:lnTo>
                  <a:pt x="2211615" y="2065292"/>
                </a:lnTo>
                <a:lnTo>
                  <a:pt x="2212886" y="2072592"/>
                </a:lnTo>
                <a:lnTo>
                  <a:pt x="2213838" y="2079892"/>
                </a:lnTo>
                <a:lnTo>
                  <a:pt x="2214474" y="2087191"/>
                </a:lnTo>
                <a:lnTo>
                  <a:pt x="2214791" y="2094491"/>
                </a:lnTo>
                <a:lnTo>
                  <a:pt x="2214474" y="2102108"/>
                </a:lnTo>
                <a:lnTo>
                  <a:pt x="2213838" y="2109408"/>
                </a:lnTo>
                <a:lnTo>
                  <a:pt x="2212886" y="2116707"/>
                </a:lnTo>
                <a:lnTo>
                  <a:pt x="2211615" y="2123689"/>
                </a:lnTo>
                <a:lnTo>
                  <a:pt x="2210027" y="2130672"/>
                </a:lnTo>
                <a:lnTo>
                  <a:pt x="2208121" y="2137654"/>
                </a:lnTo>
                <a:lnTo>
                  <a:pt x="2205897" y="2144319"/>
                </a:lnTo>
                <a:lnTo>
                  <a:pt x="2203038" y="2150984"/>
                </a:lnTo>
                <a:lnTo>
                  <a:pt x="2200497" y="2157649"/>
                </a:lnTo>
                <a:lnTo>
                  <a:pt x="2197321" y="2163996"/>
                </a:lnTo>
                <a:lnTo>
                  <a:pt x="2193826" y="2169709"/>
                </a:lnTo>
                <a:lnTo>
                  <a:pt x="2190015" y="2175739"/>
                </a:lnTo>
                <a:lnTo>
                  <a:pt x="2185568" y="2181452"/>
                </a:lnTo>
                <a:lnTo>
                  <a:pt x="2181438" y="2186847"/>
                </a:lnTo>
                <a:lnTo>
                  <a:pt x="2176991" y="2192243"/>
                </a:lnTo>
                <a:lnTo>
                  <a:pt x="2172226" y="2197003"/>
                </a:lnTo>
                <a:lnTo>
                  <a:pt x="2166826" y="2201764"/>
                </a:lnTo>
                <a:lnTo>
                  <a:pt x="2161744" y="2206524"/>
                </a:lnTo>
                <a:lnTo>
                  <a:pt x="2156344" y="2210968"/>
                </a:lnTo>
                <a:lnTo>
                  <a:pt x="2150626" y="2214776"/>
                </a:lnTo>
                <a:lnTo>
                  <a:pt x="2144591" y="2218585"/>
                </a:lnTo>
                <a:lnTo>
                  <a:pt x="2138555" y="2222076"/>
                </a:lnTo>
                <a:lnTo>
                  <a:pt x="2132202" y="2225250"/>
                </a:lnTo>
                <a:lnTo>
                  <a:pt x="2126167" y="2228423"/>
                </a:lnTo>
                <a:lnTo>
                  <a:pt x="2119496" y="2230645"/>
                </a:lnTo>
                <a:lnTo>
                  <a:pt x="2112508" y="2233184"/>
                </a:lnTo>
                <a:lnTo>
                  <a:pt x="2105838" y="2235088"/>
                </a:lnTo>
                <a:lnTo>
                  <a:pt x="2098532" y="2236675"/>
                </a:lnTo>
                <a:lnTo>
                  <a:pt x="2091543" y="2238262"/>
                </a:lnTo>
                <a:lnTo>
                  <a:pt x="2084237" y="2238897"/>
                </a:lnTo>
                <a:lnTo>
                  <a:pt x="2076931" y="2239531"/>
                </a:lnTo>
                <a:lnTo>
                  <a:pt x="2069625" y="2239531"/>
                </a:lnTo>
                <a:lnTo>
                  <a:pt x="1804388" y="2239531"/>
                </a:lnTo>
                <a:lnTo>
                  <a:pt x="1584256" y="2239531"/>
                </a:lnTo>
                <a:lnTo>
                  <a:pt x="1584256" y="2308085"/>
                </a:lnTo>
                <a:lnTo>
                  <a:pt x="2069625" y="2308085"/>
                </a:lnTo>
                <a:lnTo>
                  <a:pt x="2082331" y="2307767"/>
                </a:lnTo>
                <a:lnTo>
                  <a:pt x="2095355" y="2306815"/>
                </a:lnTo>
                <a:lnTo>
                  <a:pt x="2108379" y="2304593"/>
                </a:lnTo>
                <a:lnTo>
                  <a:pt x="2120767" y="2302054"/>
                </a:lnTo>
                <a:lnTo>
                  <a:pt x="2133155" y="2298563"/>
                </a:lnTo>
                <a:lnTo>
                  <a:pt x="2144908" y="2294437"/>
                </a:lnTo>
                <a:lnTo>
                  <a:pt x="2156344" y="2289677"/>
                </a:lnTo>
                <a:lnTo>
                  <a:pt x="2167462" y="2284281"/>
                </a:lnTo>
                <a:lnTo>
                  <a:pt x="2178262" y="2278251"/>
                </a:lnTo>
                <a:lnTo>
                  <a:pt x="2188744" y="2271586"/>
                </a:lnTo>
                <a:lnTo>
                  <a:pt x="2198909" y="2264287"/>
                </a:lnTo>
                <a:lnTo>
                  <a:pt x="2208438" y="2256670"/>
                </a:lnTo>
                <a:lnTo>
                  <a:pt x="2217333" y="2248101"/>
                </a:lnTo>
                <a:lnTo>
                  <a:pt x="2226227" y="2239531"/>
                </a:lnTo>
                <a:lnTo>
                  <a:pt x="2234168" y="2230010"/>
                </a:lnTo>
                <a:lnTo>
                  <a:pt x="2241792" y="2220489"/>
                </a:lnTo>
                <a:lnTo>
                  <a:pt x="2946339" y="2149079"/>
                </a:lnTo>
                <a:lnTo>
                  <a:pt x="2952057" y="2148445"/>
                </a:lnTo>
                <a:lnTo>
                  <a:pt x="2958410" y="2148445"/>
                </a:lnTo>
                <a:lnTo>
                  <a:pt x="2964445" y="2148762"/>
                </a:lnTo>
                <a:lnTo>
                  <a:pt x="2970480" y="2149079"/>
                </a:lnTo>
                <a:lnTo>
                  <a:pt x="2976198" y="2150349"/>
                </a:lnTo>
                <a:lnTo>
                  <a:pt x="2982234" y="2151301"/>
                </a:lnTo>
                <a:lnTo>
                  <a:pt x="2988269" y="2152571"/>
                </a:lnTo>
                <a:lnTo>
                  <a:pt x="2993669" y="2154792"/>
                </a:lnTo>
                <a:lnTo>
                  <a:pt x="2999704" y="2157014"/>
                </a:lnTo>
                <a:lnTo>
                  <a:pt x="3004787" y="2159235"/>
                </a:lnTo>
                <a:lnTo>
                  <a:pt x="3010504" y="2161774"/>
                </a:lnTo>
                <a:lnTo>
                  <a:pt x="3015587" y="2164948"/>
                </a:lnTo>
                <a:lnTo>
                  <a:pt x="3020987" y="2168439"/>
                </a:lnTo>
                <a:lnTo>
                  <a:pt x="3025752" y="2171930"/>
                </a:lnTo>
                <a:lnTo>
                  <a:pt x="3030834" y="2175739"/>
                </a:lnTo>
                <a:lnTo>
                  <a:pt x="3035281" y="2179865"/>
                </a:lnTo>
                <a:lnTo>
                  <a:pt x="3039728" y="2184308"/>
                </a:lnTo>
                <a:lnTo>
                  <a:pt x="3043858" y="2189069"/>
                </a:lnTo>
                <a:lnTo>
                  <a:pt x="3047669" y="2193829"/>
                </a:lnTo>
                <a:lnTo>
                  <a:pt x="3051164" y="2199225"/>
                </a:lnTo>
                <a:lnTo>
                  <a:pt x="3054658" y="2204303"/>
                </a:lnTo>
                <a:lnTo>
                  <a:pt x="3057834" y="2209381"/>
                </a:lnTo>
                <a:lnTo>
                  <a:pt x="3060693" y="2215094"/>
                </a:lnTo>
                <a:lnTo>
                  <a:pt x="3063234" y="2220806"/>
                </a:lnTo>
                <a:lnTo>
                  <a:pt x="3065458" y="2226519"/>
                </a:lnTo>
                <a:lnTo>
                  <a:pt x="3067681" y="2232549"/>
                </a:lnTo>
                <a:lnTo>
                  <a:pt x="3069270" y="2238897"/>
                </a:lnTo>
                <a:lnTo>
                  <a:pt x="3070858" y="2244609"/>
                </a:lnTo>
                <a:lnTo>
                  <a:pt x="3071811" y="2250957"/>
                </a:lnTo>
                <a:lnTo>
                  <a:pt x="3072446" y="2257305"/>
                </a:lnTo>
                <a:lnTo>
                  <a:pt x="3072764" y="2263652"/>
                </a:lnTo>
                <a:lnTo>
                  <a:pt x="3073399" y="2270317"/>
                </a:lnTo>
                <a:lnTo>
                  <a:pt x="3073399" y="2283647"/>
                </a:lnTo>
                <a:lnTo>
                  <a:pt x="3073399" y="2289994"/>
                </a:lnTo>
                <a:lnTo>
                  <a:pt x="3072764" y="2296342"/>
                </a:lnTo>
                <a:lnTo>
                  <a:pt x="3072128" y="2302372"/>
                </a:lnTo>
                <a:lnTo>
                  <a:pt x="3071176" y="2308085"/>
                </a:lnTo>
                <a:lnTo>
                  <a:pt x="3070222" y="2314115"/>
                </a:lnTo>
                <a:lnTo>
                  <a:pt x="3068952" y="2320145"/>
                </a:lnTo>
                <a:lnTo>
                  <a:pt x="3067364" y="2325540"/>
                </a:lnTo>
                <a:lnTo>
                  <a:pt x="3065458" y="2331570"/>
                </a:lnTo>
                <a:lnTo>
                  <a:pt x="3063870" y="2336966"/>
                </a:lnTo>
                <a:lnTo>
                  <a:pt x="3061646" y="2342361"/>
                </a:lnTo>
                <a:lnTo>
                  <a:pt x="3059422" y="2347757"/>
                </a:lnTo>
                <a:lnTo>
                  <a:pt x="3056564" y="2353152"/>
                </a:lnTo>
                <a:lnTo>
                  <a:pt x="3054022" y="2357913"/>
                </a:lnTo>
                <a:lnTo>
                  <a:pt x="3050846" y="2363308"/>
                </a:lnTo>
                <a:lnTo>
                  <a:pt x="3047669" y="2368069"/>
                </a:lnTo>
                <a:lnTo>
                  <a:pt x="3044493" y="2372512"/>
                </a:lnTo>
                <a:lnTo>
                  <a:pt x="3040999" y="2377272"/>
                </a:lnTo>
                <a:lnTo>
                  <a:pt x="3037187" y="2381716"/>
                </a:lnTo>
                <a:lnTo>
                  <a:pt x="3033375" y="2385842"/>
                </a:lnTo>
                <a:lnTo>
                  <a:pt x="3029563" y="2389967"/>
                </a:lnTo>
                <a:lnTo>
                  <a:pt x="3025434" y="2394411"/>
                </a:lnTo>
                <a:lnTo>
                  <a:pt x="3020987" y="2397902"/>
                </a:lnTo>
                <a:lnTo>
                  <a:pt x="3016857" y="2401710"/>
                </a:lnTo>
                <a:lnTo>
                  <a:pt x="3011775" y="2405202"/>
                </a:lnTo>
                <a:lnTo>
                  <a:pt x="3007328" y="2408058"/>
                </a:lnTo>
                <a:lnTo>
                  <a:pt x="3002563" y="2410914"/>
                </a:lnTo>
                <a:lnTo>
                  <a:pt x="2997163" y="2414088"/>
                </a:lnTo>
                <a:lnTo>
                  <a:pt x="2992398" y="2416627"/>
                </a:lnTo>
                <a:lnTo>
                  <a:pt x="2986681" y="2419166"/>
                </a:lnTo>
                <a:lnTo>
                  <a:pt x="2981598" y="2421070"/>
                </a:lnTo>
                <a:lnTo>
                  <a:pt x="2975880" y="2423292"/>
                </a:lnTo>
                <a:lnTo>
                  <a:pt x="2970480" y="2424879"/>
                </a:lnTo>
                <a:lnTo>
                  <a:pt x="1949871" y="2711469"/>
                </a:lnTo>
                <a:lnTo>
                  <a:pt x="1922236" y="2718769"/>
                </a:lnTo>
                <a:lnTo>
                  <a:pt x="1894600" y="2725433"/>
                </a:lnTo>
                <a:lnTo>
                  <a:pt x="1867282" y="2731781"/>
                </a:lnTo>
                <a:lnTo>
                  <a:pt x="1839329" y="2737176"/>
                </a:lnTo>
                <a:lnTo>
                  <a:pt x="1811376" y="2742254"/>
                </a:lnTo>
                <a:lnTo>
                  <a:pt x="1783423" y="2746380"/>
                </a:lnTo>
                <a:lnTo>
                  <a:pt x="1755470" y="2750189"/>
                </a:lnTo>
                <a:lnTo>
                  <a:pt x="1727199" y="2753362"/>
                </a:lnTo>
                <a:lnTo>
                  <a:pt x="1698928" y="2755584"/>
                </a:lnTo>
                <a:lnTo>
                  <a:pt x="1670975" y="2757488"/>
                </a:lnTo>
                <a:lnTo>
                  <a:pt x="1643022" y="2758440"/>
                </a:lnTo>
                <a:lnTo>
                  <a:pt x="1614751" y="2759075"/>
                </a:lnTo>
                <a:lnTo>
                  <a:pt x="1586480" y="2758758"/>
                </a:lnTo>
                <a:lnTo>
                  <a:pt x="1558209" y="2758123"/>
                </a:lnTo>
                <a:lnTo>
                  <a:pt x="1529621" y="2757171"/>
                </a:lnTo>
                <a:lnTo>
                  <a:pt x="1501350" y="2754949"/>
                </a:lnTo>
                <a:lnTo>
                  <a:pt x="1079193" y="2720990"/>
                </a:lnTo>
                <a:lnTo>
                  <a:pt x="1073158" y="2720355"/>
                </a:lnTo>
                <a:lnTo>
                  <a:pt x="1067122" y="2719403"/>
                </a:lnTo>
                <a:lnTo>
                  <a:pt x="1061405" y="2718451"/>
                </a:lnTo>
                <a:lnTo>
                  <a:pt x="1055687" y="2717182"/>
                </a:lnTo>
                <a:lnTo>
                  <a:pt x="1055687" y="1952625"/>
                </a:lnTo>
                <a:lnTo>
                  <a:pt x="1055687" y="1952624"/>
                </a:lnTo>
                <a:lnTo>
                  <a:pt x="1055687" y="1949450"/>
                </a:lnTo>
                <a:close/>
                <a:moveTo>
                  <a:pt x="699851" y="1948276"/>
                </a:moveTo>
                <a:lnTo>
                  <a:pt x="693503" y="1948912"/>
                </a:lnTo>
                <a:lnTo>
                  <a:pt x="687790" y="1949865"/>
                </a:lnTo>
                <a:lnTo>
                  <a:pt x="682077" y="1950819"/>
                </a:lnTo>
                <a:lnTo>
                  <a:pt x="676364" y="1951772"/>
                </a:lnTo>
                <a:lnTo>
                  <a:pt x="670651" y="1953680"/>
                </a:lnTo>
                <a:lnTo>
                  <a:pt x="665255" y="1955269"/>
                </a:lnTo>
                <a:lnTo>
                  <a:pt x="659860" y="1957494"/>
                </a:lnTo>
                <a:lnTo>
                  <a:pt x="654781" y="1959719"/>
                </a:lnTo>
                <a:lnTo>
                  <a:pt x="649386" y="1962579"/>
                </a:lnTo>
                <a:lnTo>
                  <a:pt x="644625" y="1965440"/>
                </a:lnTo>
                <a:lnTo>
                  <a:pt x="639864" y="1968619"/>
                </a:lnTo>
                <a:lnTo>
                  <a:pt x="635103" y="1971797"/>
                </a:lnTo>
                <a:lnTo>
                  <a:pt x="630659" y="1975294"/>
                </a:lnTo>
                <a:lnTo>
                  <a:pt x="626533" y="1979108"/>
                </a:lnTo>
                <a:lnTo>
                  <a:pt x="622407" y="1982922"/>
                </a:lnTo>
                <a:lnTo>
                  <a:pt x="618599" y="1986736"/>
                </a:lnTo>
                <a:lnTo>
                  <a:pt x="615107" y="1991186"/>
                </a:lnTo>
                <a:lnTo>
                  <a:pt x="611616" y="1995318"/>
                </a:lnTo>
                <a:lnTo>
                  <a:pt x="608125" y="2000404"/>
                </a:lnTo>
                <a:lnTo>
                  <a:pt x="604951" y="2004854"/>
                </a:lnTo>
                <a:lnTo>
                  <a:pt x="602094" y="2010257"/>
                </a:lnTo>
                <a:lnTo>
                  <a:pt x="599555" y="2015025"/>
                </a:lnTo>
                <a:lnTo>
                  <a:pt x="597333" y="2020111"/>
                </a:lnTo>
                <a:lnTo>
                  <a:pt x="595112" y="2025514"/>
                </a:lnTo>
                <a:lnTo>
                  <a:pt x="593524" y="2030918"/>
                </a:lnTo>
                <a:lnTo>
                  <a:pt x="591620" y="2036639"/>
                </a:lnTo>
                <a:lnTo>
                  <a:pt x="590351" y="2042360"/>
                </a:lnTo>
                <a:lnTo>
                  <a:pt x="589081" y="2048082"/>
                </a:lnTo>
                <a:lnTo>
                  <a:pt x="588446" y="2054121"/>
                </a:lnTo>
                <a:lnTo>
                  <a:pt x="588129" y="2060160"/>
                </a:lnTo>
                <a:lnTo>
                  <a:pt x="587811" y="2065881"/>
                </a:lnTo>
                <a:lnTo>
                  <a:pt x="588129" y="2072238"/>
                </a:lnTo>
                <a:lnTo>
                  <a:pt x="588446" y="2078277"/>
                </a:lnTo>
                <a:lnTo>
                  <a:pt x="589081" y="2083999"/>
                </a:lnTo>
                <a:lnTo>
                  <a:pt x="590351" y="2089720"/>
                </a:lnTo>
                <a:lnTo>
                  <a:pt x="591620" y="2095759"/>
                </a:lnTo>
                <a:lnTo>
                  <a:pt x="593524" y="2101163"/>
                </a:lnTo>
                <a:lnTo>
                  <a:pt x="595112" y="2106566"/>
                </a:lnTo>
                <a:lnTo>
                  <a:pt x="597333" y="2111970"/>
                </a:lnTo>
                <a:lnTo>
                  <a:pt x="599555" y="2117373"/>
                </a:lnTo>
                <a:lnTo>
                  <a:pt x="602094" y="2122141"/>
                </a:lnTo>
                <a:lnTo>
                  <a:pt x="604951" y="2127227"/>
                </a:lnTo>
                <a:lnTo>
                  <a:pt x="608125" y="2131994"/>
                </a:lnTo>
                <a:lnTo>
                  <a:pt x="611616" y="2136444"/>
                </a:lnTo>
                <a:lnTo>
                  <a:pt x="615107" y="2140894"/>
                </a:lnTo>
                <a:lnTo>
                  <a:pt x="618599" y="2145344"/>
                </a:lnTo>
                <a:lnTo>
                  <a:pt x="622407" y="2149476"/>
                </a:lnTo>
                <a:lnTo>
                  <a:pt x="626533" y="2153291"/>
                </a:lnTo>
                <a:lnTo>
                  <a:pt x="630659" y="2157105"/>
                </a:lnTo>
                <a:lnTo>
                  <a:pt x="635103" y="2160601"/>
                </a:lnTo>
                <a:lnTo>
                  <a:pt x="639864" y="2163780"/>
                </a:lnTo>
                <a:lnTo>
                  <a:pt x="644625" y="2166958"/>
                </a:lnTo>
                <a:lnTo>
                  <a:pt x="649386" y="2169501"/>
                </a:lnTo>
                <a:lnTo>
                  <a:pt x="654781" y="2172362"/>
                </a:lnTo>
                <a:lnTo>
                  <a:pt x="659860" y="2174587"/>
                </a:lnTo>
                <a:lnTo>
                  <a:pt x="665255" y="2176494"/>
                </a:lnTo>
                <a:lnTo>
                  <a:pt x="670651" y="2178719"/>
                </a:lnTo>
                <a:lnTo>
                  <a:pt x="676364" y="2179990"/>
                </a:lnTo>
                <a:lnTo>
                  <a:pt x="682077" y="2181579"/>
                </a:lnTo>
                <a:lnTo>
                  <a:pt x="687790" y="2182533"/>
                </a:lnTo>
                <a:lnTo>
                  <a:pt x="693503" y="2183169"/>
                </a:lnTo>
                <a:lnTo>
                  <a:pt x="699851" y="2183486"/>
                </a:lnTo>
                <a:lnTo>
                  <a:pt x="705564" y="2184122"/>
                </a:lnTo>
                <a:lnTo>
                  <a:pt x="711595" y="2183486"/>
                </a:lnTo>
                <a:lnTo>
                  <a:pt x="717625" y="2183169"/>
                </a:lnTo>
                <a:lnTo>
                  <a:pt x="723338" y="2182533"/>
                </a:lnTo>
                <a:lnTo>
                  <a:pt x="729369" y="2181579"/>
                </a:lnTo>
                <a:lnTo>
                  <a:pt x="735082" y="2179990"/>
                </a:lnTo>
                <a:lnTo>
                  <a:pt x="740477" y="2178719"/>
                </a:lnTo>
                <a:lnTo>
                  <a:pt x="746190" y="2176494"/>
                </a:lnTo>
                <a:lnTo>
                  <a:pt x="751269" y="2174587"/>
                </a:lnTo>
                <a:lnTo>
                  <a:pt x="756664" y="2172362"/>
                </a:lnTo>
                <a:lnTo>
                  <a:pt x="761743" y="2169501"/>
                </a:lnTo>
                <a:lnTo>
                  <a:pt x="766821" y="2166958"/>
                </a:lnTo>
                <a:lnTo>
                  <a:pt x="771582" y="2163780"/>
                </a:lnTo>
                <a:lnTo>
                  <a:pt x="776025" y="2160601"/>
                </a:lnTo>
                <a:lnTo>
                  <a:pt x="780469" y="2157105"/>
                </a:lnTo>
                <a:lnTo>
                  <a:pt x="784912" y="2153291"/>
                </a:lnTo>
                <a:lnTo>
                  <a:pt x="789038" y="2149476"/>
                </a:lnTo>
                <a:lnTo>
                  <a:pt x="792847" y="2145344"/>
                </a:lnTo>
                <a:lnTo>
                  <a:pt x="796338" y="2140894"/>
                </a:lnTo>
                <a:lnTo>
                  <a:pt x="799830" y="2136444"/>
                </a:lnTo>
                <a:lnTo>
                  <a:pt x="803321" y="2131994"/>
                </a:lnTo>
                <a:lnTo>
                  <a:pt x="806495" y="2127227"/>
                </a:lnTo>
                <a:lnTo>
                  <a:pt x="809352" y="2122141"/>
                </a:lnTo>
                <a:lnTo>
                  <a:pt x="811573" y="2117373"/>
                </a:lnTo>
                <a:lnTo>
                  <a:pt x="814112" y="2111970"/>
                </a:lnTo>
                <a:lnTo>
                  <a:pt x="816017" y="2106566"/>
                </a:lnTo>
                <a:lnTo>
                  <a:pt x="817921" y="2101163"/>
                </a:lnTo>
                <a:lnTo>
                  <a:pt x="819508" y="2095759"/>
                </a:lnTo>
                <a:lnTo>
                  <a:pt x="821095" y="2089720"/>
                </a:lnTo>
                <a:lnTo>
                  <a:pt x="822047" y="2083999"/>
                </a:lnTo>
                <a:lnTo>
                  <a:pt x="822682" y="2078277"/>
                </a:lnTo>
                <a:lnTo>
                  <a:pt x="823000" y="2072238"/>
                </a:lnTo>
                <a:lnTo>
                  <a:pt x="823000" y="2065881"/>
                </a:lnTo>
                <a:lnTo>
                  <a:pt x="823000" y="2060160"/>
                </a:lnTo>
                <a:lnTo>
                  <a:pt x="822682" y="2054121"/>
                </a:lnTo>
                <a:lnTo>
                  <a:pt x="822047" y="2048082"/>
                </a:lnTo>
                <a:lnTo>
                  <a:pt x="821095" y="2042360"/>
                </a:lnTo>
                <a:lnTo>
                  <a:pt x="819508" y="2036639"/>
                </a:lnTo>
                <a:lnTo>
                  <a:pt x="817921" y="2030918"/>
                </a:lnTo>
                <a:lnTo>
                  <a:pt x="816017" y="2025514"/>
                </a:lnTo>
                <a:lnTo>
                  <a:pt x="814112" y="2020111"/>
                </a:lnTo>
                <a:lnTo>
                  <a:pt x="811573" y="2015025"/>
                </a:lnTo>
                <a:lnTo>
                  <a:pt x="809352" y="2010257"/>
                </a:lnTo>
                <a:lnTo>
                  <a:pt x="806495" y="2004854"/>
                </a:lnTo>
                <a:lnTo>
                  <a:pt x="803321" y="2000404"/>
                </a:lnTo>
                <a:lnTo>
                  <a:pt x="799830" y="1995318"/>
                </a:lnTo>
                <a:lnTo>
                  <a:pt x="796338" y="1991186"/>
                </a:lnTo>
                <a:lnTo>
                  <a:pt x="792847" y="1986736"/>
                </a:lnTo>
                <a:lnTo>
                  <a:pt x="789038" y="1982922"/>
                </a:lnTo>
                <a:lnTo>
                  <a:pt x="784912" y="1979108"/>
                </a:lnTo>
                <a:lnTo>
                  <a:pt x="780469" y="1975294"/>
                </a:lnTo>
                <a:lnTo>
                  <a:pt x="776025" y="1971797"/>
                </a:lnTo>
                <a:lnTo>
                  <a:pt x="771582" y="1968619"/>
                </a:lnTo>
                <a:lnTo>
                  <a:pt x="766821" y="1965440"/>
                </a:lnTo>
                <a:lnTo>
                  <a:pt x="761743" y="1962579"/>
                </a:lnTo>
                <a:lnTo>
                  <a:pt x="756664" y="1959719"/>
                </a:lnTo>
                <a:lnTo>
                  <a:pt x="751269" y="1957494"/>
                </a:lnTo>
                <a:lnTo>
                  <a:pt x="746190" y="1955269"/>
                </a:lnTo>
                <a:lnTo>
                  <a:pt x="740477" y="1953680"/>
                </a:lnTo>
                <a:lnTo>
                  <a:pt x="735082" y="1951772"/>
                </a:lnTo>
                <a:lnTo>
                  <a:pt x="729369" y="1950819"/>
                </a:lnTo>
                <a:lnTo>
                  <a:pt x="723338" y="1949865"/>
                </a:lnTo>
                <a:lnTo>
                  <a:pt x="717625" y="1948912"/>
                </a:lnTo>
                <a:lnTo>
                  <a:pt x="711595" y="1948276"/>
                </a:lnTo>
                <a:lnTo>
                  <a:pt x="705564" y="1948276"/>
                </a:lnTo>
                <a:lnTo>
                  <a:pt x="699851" y="1948276"/>
                </a:lnTo>
                <a:close/>
                <a:moveTo>
                  <a:pt x="0" y="1862138"/>
                </a:moveTo>
                <a:lnTo>
                  <a:pt x="941387" y="1862138"/>
                </a:lnTo>
                <a:lnTo>
                  <a:pt x="941387" y="2093534"/>
                </a:lnTo>
                <a:lnTo>
                  <a:pt x="941387" y="2574126"/>
                </a:lnTo>
                <a:lnTo>
                  <a:pt x="941387" y="3009901"/>
                </a:lnTo>
                <a:lnTo>
                  <a:pt x="0" y="3009901"/>
                </a:lnTo>
                <a:lnTo>
                  <a:pt x="0" y="1862138"/>
                </a:lnTo>
                <a:close/>
                <a:moveTo>
                  <a:pt x="1839398" y="1177026"/>
                </a:moveTo>
                <a:lnTo>
                  <a:pt x="1829243" y="1201810"/>
                </a:lnTo>
                <a:lnTo>
                  <a:pt x="1816551" y="1198314"/>
                </a:lnTo>
                <a:lnTo>
                  <a:pt x="1805127" y="1195455"/>
                </a:lnTo>
                <a:lnTo>
                  <a:pt x="1793704" y="1193230"/>
                </a:lnTo>
                <a:lnTo>
                  <a:pt x="1783232" y="1192277"/>
                </a:lnTo>
                <a:lnTo>
                  <a:pt x="1773078" y="1191959"/>
                </a:lnTo>
                <a:lnTo>
                  <a:pt x="1763241" y="1192277"/>
                </a:lnTo>
                <a:lnTo>
                  <a:pt x="1758799" y="1192595"/>
                </a:lnTo>
                <a:lnTo>
                  <a:pt x="1754356" y="1193230"/>
                </a:lnTo>
                <a:lnTo>
                  <a:pt x="1750231" y="1194501"/>
                </a:lnTo>
                <a:lnTo>
                  <a:pt x="1746106" y="1195455"/>
                </a:lnTo>
                <a:lnTo>
                  <a:pt x="1741981" y="1196726"/>
                </a:lnTo>
                <a:lnTo>
                  <a:pt x="1737856" y="1198314"/>
                </a:lnTo>
                <a:lnTo>
                  <a:pt x="1734365" y="1199903"/>
                </a:lnTo>
                <a:lnTo>
                  <a:pt x="1730557" y="1201810"/>
                </a:lnTo>
                <a:lnTo>
                  <a:pt x="1727067" y="1203716"/>
                </a:lnTo>
                <a:lnTo>
                  <a:pt x="1723576" y="1205940"/>
                </a:lnTo>
                <a:lnTo>
                  <a:pt x="1720403" y="1208482"/>
                </a:lnTo>
                <a:lnTo>
                  <a:pt x="1717230" y="1211024"/>
                </a:lnTo>
                <a:lnTo>
                  <a:pt x="1714691" y="1213884"/>
                </a:lnTo>
                <a:lnTo>
                  <a:pt x="1711835" y="1217061"/>
                </a:lnTo>
                <a:lnTo>
                  <a:pt x="1708980" y="1220239"/>
                </a:lnTo>
                <a:lnTo>
                  <a:pt x="1706441" y="1223734"/>
                </a:lnTo>
                <a:lnTo>
                  <a:pt x="1704220" y="1227547"/>
                </a:lnTo>
                <a:lnTo>
                  <a:pt x="1701998" y="1231360"/>
                </a:lnTo>
                <a:lnTo>
                  <a:pt x="1700095" y="1235173"/>
                </a:lnTo>
                <a:lnTo>
                  <a:pt x="1697873" y="1239303"/>
                </a:lnTo>
                <a:lnTo>
                  <a:pt x="1695652" y="1245023"/>
                </a:lnTo>
                <a:lnTo>
                  <a:pt x="1694066" y="1250106"/>
                </a:lnTo>
                <a:lnTo>
                  <a:pt x="1692162" y="1255508"/>
                </a:lnTo>
                <a:lnTo>
                  <a:pt x="1691210" y="1260592"/>
                </a:lnTo>
                <a:lnTo>
                  <a:pt x="1690575" y="1265676"/>
                </a:lnTo>
                <a:lnTo>
                  <a:pt x="1690575" y="1270442"/>
                </a:lnTo>
                <a:lnTo>
                  <a:pt x="1690575" y="1275526"/>
                </a:lnTo>
                <a:lnTo>
                  <a:pt x="1690892" y="1279974"/>
                </a:lnTo>
                <a:lnTo>
                  <a:pt x="1691844" y="1284423"/>
                </a:lnTo>
                <a:lnTo>
                  <a:pt x="1693114" y="1288871"/>
                </a:lnTo>
                <a:lnTo>
                  <a:pt x="1694066" y="1293320"/>
                </a:lnTo>
                <a:lnTo>
                  <a:pt x="1695335" y="1297450"/>
                </a:lnTo>
                <a:lnTo>
                  <a:pt x="1697239" y="1301263"/>
                </a:lnTo>
                <a:lnTo>
                  <a:pt x="1699143" y="1305076"/>
                </a:lnTo>
                <a:lnTo>
                  <a:pt x="1701364" y="1308889"/>
                </a:lnTo>
                <a:lnTo>
                  <a:pt x="1703902" y="1312384"/>
                </a:lnTo>
                <a:lnTo>
                  <a:pt x="1709931" y="1320328"/>
                </a:lnTo>
                <a:lnTo>
                  <a:pt x="1718816" y="1330495"/>
                </a:lnTo>
                <a:lnTo>
                  <a:pt x="1729923" y="1342570"/>
                </a:lnTo>
                <a:lnTo>
                  <a:pt x="1743885" y="1357186"/>
                </a:lnTo>
                <a:lnTo>
                  <a:pt x="1760385" y="1373073"/>
                </a:lnTo>
                <a:lnTo>
                  <a:pt x="1772443" y="1386418"/>
                </a:lnTo>
                <a:lnTo>
                  <a:pt x="1781646" y="1396268"/>
                </a:lnTo>
                <a:lnTo>
                  <a:pt x="1784184" y="1400081"/>
                </a:lnTo>
                <a:lnTo>
                  <a:pt x="1786405" y="1402623"/>
                </a:lnTo>
                <a:lnTo>
                  <a:pt x="1787675" y="1405165"/>
                </a:lnTo>
                <a:lnTo>
                  <a:pt x="1788944" y="1408025"/>
                </a:lnTo>
                <a:lnTo>
                  <a:pt x="1789578" y="1411202"/>
                </a:lnTo>
                <a:lnTo>
                  <a:pt x="1789896" y="1414062"/>
                </a:lnTo>
                <a:lnTo>
                  <a:pt x="1789896" y="1417557"/>
                </a:lnTo>
                <a:lnTo>
                  <a:pt x="1789261" y="1420734"/>
                </a:lnTo>
                <a:lnTo>
                  <a:pt x="1787992" y="1424230"/>
                </a:lnTo>
                <a:lnTo>
                  <a:pt x="1786723" y="1428360"/>
                </a:lnTo>
                <a:lnTo>
                  <a:pt x="1784501" y="1432491"/>
                </a:lnTo>
                <a:lnTo>
                  <a:pt x="1782598" y="1435986"/>
                </a:lnTo>
                <a:lnTo>
                  <a:pt x="1779742" y="1438210"/>
                </a:lnTo>
                <a:lnTo>
                  <a:pt x="1778472" y="1439481"/>
                </a:lnTo>
                <a:lnTo>
                  <a:pt x="1776568" y="1440435"/>
                </a:lnTo>
                <a:lnTo>
                  <a:pt x="1774982" y="1440752"/>
                </a:lnTo>
                <a:lnTo>
                  <a:pt x="1773395" y="1441070"/>
                </a:lnTo>
                <a:lnTo>
                  <a:pt x="1769587" y="1441388"/>
                </a:lnTo>
                <a:lnTo>
                  <a:pt x="1765462" y="1440752"/>
                </a:lnTo>
                <a:lnTo>
                  <a:pt x="1761337" y="1439481"/>
                </a:lnTo>
                <a:lnTo>
                  <a:pt x="1756260" y="1436939"/>
                </a:lnTo>
                <a:lnTo>
                  <a:pt x="1754356" y="1435668"/>
                </a:lnTo>
                <a:lnTo>
                  <a:pt x="1752452" y="1434080"/>
                </a:lnTo>
                <a:lnTo>
                  <a:pt x="1751183" y="1432809"/>
                </a:lnTo>
                <a:lnTo>
                  <a:pt x="1750231" y="1431220"/>
                </a:lnTo>
                <a:lnTo>
                  <a:pt x="1749279" y="1429631"/>
                </a:lnTo>
                <a:lnTo>
                  <a:pt x="1748644" y="1427725"/>
                </a:lnTo>
                <a:lnTo>
                  <a:pt x="1748644" y="1426136"/>
                </a:lnTo>
                <a:lnTo>
                  <a:pt x="1748644" y="1423912"/>
                </a:lnTo>
                <a:lnTo>
                  <a:pt x="1749914" y="1418510"/>
                </a:lnTo>
                <a:lnTo>
                  <a:pt x="1751818" y="1411838"/>
                </a:lnTo>
                <a:lnTo>
                  <a:pt x="1754991" y="1403894"/>
                </a:lnTo>
                <a:lnTo>
                  <a:pt x="1759433" y="1393091"/>
                </a:lnTo>
                <a:lnTo>
                  <a:pt x="1710883" y="1372438"/>
                </a:lnTo>
                <a:lnTo>
                  <a:pt x="1662334" y="1351466"/>
                </a:lnTo>
                <a:lnTo>
                  <a:pt x="1658526" y="1358457"/>
                </a:lnTo>
                <a:lnTo>
                  <a:pt x="1655987" y="1363223"/>
                </a:lnTo>
                <a:lnTo>
                  <a:pt x="1653131" y="1370531"/>
                </a:lnTo>
                <a:lnTo>
                  <a:pt x="1651545" y="1377521"/>
                </a:lnTo>
                <a:lnTo>
                  <a:pt x="1650910" y="1381017"/>
                </a:lnTo>
                <a:lnTo>
                  <a:pt x="1650593" y="1384512"/>
                </a:lnTo>
                <a:lnTo>
                  <a:pt x="1650593" y="1388007"/>
                </a:lnTo>
                <a:lnTo>
                  <a:pt x="1650593" y="1391502"/>
                </a:lnTo>
                <a:lnTo>
                  <a:pt x="1650910" y="1394997"/>
                </a:lnTo>
                <a:lnTo>
                  <a:pt x="1651227" y="1398492"/>
                </a:lnTo>
                <a:lnTo>
                  <a:pt x="1651862" y="1401670"/>
                </a:lnTo>
                <a:lnTo>
                  <a:pt x="1652814" y="1405165"/>
                </a:lnTo>
                <a:lnTo>
                  <a:pt x="1654083" y="1408660"/>
                </a:lnTo>
                <a:lnTo>
                  <a:pt x="1655353" y="1411838"/>
                </a:lnTo>
                <a:lnTo>
                  <a:pt x="1658843" y="1418510"/>
                </a:lnTo>
                <a:lnTo>
                  <a:pt x="1662968" y="1425183"/>
                </a:lnTo>
                <a:lnTo>
                  <a:pt x="1668363" y="1431220"/>
                </a:lnTo>
                <a:lnTo>
                  <a:pt x="1674392" y="1437575"/>
                </a:lnTo>
                <a:lnTo>
                  <a:pt x="1681373" y="1443930"/>
                </a:lnTo>
                <a:lnTo>
                  <a:pt x="1689623" y="1450285"/>
                </a:lnTo>
                <a:lnTo>
                  <a:pt x="1698191" y="1456004"/>
                </a:lnTo>
                <a:lnTo>
                  <a:pt x="1707710" y="1462041"/>
                </a:lnTo>
                <a:lnTo>
                  <a:pt x="1718499" y="1467760"/>
                </a:lnTo>
                <a:lnTo>
                  <a:pt x="1709614" y="1489049"/>
                </a:lnTo>
                <a:lnTo>
                  <a:pt x="1755308" y="1507796"/>
                </a:lnTo>
                <a:lnTo>
                  <a:pt x="1764193" y="1486507"/>
                </a:lnTo>
                <a:lnTo>
                  <a:pt x="1776568" y="1490320"/>
                </a:lnTo>
                <a:lnTo>
                  <a:pt x="1788944" y="1493498"/>
                </a:lnTo>
                <a:lnTo>
                  <a:pt x="1800050" y="1495722"/>
                </a:lnTo>
                <a:lnTo>
                  <a:pt x="1810839" y="1497311"/>
                </a:lnTo>
                <a:lnTo>
                  <a:pt x="1820993" y="1497946"/>
                </a:lnTo>
                <a:lnTo>
                  <a:pt x="1830513" y="1497946"/>
                </a:lnTo>
                <a:lnTo>
                  <a:pt x="1839398" y="1497311"/>
                </a:lnTo>
                <a:lnTo>
                  <a:pt x="1847648" y="1496040"/>
                </a:lnTo>
                <a:lnTo>
                  <a:pt x="1851456" y="1495086"/>
                </a:lnTo>
                <a:lnTo>
                  <a:pt x="1855264" y="1493815"/>
                </a:lnTo>
                <a:lnTo>
                  <a:pt x="1858754" y="1492862"/>
                </a:lnTo>
                <a:lnTo>
                  <a:pt x="1862245" y="1490956"/>
                </a:lnTo>
                <a:lnTo>
                  <a:pt x="1865418" y="1489367"/>
                </a:lnTo>
                <a:lnTo>
                  <a:pt x="1868591" y="1487460"/>
                </a:lnTo>
                <a:lnTo>
                  <a:pt x="1871764" y="1485554"/>
                </a:lnTo>
                <a:lnTo>
                  <a:pt x="1874620" y="1483330"/>
                </a:lnTo>
                <a:lnTo>
                  <a:pt x="1876841" y="1480788"/>
                </a:lnTo>
                <a:lnTo>
                  <a:pt x="1879380" y="1478564"/>
                </a:lnTo>
                <a:lnTo>
                  <a:pt x="1881918" y="1475704"/>
                </a:lnTo>
                <a:lnTo>
                  <a:pt x="1883822" y="1472527"/>
                </a:lnTo>
                <a:lnTo>
                  <a:pt x="1886044" y="1469667"/>
                </a:lnTo>
                <a:lnTo>
                  <a:pt x="1887947" y="1466172"/>
                </a:lnTo>
                <a:lnTo>
                  <a:pt x="1889534" y="1462677"/>
                </a:lnTo>
                <a:lnTo>
                  <a:pt x="1890803" y="1459181"/>
                </a:lnTo>
                <a:lnTo>
                  <a:pt x="1892707" y="1454097"/>
                </a:lnTo>
                <a:lnTo>
                  <a:pt x="1893976" y="1448696"/>
                </a:lnTo>
                <a:lnTo>
                  <a:pt x="1895246" y="1443930"/>
                </a:lnTo>
                <a:lnTo>
                  <a:pt x="1895563" y="1438846"/>
                </a:lnTo>
                <a:lnTo>
                  <a:pt x="1895880" y="1433444"/>
                </a:lnTo>
                <a:lnTo>
                  <a:pt x="1895563" y="1428360"/>
                </a:lnTo>
                <a:lnTo>
                  <a:pt x="1894611" y="1422959"/>
                </a:lnTo>
                <a:lnTo>
                  <a:pt x="1893342" y="1417875"/>
                </a:lnTo>
                <a:lnTo>
                  <a:pt x="1892073" y="1412791"/>
                </a:lnTo>
                <a:lnTo>
                  <a:pt x="1890169" y="1407707"/>
                </a:lnTo>
                <a:lnTo>
                  <a:pt x="1888582" y="1402941"/>
                </a:lnTo>
                <a:lnTo>
                  <a:pt x="1886361" y="1398492"/>
                </a:lnTo>
                <a:lnTo>
                  <a:pt x="1883822" y="1394044"/>
                </a:lnTo>
                <a:lnTo>
                  <a:pt x="1881601" y="1389913"/>
                </a:lnTo>
                <a:lnTo>
                  <a:pt x="1878745" y="1385783"/>
                </a:lnTo>
                <a:lnTo>
                  <a:pt x="1875572" y="1381652"/>
                </a:lnTo>
                <a:lnTo>
                  <a:pt x="1867956" y="1372755"/>
                </a:lnTo>
                <a:lnTo>
                  <a:pt x="1857168" y="1361317"/>
                </a:lnTo>
                <a:lnTo>
                  <a:pt x="1843205" y="1346700"/>
                </a:lnTo>
                <a:lnTo>
                  <a:pt x="1826388" y="1329542"/>
                </a:lnTo>
                <a:lnTo>
                  <a:pt x="1821310" y="1324141"/>
                </a:lnTo>
                <a:lnTo>
                  <a:pt x="1816551" y="1319374"/>
                </a:lnTo>
                <a:lnTo>
                  <a:pt x="1812743" y="1314608"/>
                </a:lnTo>
                <a:lnTo>
                  <a:pt x="1810204" y="1310160"/>
                </a:lnTo>
                <a:lnTo>
                  <a:pt x="1807348" y="1306029"/>
                </a:lnTo>
                <a:lnTo>
                  <a:pt x="1805444" y="1302534"/>
                </a:lnTo>
                <a:lnTo>
                  <a:pt x="1804492" y="1299039"/>
                </a:lnTo>
                <a:lnTo>
                  <a:pt x="1804175" y="1295861"/>
                </a:lnTo>
                <a:lnTo>
                  <a:pt x="1804175" y="1293320"/>
                </a:lnTo>
                <a:lnTo>
                  <a:pt x="1804492" y="1289824"/>
                </a:lnTo>
                <a:lnTo>
                  <a:pt x="1804810" y="1286329"/>
                </a:lnTo>
                <a:lnTo>
                  <a:pt x="1805762" y="1281881"/>
                </a:lnTo>
                <a:lnTo>
                  <a:pt x="1808618" y="1272984"/>
                </a:lnTo>
                <a:lnTo>
                  <a:pt x="1812426" y="1262498"/>
                </a:lnTo>
                <a:lnTo>
                  <a:pt x="1814647" y="1258686"/>
                </a:lnTo>
                <a:lnTo>
                  <a:pt x="1817185" y="1255508"/>
                </a:lnTo>
                <a:lnTo>
                  <a:pt x="1819724" y="1252966"/>
                </a:lnTo>
                <a:lnTo>
                  <a:pt x="1821310" y="1252013"/>
                </a:lnTo>
                <a:lnTo>
                  <a:pt x="1822897" y="1251377"/>
                </a:lnTo>
                <a:lnTo>
                  <a:pt x="1824801" y="1251060"/>
                </a:lnTo>
                <a:lnTo>
                  <a:pt x="1826388" y="1250742"/>
                </a:lnTo>
                <a:lnTo>
                  <a:pt x="1830195" y="1250106"/>
                </a:lnTo>
                <a:lnTo>
                  <a:pt x="1834320" y="1251377"/>
                </a:lnTo>
                <a:lnTo>
                  <a:pt x="1839080" y="1252648"/>
                </a:lnTo>
                <a:lnTo>
                  <a:pt x="1841936" y="1254237"/>
                </a:lnTo>
                <a:lnTo>
                  <a:pt x="1843840" y="1255190"/>
                </a:lnTo>
                <a:lnTo>
                  <a:pt x="1846061" y="1256461"/>
                </a:lnTo>
                <a:lnTo>
                  <a:pt x="1847648" y="1258368"/>
                </a:lnTo>
                <a:lnTo>
                  <a:pt x="1848917" y="1259639"/>
                </a:lnTo>
                <a:lnTo>
                  <a:pt x="1849869" y="1261545"/>
                </a:lnTo>
                <a:lnTo>
                  <a:pt x="1850504" y="1263134"/>
                </a:lnTo>
                <a:lnTo>
                  <a:pt x="1850821" y="1265040"/>
                </a:lnTo>
                <a:lnTo>
                  <a:pt x="1850504" y="1267265"/>
                </a:lnTo>
                <a:lnTo>
                  <a:pt x="1850186" y="1270124"/>
                </a:lnTo>
                <a:lnTo>
                  <a:pt x="1847965" y="1277432"/>
                </a:lnTo>
                <a:lnTo>
                  <a:pt x="1844792" y="1287282"/>
                </a:lnTo>
                <a:lnTo>
                  <a:pt x="1840032" y="1299039"/>
                </a:lnTo>
                <a:lnTo>
                  <a:pt x="1833369" y="1315562"/>
                </a:lnTo>
                <a:lnTo>
                  <a:pt x="1881918" y="1334944"/>
                </a:lnTo>
                <a:lnTo>
                  <a:pt x="1929834" y="1354008"/>
                </a:lnTo>
                <a:lnTo>
                  <a:pt x="1935228" y="1340981"/>
                </a:lnTo>
                <a:lnTo>
                  <a:pt x="1937132" y="1335262"/>
                </a:lnTo>
                <a:lnTo>
                  <a:pt x="1938718" y="1330178"/>
                </a:lnTo>
                <a:lnTo>
                  <a:pt x="1939988" y="1324776"/>
                </a:lnTo>
                <a:lnTo>
                  <a:pt x="1941257" y="1319692"/>
                </a:lnTo>
                <a:lnTo>
                  <a:pt x="1942209" y="1314926"/>
                </a:lnTo>
                <a:lnTo>
                  <a:pt x="1942526" y="1309842"/>
                </a:lnTo>
                <a:lnTo>
                  <a:pt x="1942844" y="1305076"/>
                </a:lnTo>
                <a:lnTo>
                  <a:pt x="1942526" y="1300628"/>
                </a:lnTo>
                <a:lnTo>
                  <a:pt x="1942209" y="1295861"/>
                </a:lnTo>
                <a:lnTo>
                  <a:pt x="1941574" y="1291413"/>
                </a:lnTo>
                <a:lnTo>
                  <a:pt x="1940305" y="1287282"/>
                </a:lnTo>
                <a:lnTo>
                  <a:pt x="1939036" y="1283152"/>
                </a:lnTo>
                <a:lnTo>
                  <a:pt x="1937132" y="1279021"/>
                </a:lnTo>
                <a:lnTo>
                  <a:pt x="1935545" y="1274890"/>
                </a:lnTo>
                <a:lnTo>
                  <a:pt x="1933007" y="1271078"/>
                </a:lnTo>
                <a:lnTo>
                  <a:pt x="1930786" y="1267265"/>
                </a:lnTo>
                <a:lnTo>
                  <a:pt x="1925074" y="1260274"/>
                </a:lnTo>
                <a:lnTo>
                  <a:pt x="1918727" y="1253602"/>
                </a:lnTo>
                <a:lnTo>
                  <a:pt x="1912064" y="1247565"/>
                </a:lnTo>
                <a:lnTo>
                  <a:pt x="1905083" y="1241210"/>
                </a:lnTo>
                <a:lnTo>
                  <a:pt x="1897467" y="1235490"/>
                </a:lnTo>
                <a:lnTo>
                  <a:pt x="1889534" y="1230089"/>
                </a:lnTo>
                <a:lnTo>
                  <a:pt x="1881284" y="1225005"/>
                </a:lnTo>
                <a:lnTo>
                  <a:pt x="1872082" y="1220556"/>
                </a:lnTo>
                <a:lnTo>
                  <a:pt x="1882553" y="1194819"/>
                </a:lnTo>
                <a:lnTo>
                  <a:pt x="1839398" y="1177026"/>
                </a:lnTo>
                <a:close/>
                <a:moveTo>
                  <a:pt x="1952046" y="1106804"/>
                </a:moveTo>
                <a:lnTo>
                  <a:pt x="1958075" y="1113159"/>
                </a:lnTo>
                <a:lnTo>
                  <a:pt x="1964421" y="1119832"/>
                </a:lnTo>
                <a:lnTo>
                  <a:pt x="1970768" y="1126504"/>
                </a:lnTo>
                <a:lnTo>
                  <a:pt x="1976162" y="1133813"/>
                </a:lnTo>
                <a:lnTo>
                  <a:pt x="1981557" y="1141438"/>
                </a:lnTo>
                <a:lnTo>
                  <a:pt x="1986634" y="1149064"/>
                </a:lnTo>
                <a:lnTo>
                  <a:pt x="1991711" y="1157326"/>
                </a:lnTo>
                <a:lnTo>
                  <a:pt x="1996153" y="1165905"/>
                </a:lnTo>
                <a:lnTo>
                  <a:pt x="2000278" y="1174484"/>
                </a:lnTo>
                <a:lnTo>
                  <a:pt x="2004086" y="1183698"/>
                </a:lnTo>
                <a:lnTo>
                  <a:pt x="2007577" y="1192595"/>
                </a:lnTo>
                <a:lnTo>
                  <a:pt x="2010750" y="1202127"/>
                </a:lnTo>
                <a:lnTo>
                  <a:pt x="2013606" y="1211977"/>
                </a:lnTo>
                <a:lnTo>
                  <a:pt x="2016462" y="1221510"/>
                </a:lnTo>
                <a:lnTo>
                  <a:pt x="2018366" y="1231677"/>
                </a:lnTo>
                <a:lnTo>
                  <a:pt x="2020587" y="1242163"/>
                </a:lnTo>
                <a:lnTo>
                  <a:pt x="2021856" y="1252648"/>
                </a:lnTo>
                <a:lnTo>
                  <a:pt x="2023443" y="1263134"/>
                </a:lnTo>
                <a:lnTo>
                  <a:pt x="2024077" y="1273937"/>
                </a:lnTo>
                <a:lnTo>
                  <a:pt x="2024395" y="1285058"/>
                </a:lnTo>
                <a:lnTo>
                  <a:pt x="2024712" y="1295861"/>
                </a:lnTo>
                <a:lnTo>
                  <a:pt x="2024395" y="1306982"/>
                </a:lnTo>
                <a:lnTo>
                  <a:pt x="2024077" y="1318739"/>
                </a:lnTo>
                <a:lnTo>
                  <a:pt x="2023125" y="1329860"/>
                </a:lnTo>
                <a:lnTo>
                  <a:pt x="2021539" y="1341299"/>
                </a:lnTo>
                <a:lnTo>
                  <a:pt x="2019952" y="1352737"/>
                </a:lnTo>
                <a:lnTo>
                  <a:pt x="2018048" y="1364494"/>
                </a:lnTo>
                <a:lnTo>
                  <a:pt x="2015827" y="1375933"/>
                </a:lnTo>
                <a:lnTo>
                  <a:pt x="2012654" y="1387371"/>
                </a:lnTo>
                <a:lnTo>
                  <a:pt x="2009481" y="1399128"/>
                </a:lnTo>
                <a:lnTo>
                  <a:pt x="2005990" y="1410884"/>
                </a:lnTo>
                <a:lnTo>
                  <a:pt x="2001865" y="1422323"/>
                </a:lnTo>
                <a:lnTo>
                  <a:pt x="1998057" y="1432809"/>
                </a:lnTo>
                <a:lnTo>
                  <a:pt x="1993615" y="1442976"/>
                </a:lnTo>
                <a:lnTo>
                  <a:pt x="1989172" y="1452509"/>
                </a:lnTo>
                <a:lnTo>
                  <a:pt x="1984412" y="1462359"/>
                </a:lnTo>
                <a:lnTo>
                  <a:pt x="1979018" y="1472209"/>
                </a:lnTo>
                <a:lnTo>
                  <a:pt x="1973941" y="1481106"/>
                </a:lnTo>
                <a:lnTo>
                  <a:pt x="1967912" y="1490638"/>
                </a:lnTo>
                <a:lnTo>
                  <a:pt x="1961883" y="1499852"/>
                </a:lnTo>
                <a:lnTo>
                  <a:pt x="1955854" y="1508432"/>
                </a:lnTo>
                <a:lnTo>
                  <a:pt x="1949507" y="1517011"/>
                </a:lnTo>
                <a:lnTo>
                  <a:pt x="1942526" y="1525272"/>
                </a:lnTo>
                <a:lnTo>
                  <a:pt x="1935545" y="1533215"/>
                </a:lnTo>
                <a:lnTo>
                  <a:pt x="1928247" y="1540841"/>
                </a:lnTo>
                <a:lnTo>
                  <a:pt x="1920631" y="1548149"/>
                </a:lnTo>
                <a:lnTo>
                  <a:pt x="1912381" y="1555457"/>
                </a:lnTo>
                <a:lnTo>
                  <a:pt x="1904448" y="1562130"/>
                </a:lnTo>
                <a:lnTo>
                  <a:pt x="1896198" y="1568803"/>
                </a:lnTo>
                <a:lnTo>
                  <a:pt x="1887947" y="1575158"/>
                </a:lnTo>
                <a:lnTo>
                  <a:pt x="1878745" y="1581195"/>
                </a:lnTo>
                <a:lnTo>
                  <a:pt x="1870178" y="1586279"/>
                </a:lnTo>
                <a:lnTo>
                  <a:pt x="1860658" y="1591680"/>
                </a:lnTo>
                <a:lnTo>
                  <a:pt x="1851138" y="1596129"/>
                </a:lnTo>
                <a:lnTo>
                  <a:pt x="1841302" y="1600577"/>
                </a:lnTo>
                <a:lnTo>
                  <a:pt x="1831782" y="1604390"/>
                </a:lnTo>
                <a:lnTo>
                  <a:pt x="1821628" y="1607885"/>
                </a:lnTo>
                <a:lnTo>
                  <a:pt x="1811474" y="1611063"/>
                </a:lnTo>
                <a:lnTo>
                  <a:pt x="1801002" y="1613922"/>
                </a:lnTo>
                <a:lnTo>
                  <a:pt x="1790213" y="1615829"/>
                </a:lnTo>
                <a:lnTo>
                  <a:pt x="1779742" y="1617735"/>
                </a:lnTo>
                <a:lnTo>
                  <a:pt x="1768636" y="1618688"/>
                </a:lnTo>
                <a:lnTo>
                  <a:pt x="1757529" y="1619324"/>
                </a:lnTo>
                <a:lnTo>
                  <a:pt x="1746423" y="1619642"/>
                </a:lnTo>
                <a:lnTo>
                  <a:pt x="1807666" y="1643472"/>
                </a:lnTo>
                <a:lnTo>
                  <a:pt x="1869226" y="1666668"/>
                </a:lnTo>
                <a:lnTo>
                  <a:pt x="1931103" y="1689227"/>
                </a:lnTo>
                <a:lnTo>
                  <a:pt x="1992663" y="1711469"/>
                </a:lnTo>
                <a:lnTo>
                  <a:pt x="2054857" y="1733076"/>
                </a:lnTo>
                <a:lnTo>
                  <a:pt x="2116734" y="1754047"/>
                </a:lnTo>
                <a:lnTo>
                  <a:pt x="2179246" y="1775018"/>
                </a:lnTo>
                <a:lnTo>
                  <a:pt x="2241758" y="1795353"/>
                </a:lnTo>
                <a:lnTo>
                  <a:pt x="2243345" y="1789952"/>
                </a:lnTo>
                <a:lnTo>
                  <a:pt x="2244614" y="1785503"/>
                </a:lnTo>
                <a:lnTo>
                  <a:pt x="2246518" y="1781373"/>
                </a:lnTo>
                <a:lnTo>
                  <a:pt x="2248422" y="1777242"/>
                </a:lnTo>
                <a:lnTo>
                  <a:pt x="2250643" y="1773429"/>
                </a:lnTo>
                <a:lnTo>
                  <a:pt x="2252547" y="1769616"/>
                </a:lnTo>
                <a:lnTo>
                  <a:pt x="2255086" y="1766121"/>
                </a:lnTo>
                <a:lnTo>
                  <a:pt x="2257941" y="1762626"/>
                </a:lnTo>
                <a:lnTo>
                  <a:pt x="2260797" y="1759131"/>
                </a:lnTo>
                <a:lnTo>
                  <a:pt x="2263970" y="1755953"/>
                </a:lnTo>
                <a:lnTo>
                  <a:pt x="2266826" y="1752776"/>
                </a:lnTo>
                <a:lnTo>
                  <a:pt x="2270317" y="1749916"/>
                </a:lnTo>
                <a:lnTo>
                  <a:pt x="2273807" y="1747057"/>
                </a:lnTo>
                <a:lnTo>
                  <a:pt x="2277298" y="1744832"/>
                </a:lnTo>
                <a:lnTo>
                  <a:pt x="2281106" y="1742290"/>
                </a:lnTo>
                <a:lnTo>
                  <a:pt x="2285231" y="1740066"/>
                </a:lnTo>
                <a:lnTo>
                  <a:pt x="2289356" y="1738160"/>
                </a:lnTo>
                <a:lnTo>
                  <a:pt x="2293481" y="1736253"/>
                </a:lnTo>
                <a:lnTo>
                  <a:pt x="2297606" y="1734665"/>
                </a:lnTo>
                <a:lnTo>
                  <a:pt x="2301731" y="1733076"/>
                </a:lnTo>
                <a:lnTo>
                  <a:pt x="2306491" y="1731805"/>
                </a:lnTo>
                <a:lnTo>
                  <a:pt x="2310934" y="1730852"/>
                </a:lnTo>
                <a:lnTo>
                  <a:pt x="2315376" y="1730216"/>
                </a:lnTo>
                <a:lnTo>
                  <a:pt x="2319819" y="1729263"/>
                </a:lnTo>
                <a:lnTo>
                  <a:pt x="2324578" y="1728627"/>
                </a:lnTo>
                <a:lnTo>
                  <a:pt x="2329338" y="1728627"/>
                </a:lnTo>
                <a:lnTo>
                  <a:pt x="2334098" y="1728310"/>
                </a:lnTo>
                <a:lnTo>
                  <a:pt x="2339175" y="1728627"/>
                </a:lnTo>
                <a:lnTo>
                  <a:pt x="2343618" y="1728945"/>
                </a:lnTo>
                <a:lnTo>
                  <a:pt x="2348377" y="1729581"/>
                </a:lnTo>
                <a:lnTo>
                  <a:pt x="2353454" y="1730534"/>
                </a:lnTo>
                <a:lnTo>
                  <a:pt x="2358214" y="1731487"/>
                </a:lnTo>
                <a:lnTo>
                  <a:pt x="2363291" y="1732758"/>
                </a:lnTo>
                <a:lnTo>
                  <a:pt x="2369003" y="1734982"/>
                </a:lnTo>
                <a:lnTo>
                  <a:pt x="2471180" y="1380699"/>
                </a:lnTo>
                <a:lnTo>
                  <a:pt x="2465468" y="1379428"/>
                </a:lnTo>
                <a:lnTo>
                  <a:pt x="2461026" y="1377839"/>
                </a:lnTo>
                <a:lnTo>
                  <a:pt x="2456583" y="1376250"/>
                </a:lnTo>
                <a:lnTo>
                  <a:pt x="2452458" y="1374344"/>
                </a:lnTo>
                <a:lnTo>
                  <a:pt x="2448333" y="1372438"/>
                </a:lnTo>
                <a:lnTo>
                  <a:pt x="2444208" y="1370213"/>
                </a:lnTo>
                <a:lnTo>
                  <a:pt x="2440400" y="1367989"/>
                </a:lnTo>
                <a:lnTo>
                  <a:pt x="2436592" y="1365447"/>
                </a:lnTo>
                <a:lnTo>
                  <a:pt x="2433102" y="1362587"/>
                </a:lnTo>
                <a:lnTo>
                  <a:pt x="2429611" y="1359728"/>
                </a:lnTo>
                <a:lnTo>
                  <a:pt x="2426438" y="1356550"/>
                </a:lnTo>
                <a:lnTo>
                  <a:pt x="2423582" y="1353691"/>
                </a:lnTo>
                <a:lnTo>
                  <a:pt x="2420726" y="1350513"/>
                </a:lnTo>
                <a:lnTo>
                  <a:pt x="2417870" y="1347018"/>
                </a:lnTo>
                <a:lnTo>
                  <a:pt x="2415332" y="1343523"/>
                </a:lnTo>
                <a:lnTo>
                  <a:pt x="2413110" y="1339710"/>
                </a:lnTo>
                <a:lnTo>
                  <a:pt x="2410889" y="1336215"/>
                </a:lnTo>
                <a:lnTo>
                  <a:pt x="2408668" y="1332402"/>
                </a:lnTo>
                <a:lnTo>
                  <a:pt x="2407081" y="1327954"/>
                </a:lnTo>
                <a:lnTo>
                  <a:pt x="2405177" y="1324141"/>
                </a:lnTo>
                <a:lnTo>
                  <a:pt x="2403908" y="1320010"/>
                </a:lnTo>
                <a:lnTo>
                  <a:pt x="2402639" y="1315879"/>
                </a:lnTo>
                <a:lnTo>
                  <a:pt x="2401370" y="1311749"/>
                </a:lnTo>
                <a:lnTo>
                  <a:pt x="2400735" y="1307618"/>
                </a:lnTo>
                <a:lnTo>
                  <a:pt x="2400100" y="1303170"/>
                </a:lnTo>
                <a:lnTo>
                  <a:pt x="2399783" y="1298721"/>
                </a:lnTo>
                <a:lnTo>
                  <a:pt x="2399783" y="1294590"/>
                </a:lnTo>
                <a:lnTo>
                  <a:pt x="2399783" y="1290142"/>
                </a:lnTo>
                <a:lnTo>
                  <a:pt x="2400100" y="1285376"/>
                </a:lnTo>
                <a:lnTo>
                  <a:pt x="2400418" y="1281245"/>
                </a:lnTo>
                <a:lnTo>
                  <a:pt x="2401052" y="1276797"/>
                </a:lnTo>
                <a:lnTo>
                  <a:pt x="2402322" y="1272348"/>
                </a:lnTo>
                <a:lnTo>
                  <a:pt x="2403591" y="1267900"/>
                </a:lnTo>
                <a:lnTo>
                  <a:pt x="2403908" y="1266947"/>
                </a:lnTo>
                <a:lnTo>
                  <a:pt x="2346473" y="1248835"/>
                </a:lnTo>
                <a:lnTo>
                  <a:pt x="2289673" y="1230406"/>
                </a:lnTo>
                <a:lnTo>
                  <a:pt x="2232873" y="1211660"/>
                </a:lnTo>
                <a:lnTo>
                  <a:pt x="2176073" y="1191642"/>
                </a:lnTo>
                <a:lnTo>
                  <a:pt x="2119590" y="1171306"/>
                </a:lnTo>
                <a:lnTo>
                  <a:pt x="2063425" y="1150335"/>
                </a:lnTo>
                <a:lnTo>
                  <a:pt x="2007577" y="1128729"/>
                </a:lnTo>
                <a:lnTo>
                  <a:pt x="1952046" y="1106804"/>
                </a:lnTo>
                <a:close/>
                <a:moveTo>
                  <a:pt x="1413556" y="857694"/>
                </a:moveTo>
                <a:lnTo>
                  <a:pt x="1413238" y="858329"/>
                </a:lnTo>
                <a:lnTo>
                  <a:pt x="1411017" y="862460"/>
                </a:lnTo>
                <a:lnTo>
                  <a:pt x="1408478" y="866273"/>
                </a:lnTo>
                <a:lnTo>
                  <a:pt x="1405940" y="869768"/>
                </a:lnTo>
                <a:lnTo>
                  <a:pt x="1403401" y="873263"/>
                </a:lnTo>
                <a:lnTo>
                  <a:pt x="1400228" y="876758"/>
                </a:lnTo>
                <a:lnTo>
                  <a:pt x="1397055" y="879936"/>
                </a:lnTo>
                <a:lnTo>
                  <a:pt x="1393882" y="882796"/>
                </a:lnTo>
                <a:lnTo>
                  <a:pt x="1390709" y="885655"/>
                </a:lnTo>
                <a:lnTo>
                  <a:pt x="1387218" y="888515"/>
                </a:lnTo>
                <a:lnTo>
                  <a:pt x="1383410" y="890739"/>
                </a:lnTo>
                <a:lnTo>
                  <a:pt x="1379920" y="892963"/>
                </a:lnTo>
                <a:lnTo>
                  <a:pt x="1376112" y="894870"/>
                </a:lnTo>
                <a:lnTo>
                  <a:pt x="1372304" y="897094"/>
                </a:lnTo>
                <a:lnTo>
                  <a:pt x="1368179" y="899000"/>
                </a:lnTo>
                <a:lnTo>
                  <a:pt x="1364371" y="900271"/>
                </a:lnTo>
                <a:lnTo>
                  <a:pt x="1360246" y="901542"/>
                </a:lnTo>
                <a:lnTo>
                  <a:pt x="1351361" y="903449"/>
                </a:lnTo>
                <a:lnTo>
                  <a:pt x="1347236" y="904084"/>
                </a:lnTo>
                <a:lnTo>
                  <a:pt x="1343111" y="904720"/>
                </a:lnTo>
                <a:lnTo>
                  <a:pt x="1338668" y="905038"/>
                </a:lnTo>
                <a:lnTo>
                  <a:pt x="1333908" y="905038"/>
                </a:lnTo>
                <a:lnTo>
                  <a:pt x="1329783" y="904720"/>
                </a:lnTo>
                <a:lnTo>
                  <a:pt x="1325341" y="904402"/>
                </a:lnTo>
                <a:lnTo>
                  <a:pt x="1320898" y="904084"/>
                </a:lnTo>
                <a:lnTo>
                  <a:pt x="1316456" y="903131"/>
                </a:lnTo>
                <a:lnTo>
                  <a:pt x="1312013" y="901860"/>
                </a:lnTo>
                <a:lnTo>
                  <a:pt x="1307571" y="900907"/>
                </a:lnTo>
                <a:lnTo>
                  <a:pt x="1303446" y="899636"/>
                </a:lnTo>
                <a:lnTo>
                  <a:pt x="1299321" y="897729"/>
                </a:lnTo>
                <a:lnTo>
                  <a:pt x="1294561" y="895823"/>
                </a:lnTo>
                <a:lnTo>
                  <a:pt x="1290436" y="893599"/>
                </a:lnTo>
                <a:lnTo>
                  <a:pt x="1289801" y="892963"/>
                </a:lnTo>
                <a:lnTo>
                  <a:pt x="1113054" y="1215790"/>
                </a:lnTo>
                <a:lnTo>
                  <a:pt x="1114006" y="1216426"/>
                </a:lnTo>
                <a:lnTo>
                  <a:pt x="1118131" y="1218968"/>
                </a:lnTo>
                <a:lnTo>
                  <a:pt x="1122891" y="1221510"/>
                </a:lnTo>
                <a:lnTo>
                  <a:pt x="1126699" y="1224369"/>
                </a:lnTo>
                <a:lnTo>
                  <a:pt x="1130507" y="1227547"/>
                </a:lnTo>
                <a:lnTo>
                  <a:pt x="1134315" y="1230724"/>
                </a:lnTo>
                <a:lnTo>
                  <a:pt x="1137805" y="1233902"/>
                </a:lnTo>
                <a:lnTo>
                  <a:pt x="1141296" y="1237397"/>
                </a:lnTo>
                <a:lnTo>
                  <a:pt x="1144469" y="1240892"/>
                </a:lnTo>
                <a:lnTo>
                  <a:pt x="1147325" y="1244387"/>
                </a:lnTo>
                <a:lnTo>
                  <a:pt x="1149863" y="1248200"/>
                </a:lnTo>
                <a:lnTo>
                  <a:pt x="1152719" y="1252013"/>
                </a:lnTo>
                <a:lnTo>
                  <a:pt x="1155258" y="1255826"/>
                </a:lnTo>
                <a:lnTo>
                  <a:pt x="1157479" y="1259957"/>
                </a:lnTo>
                <a:lnTo>
                  <a:pt x="1159383" y="1264087"/>
                </a:lnTo>
                <a:lnTo>
                  <a:pt x="1161287" y="1268536"/>
                </a:lnTo>
                <a:lnTo>
                  <a:pt x="1162873" y="1272666"/>
                </a:lnTo>
                <a:lnTo>
                  <a:pt x="1164143" y="1276797"/>
                </a:lnTo>
                <a:lnTo>
                  <a:pt x="1165412" y="1280928"/>
                </a:lnTo>
                <a:lnTo>
                  <a:pt x="1166364" y="1285376"/>
                </a:lnTo>
                <a:lnTo>
                  <a:pt x="1167316" y="1289824"/>
                </a:lnTo>
                <a:lnTo>
                  <a:pt x="1167633" y="1294273"/>
                </a:lnTo>
                <a:lnTo>
                  <a:pt x="1168268" y="1298403"/>
                </a:lnTo>
                <a:lnTo>
                  <a:pt x="1168585" y="1302852"/>
                </a:lnTo>
                <a:lnTo>
                  <a:pt x="1168268" y="1307618"/>
                </a:lnTo>
                <a:lnTo>
                  <a:pt x="1167633" y="1311749"/>
                </a:lnTo>
                <a:lnTo>
                  <a:pt x="1167316" y="1316197"/>
                </a:lnTo>
                <a:lnTo>
                  <a:pt x="1166364" y="1320328"/>
                </a:lnTo>
                <a:lnTo>
                  <a:pt x="1165412" y="1324776"/>
                </a:lnTo>
                <a:lnTo>
                  <a:pt x="1164143" y="1329224"/>
                </a:lnTo>
                <a:lnTo>
                  <a:pt x="1162556" y="1333355"/>
                </a:lnTo>
                <a:lnTo>
                  <a:pt x="1160652" y="1337486"/>
                </a:lnTo>
                <a:lnTo>
                  <a:pt x="1159066" y="1341616"/>
                </a:lnTo>
                <a:lnTo>
                  <a:pt x="1155892" y="1346700"/>
                </a:lnTo>
                <a:lnTo>
                  <a:pt x="1215231" y="1376568"/>
                </a:lnTo>
                <a:lnTo>
                  <a:pt x="1274887" y="1406118"/>
                </a:lnTo>
                <a:lnTo>
                  <a:pt x="1334226" y="1435351"/>
                </a:lnTo>
                <a:lnTo>
                  <a:pt x="1393882" y="1464265"/>
                </a:lnTo>
                <a:lnTo>
                  <a:pt x="1453855" y="1492227"/>
                </a:lnTo>
                <a:lnTo>
                  <a:pt x="1514146" y="1519870"/>
                </a:lnTo>
                <a:lnTo>
                  <a:pt x="1574754" y="1547196"/>
                </a:lnTo>
                <a:lnTo>
                  <a:pt x="1635679" y="1574204"/>
                </a:lnTo>
                <a:lnTo>
                  <a:pt x="1627746" y="1565943"/>
                </a:lnTo>
                <a:lnTo>
                  <a:pt x="1620448" y="1557682"/>
                </a:lnTo>
                <a:lnTo>
                  <a:pt x="1613466" y="1549103"/>
                </a:lnTo>
                <a:lnTo>
                  <a:pt x="1607120" y="1540206"/>
                </a:lnTo>
                <a:lnTo>
                  <a:pt x="1601091" y="1531309"/>
                </a:lnTo>
                <a:lnTo>
                  <a:pt x="1595379" y="1522094"/>
                </a:lnTo>
                <a:lnTo>
                  <a:pt x="1590620" y="1512562"/>
                </a:lnTo>
                <a:lnTo>
                  <a:pt x="1585542" y="1503030"/>
                </a:lnTo>
                <a:lnTo>
                  <a:pt x="1581417" y="1493180"/>
                </a:lnTo>
                <a:lnTo>
                  <a:pt x="1577609" y="1483330"/>
                </a:lnTo>
                <a:lnTo>
                  <a:pt x="1574436" y="1473162"/>
                </a:lnTo>
                <a:lnTo>
                  <a:pt x="1571263" y="1462994"/>
                </a:lnTo>
                <a:lnTo>
                  <a:pt x="1569042" y="1453144"/>
                </a:lnTo>
                <a:lnTo>
                  <a:pt x="1566821" y="1442659"/>
                </a:lnTo>
                <a:lnTo>
                  <a:pt x="1565234" y="1432173"/>
                </a:lnTo>
                <a:lnTo>
                  <a:pt x="1563647" y="1421688"/>
                </a:lnTo>
                <a:lnTo>
                  <a:pt x="1563013" y="1411202"/>
                </a:lnTo>
                <a:lnTo>
                  <a:pt x="1562378" y="1400717"/>
                </a:lnTo>
                <a:lnTo>
                  <a:pt x="1562378" y="1389913"/>
                </a:lnTo>
                <a:lnTo>
                  <a:pt x="1562378" y="1379110"/>
                </a:lnTo>
                <a:lnTo>
                  <a:pt x="1563013" y="1368625"/>
                </a:lnTo>
                <a:lnTo>
                  <a:pt x="1563965" y="1357821"/>
                </a:lnTo>
                <a:lnTo>
                  <a:pt x="1565551" y="1347336"/>
                </a:lnTo>
                <a:lnTo>
                  <a:pt x="1567138" y="1336533"/>
                </a:lnTo>
                <a:lnTo>
                  <a:pt x="1569359" y="1326047"/>
                </a:lnTo>
                <a:lnTo>
                  <a:pt x="1571580" y="1315562"/>
                </a:lnTo>
                <a:lnTo>
                  <a:pt x="1574436" y="1305076"/>
                </a:lnTo>
                <a:lnTo>
                  <a:pt x="1577609" y="1294590"/>
                </a:lnTo>
                <a:lnTo>
                  <a:pt x="1581100" y="1284105"/>
                </a:lnTo>
                <a:lnTo>
                  <a:pt x="1584908" y="1273937"/>
                </a:lnTo>
                <a:lnTo>
                  <a:pt x="1588716" y="1263769"/>
                </a:lnTo>
                <a:lnTo>
                  <a:pt x="1593158" y="1253602"/>
                </a:lnTo>
                <a:lnTo>
                  <a:pt x="1598552" y="1242481"/>
                </a:lnTo>
                <a:lnTo>
                  <a:pt x="1604582" y="1231677"/>
                </a:lnTo>
                <a:lnTo>
                  <a:pt x="1610293" y="1221192"/>
                </a:lnTo>
                <a:lnTo>
                  <a:pt x="1616322" y="1211024"/>
                </a:lnTo>
                <a:lnTo>
                  <a:pt x="1622986" y="1201174"/>
                </a:lnTo>
                <a:lnTo>
                  <a:pt x="1629650" y="1191642"/>
                </a:lnTo>
                <a:lnTo>
                  <a:pt x="1636631" y="1182109"/>
                </a:lnTo>
                <a:lnTo>
                  <a:pt x="1643612" y="1173213"/>
                </a:lnTo>
                <a:lnTo>
                  <a:pt x="1650910" y="1164316"/>
                </a:lnTo>
                <a:lnTo>
                  <a:pt x="1658526" y="1156055"/>
                </a:lnTo>
                <a:lnTo>
                  <a:pt x="1666141" y="1148111"/>
                </a:lnTo>
                <a:lnTo>
                  <a:pt x="1673757" y="1140485"/>
                </a:lnTo>
                <a:lnTo>
                  <a:pt x="1682325" y="1132859"/>
                </a:lnTo>
                <a:lnTo>
                  <a:pt x="1690258" y="1125551"/>
                </a:lnTo>
                <a:lnTo>
                  <a:pt x="1698508" y="1119196"/>
                </a:lnTo>
                <a:lnTo>
                  <a:pt x="1707076" y="1112841"/>
                </a:lnTo>
                <a:lnTo>
                  <a:pt x="1715643" y="1106804"/>
                </a:lnTo>
                <a:lnTo>
                  <a:pt x="1724211" y="1101403"/>
                </a:lnTo>
                <a:lnTo>
                  <a:pt x="1733096" y="1096001"/>
                </a:lnTo>
                <a:lnTo>
                  <a:pt x="1741981" y="1091235"/>
                </a:lnTo>
                <a:lnTo>
                  <a:pt x="1750866" y="1086469"/>
                </a:lnTo>
                <a:lnTo>
                  <a:pt x="1759751" y="1082656"/>
                </a:lnTo>
                <a:lnTo>
                  <a:pt x="1768953" y="1078843"/>
                </a:lnTo>
                <a:lnTo>
                  <a:pt x="1778155" y="1075666"/>
                </a:lnTo>
                <a:lnTo>
                  <a:pt x="1787357" y="1073124"/>
                </a:lnTo>
                <a:lnTo>
                  <a:pt x="1796560" y="1070582"/>
                </a:lnTo>
                <a:lnTo>
                  <a:pt x="1805444" y="1068357"/>
                </a:lnTo>
                <a:lnTo>
                  <a:pt x="1814647" y="1067086"/>
                </a:lnTo>
                <a:lnTo>
                  <a:pt x="1824166" y="1066133"/>
                </a:lnTo>
                <a:lnTo>
                  <a:pt x="1833051" y="1065180"/>
                </a:lnTo>
                <a:lnTo>
                  <a:pt x="1842254" y="1064862"/>
                </a:lnTo>
                <a:lnTo>
                  <a:pt x="1850821" y="1065180"/>
                </a:lnTo>
                <a:lnTo>
                  <a:pt x="1795290" y="1041349"/>
                </a:lnTo>
                <a:lnTo>
                  <a:pt x="1740077" y="1016883"/>
                </a:lnTo>
                <a:lnTo>
                  <a:pt x="1684863" y="991781"/>
                </a:lnTo>
                <a:lnTo>
                  <a:pt x="1630284" y="966044"/>
                </a:lnTo>
                <a:lnTo>
                  <a:pt x="1575388" y="939672"/>
                </a:lnTo>
                <a:lnTo>
                  <a:pt x="1521127" y="912663"/>
                </a:lnTo>
                <a:lnTo>
                  <a:pt x="1467182" y="885655"/>
                </a:lnTo>
                <a:lnTo>
                  <a:pt x="1413556" y="857694"/>
                </a:lnTo>
                <a:close/>
                <a:moveTo>
                  <a:pt x="1297417" y="692150"/>
                </a:moveTo>
                <a:lnTo>
                  <a:pt x="1336764" y="713756"/>
                </a:lnTo>
                <a:lnTo>
                  <a:pt x="1376112" y="734727"/>
                </a:lnTo>
                <a:lnTo>
                  <a:pt x="1415459" y="755698"/>
                </a:lnTo>
                <a:lnTo>
                  <a:pt x="1454807" y="776352"/>
                </a:lnTo>
                <a:lnTo>
                  <a:pt x="1494789" y="796687"/>
                </a:lnTo>
                <a:lnTo>
                  <a:pt x="1534454" y="816387"/>
                </a:lnTo>
                <a:lnTo>
                  <a:pt x="1574119" y="836405"/>
                </a:lnTo>
                <a:lnTo>
                  <a:pt x="1613784" y="855470"/>
                </a:lnTo>
                <a:lnTo>
                  <a:pt x="1654083" y="874852"/>
                </a:lnTo>
                <a:lnTo>
                  <a:pt x="1694066" y="893599"/>
                </a:lnTo>
                <a:lnTo>
                  <a:pt x="1734048" y="912028"/>
                </a:lnTo>
                <a:lnTo>
                  <a:pt x="1774664" y="930139"/>
                </a:lnTo>
                <a:lnTo>
                  <a:pt x="1814964" y="947933"/>
                </a:lnTo>
                <a:lnTo>
                  <a:pt x="1855264" y="965409"/>
                </a:lnTo>
                <a:lnTo>
                  <a:pt x="1896198" y="982885"/>
                </a:lnTo>
                <a:lnTo>
                  <a:pt x="1936815" y="999725"/>
                </a:lnTo>
                <a:lnTo>
                  <a:pt x="1977749" y="1016565"/>
                </a:lnTo>
                <a:lnTo>
                  <a:pt x="2018683" y="1032770"/>
                </a:lnTo>
                <a:lnTo>
                  <a:pt x="2059934" y="1049293"/>
                </a:lnTo>
                <a:lnTo>
                  <a:pt x="2101186" y="1064862"/>
                </a:lnTo>
                <a:lnTo>
                  <a:pt x="2142437" y="1080749"/>
                </a:lnTo>
                <a:lnTo>
                  <a:pt x="2184006" y="1095683"/>
                </a:lnTo>
                <a:lnTo>
                  <a:pt x="2225575" y="1110617"/>
                </a:lnTo>
                <a:lnTo>
                  <a:pt x="2267461" y="1125233"/>
                </a:lnTo>
                <a:lnTo>
                  <a:pt x="2309347" y="1139850"/>
                </a:lnTo>
                <a:lnTo>
                  <a:pt x="2351233" y="1153830"/>
                </a:lnTo>
                <a:lnTo>
                  <a:pt x="2393437" y="1167811"/>
                </a:lnTo>
                <a:lnTo>
                  <a:pt x="2435957" y="1181474"/>
                </a:lnTo>
                <a:lnTo>
                  <a:pt x="2478478" y="1194819"/>
                </a:lnTo>
                <a:lnTo>
                  <a:pt x="2520999" y="1207529"/>
                </a:lnTo>
                <a:lnTo>
                  <a:pt x="2563837" y="1220556"/>
                </a:lnTo>
                <a:lnTo>
                  <a:pt x="2606675" y="1233266"/>
                </a:lnTo>
                <a:lnTo>
                  <a:pt x="2415332" y="1938338"/>
                </a:lnTo>
                <a:lnTo>
                  <a:pt x="2366782" y="1924357"/>
                </a:lnTo>
                <a:lnTo>
                  <a:pt x="2318549" y="1910059"/>
                </a:lnTo>
                <a:lnTo>
                  <a:pt x="2270317" y="1895443"/>
                </a:lnTo>
                <a:lnTo>
                  <a:pt x="2222402" y="1880509"/>
                </a:lnTo>
                <a:lnTo>
                  <a:pt x="2174486" y="1865257"/>
                </a:lnTo>
                <a:lnTo>
                  <a:pt x="2126889" y="1849370"/>
                </a:lnTo>
                <a:lnTo>
                  <a:pt x="2079608" y="1833800"/>
                </a:lnTo>
                <a:lnTo>
                  <a:pt x="2032010" y="1817278"/>
                </a:lnTo>
                <a:lnTo>
                  <a:pt x="1984730" y="1800755"/>
                </a:lnTo>
                <a:lnTo>
                  <a:pt x="1937766" y="1783915"/>
                </a:lnTo>
                <a:lnTo>
                  <a:pt x="1890803" y="1766757"/>
                </a:lnTo>
                <a:lnTo>
                  <a:pt x="1844157" y="1749281"/>
                </a:lnTo>
                <a:lnTo>
                  <a:pt x="1797512" y="1731169"/>
                </a:lnTo>
                <a:lnTo>
                  <a:pt x="1751183" y="1713058"/>
                </a:lnTo>
                <a:lnTo>
                  <a:pt x="1704854" y="1694629"/>
                </a:lnTo>
                <a:lnTo>
                  <a:pt x="1658526" y="1675564"/>
                </a:lnTo>
                <a:lnTo>
                  <a:pt x="1612514" y="1656500"/>
                </a:lnTo>
                <a:lnTo>
                  <a:pt x="1566503" y="1636800"/>
                </a:lnTo>
                <a:lnTo>
                  <a:pt x="1520809" y="1617100"/>
                </a:lnTo>
                <a:lnTo>
                  <a:pt x="1475115" y="1596764"/>
                </a:lnTo>
                <a:lnTo>
                  <a:pt x="1429739" y="1576111"/>
                </a:lnTo>
                <a:lnTo>
                  <a:pt x="1384045" y="1555140"/>
                </a:lnTo>
                <a:lnTo>
                  <a:pt x="1338986" y="1534169"/>
                </a:lnTo>
                <a:lnTo>
                  <a:pt x="1293926" y="1512562"/>
                </a:lnTo>
                <a:lnTo>
                  <a:pt x="1248867" y="1490638"/>
                </a:lnTo>
                <a:lnTo>
                  <a:pt x="1204125" y="1468396"/>
                </a:lnTo>
                <a:lnTo>
                  <a:pt x="1159066" y="1446154"/>
                </a:lnTo>
                <a:lnTo>
                  <a:pt x="1114324" y="1422959"/>
                </a:lnTo>
                <a:lnTo>
                  <a:pt x="1069899" y="1399446"/>
                </a:lnTo>
                <a:lnTo>
                  <a:pt x="1025474" y="1376250"/>
                </a:lnTo>
                <a:lnTo>
                  <a:pt x="981050" y="1352102"/>
                </a:lnTo>
                <a:lnTo>
                  <a:pt x="936625" y="1327636"/>
                </a:lnTo>
                <a:lnTo>
                  <a:pt x="1297417" y="692150"/>
                </a:lnTo>
                <a:close/>
                <a:moveTo>
                  <a:pt x="2337312" y="325877"/>
                </a:moveTo>
                <a:lnTo>
                  <a:pt x="2306540" y="337312"/>
                </a:lnTo>
                <a:lnTo>
                  <a:pt x="2313202" y="355098"/>
                </a:lnTo>
                <a:lnTo>
                  <a:pt x="2305271" y="358910"/>
                </a:lnTo>
                <a:lnTo>
                  <a:pt x="2297974" y="363356"/>
                </a:lnTo>
                <a:lnTo>
                  <a:pt x="2291312" y="367803"/>
                </a:lnTo>
                <a:lnTo>
                  <a:pt x="2285285" y="372250"/>
                </a:lnTo>
                <a:lnTo>
                  <a:pt x="2280209" y="376696"/>
                </a:lnTo>
                <a:lnTo>
                  <a:pt x="2275450" y="381778"/>
                </a:lnTo>
                <a:lnTo>
                  <a:pt x="2271644" y="386543"/>
                </a:lnTo>
                <a:lnTo>
                  <a:pt x="2268154" y="391625"/>
                </a:lnTo>
                <a:lnTo>
                  <a:pt x="2265299" y="396706"/>
                </a:lnTo>
                <a:lnTo>
                  <a:pt x="2263078" y="402106"/>
                </a:lnTo>
                <a:lnTo>
                  <a:pt x="2261809" y="407506"/>
                </a:lnTo>
                <a:lnTo>
                  <a:pt x="2261175" y="413223"/>
                </a:lnTo>
                <a:lnTo>
                  <a:pt x="2260540" y="418622"/>
                </a:lnTo>
                <a:lnTo>
                  <a:pt x="2261492" y="424657"/>
                </a:lnTo>
                <a:lnTo>
                  <a:pt x="2262444" y="431009"/>
                </a:lnTo>
                <a:lnTo>
                  <a:pt x="2264664" y="436727"/>
                </a:lnTo>
                <a:lnTo>
                  <a:pt x="2265933" y="440538"/>
                </a:lnTo>
                <a:lnTo>
                  <a:pt x="2267202" y="444032"/>
                </a:lnTo>
                <a:lnTo>
                  <a:pt x="2269106" y="447526"/>
                </a:lnTo>
                <a:lnTo>
                  <a:pt x="2271009" y="450702"/>
                </a:lnTo>
                <a:lnTo>
                  <a:pt x="2273230" y="453560"/>
                </a:lnTo>
                <a:lnTo>
                  <a:pt x="2275450" y="456419"/>
                </a:lnTo>
                <a:lnTo>
                  <a:pt x="2277671" y="458325"/>
                </a:lnTo>
                <a:lnTo>
                  <a:pt x="2280209" y="460866"/>
                </a:lnTo>
                <a:lnTo>
                  <a:pt x="2285285" y="464359"/>
                </a:lnTo>
                <a:lnTo>
                  <a:pt x="2290678" y="467536"/>
                </a:lnTo>
                <a:lnTo>
                  <a:pt x="2296388" y="469759"/>
                </a:lnTo>
                <a:lnTo>
                  <a:pt x="2301781" y="471347"/>
                </a:lnTo>
                <a:lnTo>
                  <a:pt x="2308761" y="472300"/>
                </a:lnTo>
                <a:lnTo>
                  <a:pt x="2318278" y="473253"/>
                </a:lnTo>
                <a:lnTo>
                  <a:pt x="2329698" y="474206"/>
                </a:lnTo>
                <a:lnTo>
                  <a:pt x="2343657" y="474841"/>
                </a:lnTo>
                <a:lnTo>
                  <a:pt x="2359519" y="475158"/>
                </a:lnTo>
                <a:lnTo>
                  <a:pt x="2372209" y="476111"/>
                </a:lnTo>
                <a:lnTo>
                  <a:pt x="2381726" y="477064"/>
                </a:lnTo>
                <a:lnTo>
                  <a:pt x="2387119" y="478017"/>
                </a:lnTo>
                <a:lnTo>
                  <a:pt x="2389340" y="478335"/>
                </a:lnTo>
                <a:lnTo>
                  <a:pt x="2390926" y="479288"/>
                </a:lnTo>
                <a:lnTo>
                  <a:pt x="2392829" y="480558"/>
                </a:lnTo>
                <a:lnTo>
                  <a:pt x="2394098" y="481828"/>
                </a:lnTo>
                <a:lnTo>
                  <a:pt x="2396002" y="483734"/>
                </a:lnTo>
                <a:lnTo>
                  <a:pt x="2396953" y="485640"/>
                </a:lnTo>
                <a:lnTo>
                  <a:pt x="2398222" y="488181"/>
                </a:lnTo>
                <a:lnTo>
                  <a:pt x="2399491" y="490722"/>
                </a:lnTo>
                <a:lnTo>
                  <a:pt x="2400443" y="493580"/>
                </a:lnTo>
                <a:lnTo>
                  <a:pt x="2400760" y="496439"/>
                </a:lnTo>
                <a:lnTo>
                  <a:pt x="2400760" y="499298"/>
                </a:lnTo>
                <a:lnTo>
                  <a:pt x="2400126" y="501839"/>
                </a:lnTo>
                <a:lnTo>
                  <a:pt x="2398540" y="503744"/>
                </a:lnTo>
                <a:lnTo>
                  <a:pt x="2396953" y="505650"/>
                </a:lnTo>
                <a:lnTo>
                  <a:pt x="2394415" y="507238"/>
                </a:lnTo>
                <a:lnTo>
                  <a:pt x="2391560" y="508826"/>
                </a:lnTo>
                <a:lnTo>
                  <a:pt x="2387753" y="509779"/>
                </a:lnTo>
                <a:lnTo>
                  <a:pt x="2384581" y="510097"/>
                </a:lnTo>
                <a:lnTo>
                  <a:pt x="2382360" y="509779"/>
                </a:lnTo>
                <a:lnTo>
                  <a:pt x="2380774" y="509461"/>
                </a:lnTo>
                <a:lnTo>
                  <a:pt x="2379822" y="508826"/>
                </a:lnTo>
                <a:lnTo>
                  <a:pt x="2378236" y="506603"/>
                </a:lnTo>
                <a:lnTo>
                  <a:pt x="2376016" y="503427"/>
                </a:lnTo>
                <a:lnTo>
                  <a:pt x="2373795" y="498980"/>
                </a:lnTo>
                <a:lnTo>
                  <a:pt x="2371574" y="493263"/>
                </a:lnTo>
                <a:lnTo>
                  <a:pt x="2368719" y="485640"/>
                </a:lnTo>
                <a:lnTo>
                  <a:pt x="2334140" y="498662"/>
                </a:lnTo>
                <a:lnTo>
                  <a:pt x="2299243" y="510732"/>
                </a:lnTo>
                <a:lnTo>
                  <a:pt x="2300830" y="516449"/>
                </a:lnTo>
                <a:lnTo>
                  <a:pt x="2301781" y="519943"/>
                </a:lnTo>
                <a:lnTo>
                  <a:pt x="2304002" y="525025"/>
                </a:lnTo>
                <a:lnTo>
                  <a:pt x="2306223" y="529154"/>
                </a:lnTo>
                <a:lnTo>
                  <a:pt x="2309078" y="533600"/>
                </a:lnTo>
                <a:lnTo>
                  <a:pt x="2312568" y="537094"/>
                </a:lnTo>
                <a:lnTo>
                  <a:pt x="2316057" y="539953"/>
                </a:lnTo>
                <a:lnTo>
                  <a:pt x="2320181" y="542811"/>
                </a:lnTo>
                <a:lnTo>
                  <a:pt x="2324940" y="545035"/>
                </a:lnTo>
                <a:lnTo>
                  <a:pt x="2329698" y="546623"/>
                </a:lnTo>
                <a:lnTo>
                  <a:pt x="2334774" y="548211"/>
                </a:lnTo>
                <a:lnTo>
                  <a:pt x="2340485" y="548846"/>
                </a:lnTo>
                <a:lnTo>
                  <a:pt x="2346829" y="549164"/>
                </a:lnTo>
                <a:lnTo>
                  <a:pt x="2353174" y="548846"/>
                </a:lnTo>
                <a:lnTo>
                  <a:pt x="2360154" y="548211"/>
                </a:lnTo>
                <a:lnTo>
                  <a:pt x="2367450" y="546940"/>
                </a:lnTo>
                <a:lnTo>
                  <a:pt x="2375381" y="545670"/>
                </a:lnTo>
                <a:lnTo>
                  <a:pt x="2383312" y="543447"/>
                </a:lnTo>
                <a:lnTo>
                  <a:pt x="2389022" y="558375"/>
                </a:lnTo>
                <a:lnTo>
                  <a:pt x="2421381" y="545988"/>
                </a:lnTo>
                <a:lnTo>
                  <a:pt x="2415353" y="531377"/>
                </a:lnTo>
                <a:lnTo>
                  <a:pt x="2423602" y="527248"/>
                </a:lnTo>
                <a:lnTo>
                  <a:pt x="2431533" y="523119"/>
                </a:lnTo>
                <a:lnTo>
                  <a:pt x="2438512" y="518672"/>
                </a:lnTo>
                <a:lnTo>
                  <a:pt x="2444222" y="514226"/>
                </a:lnTo>
                <a:lnTo>
                  <a:pt x="2449932" y="509779"/>
                </a:lnTo>
                <a:lnTo>
                  <a:pt x="2455008" y="505650"/>
                </a:lnTo>
                <a:lnTo>
                  <a:pt x="2459450" y="500568"/>
                </a:lnTo>
                <a:lnTo>
                  <a:pt x="2462939" y="496121"/>
                </a:lnTo>
                <a:lnTo>
                  <a:pt x="2465477" y="491675"/>
                </a:lnTo>
                <a:lnTo>
                  <a:pt x="2467698" y="486593"/>
                </a:lnTo>
                <a:lnTo>
                  <a:pt x="2469284" y="481828"/>
                </a:lnTo>
                <a:lnTo>
                  <a:pt x="2470553" y="477064"/>
                </a:lnTo>
                <a:lnTo>
                  <a:pt x="2470553" y="471982"/>
                </a:lnTo>
                <a:lnTo>
                  <a:pt x="2470236" y="466900"/>
                </a:lnTo>
                <a:lnTo>
                  <a:pt x="2468967" y="461818"/>
                </a:lnTo>
                <a:lnTo>
                  <a:pt x="2467381" y="456737"/>
                </a:lnTo>
                <a:lnTo>
                  <a:pt x="2465477" y="453243"/>
                </a:lnTo>
                <a:lnTo>
                  <a:pt x="2463891" y="450067"/>
                </a:lnTo>
                <a:lnTo>
                  <a:pt x="2461988" y="446890"/>
                </a:lnTo>
                <a:lnTo>
                  <a:pt x="2459767" y="444032"/>
                </a:lnTo>
                <a:lnTo>
                  <a:pt x="2457546" y="441491"/>
                </a:lnTo>
                <a:lnTo>
                  <a:pt x="2454691" y="438950"/>
                </a:lnTo>
                <a:lnTo>
                  <a:pt x="2451836" y="436409"/>
                </a:lnTo>
                <a:lnTo>
                  <a:pt x="2448981" y="434503"/>
                </a:lnTo>
                <a:lnTo>
                  <a:pt x="2442636" y="431009"/>
                </a:lnTo>
                <a:lnTo>
                  <a:pt x="2435974" y="428151"/>
                </a:lnTo>
                <a:lnTo>
                  <a:pt x="2429312" y="425927"/>
                </a:lnTo>
                <a:lnTo>
                  <a:pt x="2422650" y="424657"/>
                </a:lnTo>
                <a:lnTo>
                  <a:pt x="2414402" y="424022"/>
                </a:lnTo>
                <a:lnTo>
                  <a:pt x="2403298" y="422751"/>
                </a:lnTo>
                <a:lnTo>
                  <a:pt x="2372843" y="421481"/>
                </a:lnTo>
                <a:lnTo>
                  <a:pt x="2362691" y="420846"/>
                </a:lnTo>
                <a:lnTo>
                  <a:pt x="2358567" y="420210"/>
                </a:lnTo>
                <a:lnTo>
                  <a:pt x="2355078" y="419257"/>
                </a:lnTo>
                <a:lnTo>
                  <a:pt x="2351905" y="418622"/>
                </a:lnTo>
                <a:lnTo>
                  <a:pt x="2349050" y="417669"/>
                </a:lnTo>
                <a:lnTo>
                  <a:pt x="2347147" y="416717"/>
                </a:lnTo>
                <a:lnTo>
                  <a:pt x="2345243" y="415128"/>
                </a:lnTo>
                <a:lnTo>
                  <a:pt x="2342705" y="411635"/>
                </a:lnTo>
                <a:lnTo>
                  <a:pt x="2339850" y="407188"/>
                </a:lnTo>
                <a:lnTo>
                  <a:pt x="2336678" y="401153"/>
                </a:lnTo>
                <a:lnTo>
                  <a:pt x="2333823" y="393848"/>
                </a:lnTo>
                <a:lnTo>
                  <a:pt x="2332871" y="390672"/>
                </a:lnTo>
                <a:lnTo>
                  <a:pt x="2332554" y="388448"/>
                </a:lnTo>
                <a:lnTo>
                  <a:pt x="2332871" y="385590"/>
                </a:lnTo>
                <a:lnTo>
                  <a:pt x="2333505" y="383366"/>
                </a:lnTo>
                <a:lnTo>
                  <a:pt x="2334774" y="381461"/>
                </a:lnTo>
                <a:lnTo>
                  <a:pt x="2336995" y="379237"/>
                </a:lnTo>
                <a:lnTo>
                  <a:pt x="2339533" y="377967"/>
                </a:lnTo>
                <a:lnTo>
                  <a:pt x="2342705" y="376379"/>
                </a:lnTo>
                <a:lnTo>
                  <a:pt x="2346512" y="375108"/>
                </a:lnTo>
                <a:lnTo>
                  <a:pt x="2349685" y="375108"/>
                </a:lnTo>
                <a:lnTo>
                  <a:pt x="2350954" y="375108"/>
                </a:lnTo>
                <a:lnTo>
                  <a:pt x="2352223" y="375426"/>
                </a:lnTo>
                <a:lnTo>
                  <a:pt x="2353492" y="376061"/>
                </a:lnTo>
                <a:lnTo>
                  <a:pt x="2354443" y="377332"/>
                </a:lnTo>
                <a:lnTo>
                  <a:pt x="2356664" y="379873"/>
                </a:lnTo>
                <a:lnTo>
                  <a:pt x="2358885" y="384637"/>
                </a:lnTo>
                <a:lnTo>
                  <a:pt x="2362057" y="391307"/>
                </a:lnTo>
                <a:lnTo>
                  <a:pt x="2365229" y="399565"/>
                </a:lnTo>
                <a:lnTo>
                  <a:pt x="2369671" y="410999"/>
                </a:lnTo>
                <a:lnTo>
                  <a:pt x="2403615" y="397659"/>
                </a:lnTo>
                <a:lnTo>
                  <a:pt x="2436926" y="384637"/>
                </a:lnTo>
                <a:lnTo>
                  <a:pt x="2433436" y="375426"/>
                </a:lnTo>
                <a:lnTo>
                  <a:pt x="2429946" y="368121"/>
                </a:lnTo>
                <a:lnTo>
                  <a:pt x="2426457" y="361768"/>
                </a:lnTo>
                <a:lnTo>
                  <a:pt x="2422333" y="356051"/>
                </a:lnTo>
                <a:lnTo>
                  <a:pt x="2420429" y="353510"/>
                </a:lnTo>
                <a:lnTo>
                  <a:pt x="2417891" y="351287"/>
                </a:lnTo>
                <a:lnTo>
                  <a:pt x="2415671" y="349381"/>
                </a:lnTo>
                <a:lnTo>
                  <a:pt x="2412815" y="347158"/>
                </a:lnTo>
                <a:lnTo>
                  <a:pt x="2410595" y="345570"/>
                </a:lnTo>
                <a:lnTo>
                  <a:pt x="2407740" y="343982"/>
                </a:lnTo>
                <a:lnTo>
                  <a:pt x="2405202" y="343029"/>
                </a:lnTo>
                <a:lnTo>
                  <a:pt x="2402029" y="341758"/>
                </a:lnTo>
                <a:lnTo>
                  <a:pt x="2399491" y="340805"/>
                </a:lnTo>
                <a:lnTo>
                  <a:pt x="2396319" y="340170"/>
                </a:lnTo>
                <a:lnTo>
                  <a:pt x="2389974" y="339217"/>
                </a:lnTo>
                <a:lnTo>
                  <a:pt x="2383629" y="338900"/>
                </a:lnTo>
                <a:lnTo>
                  <a:pt x="2377284" y="338582"/>
                </a:lnTo>
                <a:lnTo>
                  <a:pt x="2370940" y="338900"/>
                </a:lnTo>
                <a:lnTo>
                  <a:pt x="2364278" y="339535"/>
                </a:lnTo>
                <a:lnTo>
                  <a:pt x="2357616" y="340488"/>
                </a:lnTo>
                <a:lnTo>
                  <a:pt x="2350954" y="342394"/>
                </a:lnTo>
                <a:lnTo>
                  <a:pt x="2344292" y="343982"/>
                </a:lnTo>
                <a:lnTo>
                  <a:pt x="2337312" y="325877"/>
                </a:lnTo>
                <a:close/>
                <a:moveTo>
                  <a:pt x="2259588" y="275058"/>
                </a:moveTo>
                <a:lnTo>
                  <a:pt x="2219933" y="289351"/>
                </a:lnTo>
                <a:lnTo>
                  <a:pt x="2179961" y="303326"/>
                </a:lnTo>
                <a:lnTo>
                  <a:pt x="2139672" y="316984"/>
                </a:lnTo>
                <a:lnTo>
                  <a:pt x="2099700" y="329689"/>
                </a:lnTo>
                <a:lnTo>
                  <a:pt x="2059727" y="342394"/>
                </a:lnTo>
                <a:lnTo>
                  <a:pt x="2019121" y="354463"/>
                </a:lnTo>
                <a:lnTo>
                  <a:pt x="1978514" y="366533"/>
                </a:lnTo>
                <a:lnTo>
                  <a:pt x="1937590" y="377967"/>
                </a:lnTo>
                <a:lnTo>
                  <a:pt x="1937907" y="378285"/>
                </a:lnTo>
                <a:lnTo>
                  <a:pt x="1939493" y="384637"/>
                </a:lnTo>
                <a:lnTo>
                  <a:pt x="1940128" y="390672"/>
                </a:lnTo>
                <a:lnTo>
                  <a:pt x="1940128" y="397024"/>
                </a:lnTo>
                <a:lnTo>
                  <a:pt x="1939493" y="403059"/>
                </a:lnTo>
                <a:lnTo>
                  <a:pt x="1938542" y="409094"/>
                </a:lnTo>
                <a:lnTo>
                  <a:pt x="1936638" y="414811"/>
                </a:lnTo>
                <a:lnTo>
                  <a:pt x="1934100" y="420528"/>
                </a:lnTo>
                <a:lnTo>
                  <a:pt x="1931562" y="425610"/>
                </a:lnTo>
                <a:lnTo>
                  <a:pt x="1928390" y="431009"/>
                </a:lnTo>
                <a:lnTo>
                  <a:pt x="1924583" y="435456"/>
                </a:lnTo>
                <a:lnTo>
                  <a:pt x="1919824" y="439903"/>
                </a:lnTo>
                <a:lnTo>
                  <a:pt x="1915383" y="443714"/>
                </a:lnTo>
                <a:lnTo>
                  <a:pt x="1910307" y="447208"/>
                </a:lnTo>
                <a:lnTo>
                  <a:pt x="1904597" y="450384"/>
                </a:lnTo>
                <a:lnTo>
                  <a:pt x="1898569" y="452925"/>
                </a:lnTo>
                <a:lnTo>
                  <a:pt x="1892542" y="454513"/>
                </a:lnTo>
                <a:lnTo>
                  <a:pt x="1891590" y="454831"/>
                </a:lnTo>
                <a:lnTo>
                  <a:pt x="1955038" y="703844"/>
                </a:lnTo>
                <a:lnTo>
                  <a:pt x="1955673" y="703209"/>
                </a:lnTo>
                <a:lnTo>
                  <a:pt x="1962652" y="701939"/>
                </a:lnTo>
                <a:lnTo>
                  <a:pt x="1969314" y="701303"/>
                </a:lnTo>
                <a:lnTo>
                  <a:pt x="1976293" y="700986"/>
                </a:lnTo>
                <a:lnTo>
                  <a:pt x="1982955" y="701303"/>
                </a:lnTo>
                <a:lnTo>
                  <a:pt x="1989300" y="702256"/>
                </a:lnTo>
                <a:lnTo>
                  <a:pt x="1995645" y="704162"/>
                </a:lnTo>
                <a:lnTo>
                  <a:pt x="2001355" y="706068"/>
                </a:lnTo>
                <a:lnTo>
                  <a:pt x="2007383" y="708609"/>
                </a:lnTo>
                <a:lnTo>
                  <a:pt x="2012776" y="711785"/>
                </a:lnTo>
                <a:lnTo>
                  <a:pt x="2017852" y="715279"/>
                </a:lnTo>
                <a:lnTo>
                  <a:pt x="2022293" y="719408"/>
                </a:lnTo>
                <a:lnTo>
                  <a:pt x="2026417" y="723854"/>
                </a:lnTo>
                <a:lnTo>
                  <a:pt x="2030541" y="728936"/>
                </a:lnTo>
                <a:lnTo>
                  <a:pt x="2033396" y="734018"/>
                </a:lnTo>
                <a:lnTo>
                  <a:pt x="2036252" y="740053"/>
                </a:lnTo>
                <a:lnTo>
                  <a:pt x="2038472" y="745770"/>
                </a:lnTo>
                <a:lnTo>
                  <a:pt x="2039107" y="749582"/>
                </a:lnTo>
                <a:lnTo>
                  <a:pt x="2083838" y="736877"/>
                </a:lnTo>
                <a:lnTo>
                  <a:pt x="2127934" y="723537"/>
                </a:lnTo>
                <a:lnTo>
                  <a:pt x="2172347" y="709879"/>
                </a:lnTo>
                <a:lnTo>
                  <a:pt x="2216444" y="695904"/>
                </a:lnTo>
                <a:lnTo>
                  <a:pt x="2260223" y="681611"/>
                </a:lnTo>
                <a:lnTo>
                  <a:pt x="2304319" y="667318"/>
                </a:lnTo>
                <a:lnTo>
                  <a:pt x="2348098" y="652390"/>
                </a:lnTo>
                <a:lnTo>
                  <a:pt x="2391560" y="637144"/>
                </a:lnTo>
                <a:lnTo>
                  <a:pt x="2383947" y="636827"/>
                </a:lnTo>
                <a:lnTo>
                  <a:pt x="2376016" y="635874"/>
                </a:lnTo>
                <a:lnTo>
                  <a:pt x="2368719" y="634921"/>
                </a:lnTo>
                <a:lnTo>
                  <a:pt x="2361105" y="633333"/>
                </a:lnTo>
                <a:lnTo>
                  <a:pt x="2353809" y="631427"/>
                </a:lnTo>
                <a:lnTo>
                  <a:pt x="2346512" y="629839"/>
                </a:lnTo>
                <a:lnTo>
                  <a:pt x="2339533" y="627298"/>
                </a:lnTo>
                <a:lnTo>
                  <a:pt x="2332554" y="624440"/>
                </a:lnTo>
                <a:lnTo>
                  <a:pt x="2325892" y="621581"/>
                </a:lnTo>
                <a:lnTo>
                  <a:pt x="2319230" y="618087"/>
                </a:lnTo>
                <a:lnTo>
                  <a:pt x="2312568" y="614593"/>
                </a:lnTo>
                <a:lnTo>
                  <a:pt x="2306223" y="611100"/>
                </a:lnTo>
                <a:lnTo>
                  <a:pt x="2300195" y="606970"/>
                </a:lnTo>
                <a:lnTo>
                  <a:pt x="2294168" y="602841"/>
                </a:lnTo>
                <a:lnTo>
                  <a:pt x="2288140" y="598395"/>
                </a:lnTo>
                <a:lnTo>
                  <a:pt x="2282747" y="593313"/>
                </a:lnTo>
                <a:lnTo>
                  <a:pt x="2277037" y="588549"/>
                </a:lnTo>
                <a:lnTo>
                  <a:pt x="2271961" y="583467"/>
                </a:lnTo>
                <a:lnTo>
                  <a:pt x="2266568" y="578067"/>
                </a:lnTo>
                <a:lnTo>
                  <a:pt x="2261809" y="572668"/>
                </a:lnTo>
                <a:lnTo>
                  <a:pt x="2256733" y="566950"/>
                </a:lnTo>
                <a:lnTo>
                  <a:pt x="2252292" y="560916"/>
                </a:lnTo>
                <a:lnTo>
                  <a:pt x="2248168" y="554881"/>
                </a:lnTo>
                <a:lnTo>
                  <a:pt x="2244044" y="548528"/>
                </a:lnTo>
                <a:lnTo>
                  <a:pt x="2239920" y="542176"/>
                </a:lnTo>
                <a:lnTo>
                  <a:pt x="2236113" y="535506"/>
                </a:lnTo>
                <a:lnTo>
                  <a:pt x="2232623" y="528836"/>
                </a:lnTo>
                <a:lnTo>
                  <a:pt x="2229133" y="522166"/>
                </a:lnTo>
                <a:lnTo>
                  <a:pt x="2225961" y="515178"/>
                </a:lnTo>
                <a:lnTo>
                  <a:pt x="2223106" y="508509"/>
                </a:lnTo>
                <a:lnTo>
                  <a:pt x="2220251" y="500886"/>
                </a:lnTo>
                <a:lnTo>
                  <a:pt x="2217713" y="493898"/>
                </a:lnTo>
                <a:lnTo>
                  <a:pt x="2215492" y="485640"/>
                </a:lnTo>
                <a:lnTo>
                  <a:pt x="2212954" y="477699"/>
                </a:lnTo>
                <a:lnTo>
                  <a:pt x="2210734" y="469441"/>
                </a:lnTo>
                <a:lnTo>
                  <a:pt x="2209465" y="461183"/>
                </a:lnTo>
                <a:lnTo>
                  <a:pt x="2207878" y="453243"/>
                </a:lnTo>
                <a:lnTo>
                  <a:pt x="2206609" y="444985"/>
                </a:lnTo>
                <a:lnTo>
                  <a:pt x="2205658" y="436727"/>
                </a:lnTo>
                <a:lnTo>
                  <a:pt x="2205023" y="429104"/>
                </a:lnTo>
                <a:lnTo>
                  <a:pt x="2204706" y="421163"/>
                </a:lnTo>
                <a:lnTo>
                  <a:pt x="2204706" y="413223"/>
                </a:lnTo>
                <a:lnTo>
                  <a:pt x="2204706" y="405600"/>
                </a:lnTo>
                <a:lnTo>
                  <a:pt x="2205023" y="397659"/>
                </a:lnTo>
                <a:lnTo>
                  <a:pt x="2205658" y="390036"/>
                </a:lnTo>
                <a:lnTo>
                  <a:pt x="2206292" y="382414"/>
                </a:lnTo>
                <a:lnTo>
                  <a:pt x="2207244" y="375108"/>
                </a:lnTo>
                <a:lnTo>
                  <a:pt x="2208830" y="367803"/>
                </a:lnTo>
                <a:lnTo>
                  <a:pt x="2210099" y="360816"/>
                </a:lnTo>
                <a:lnTo>
                  <a:pt x="2212320" y="353828"/>
                </a:lnTo>
                <a:lnTo>
                  <a:pt x="2213906" y="346840"/>
                </a:lnTo>
                <a:lnTo>
                  <a:pt x="2216444" y="340170"/>
                </a:lnTo>
                <a:lnTo>
                  <a:pt x="2218982" y="333500"/>
                </a:lnTo>
                <a:lnTo>
                  <a:pt x="2221202" y="327465"/>
                </a:lnTo>
                <a:lnTo>
                  <a:pt x="2224375" y="321113"/>
                </a:lnTo>
                <a:lnTo>
                  <a:pt x="2227547" y="315078"/>
                </a:lnTo>
                <a:lnTo>
                  <a:pt x="2230720" y="309679"/>
                </a:lnTo>
                <a:lnTo>
                  <a:pt x="2234209" y="303962"/>
                </a:lnTo>
                <a:lnTo>
                  <a:pt x="2238016" y="298244"/>
                </a:lnTo>
                <a:lnTo>
                  <a:pt x="2241823" y="293163"/>
                </a:lnTo>
                <a:lnTo>
                  <a:pt x="2245947" y="288398"/>
                </a:lnTo>
                <a:lnTo>
                  <a:pt x="2250388" y="283634"/>
                </a:lnTo>
                <a:lnTo>
                  <a:pt x="2254830" y="279187"/>
                </a:lnTo>
                <a:lnTo>
                  <a:pt x="2259588" y="275058"/>
                </a:lnTo>
                <a:close/>
                <a:moveTo>
                  <a:pt x="2637421" y="114660"/>
                </a:moveTo>
                <a:lnTo>
                  <a:pt x="2599352" y="132765"/>
                </a:lnTo>
                <a:lnTo>
                  <a:pt x="2561601" y="150551"/>
                </a:lnTo>
                <a:lnTo>
                  <a:pt x="2523849" y="167703"/>
                </a:lnTo>
                <a:lnTo>
                  <a:pt x="2485463" y="184537"/>
                </a:lnTo>
                <a:lnTo>
                  <a:pt x="2447077" y="201053"/>
                </a:lnTo>
                <a:lnTo>
                  <a:pt x="2408374" y="216934"/>
                </a:lnTo>
                <a:lnTo>
                  <a:pt x="2369671" y="233133"/>
                </a:lnTo>
                <a:lnTo>
                  <a:pt x="2330650" y="248061"/>
                </a:lnTo>
                <a:lnTo>
                  <a:pt x="2336995" y="248378"/>
                </a:lnTo>
                <a:lnTo>
                  <a:pt x="2343340" y="248696"/>
                </a:lnTo>
                <a:lnTo>
                  <a:pt x="2349685" y="249331"/>
                </a:lnTo>
                <a:lnTo>
                  <a:pt x="2355712" y="250284"/>
                </a:lnTo>
                <a:lnTo>
                  <a:pt x="2362374" y="251554"/>
                </a:lnTo>
                <a:lnTo>
                  <a:pt x="2368719" y="253143"/>
                </a:lnTo>
                <a:lnTo>
                  <a:pt x="2375064" y="255048"/>
                </a:lnTo>
                <a:lnTo>
                  <a:pt x="2381409" y="257272"/>
                </a:lnTo>
                <a:lnTo>
                  <a:pt x="2387436" y="259495"/>
                </a:lnTo>
                <a:lnTo>
                  <a:pt x="2393781" y="262353"/>
                </a:lnTo>
                <a:lnTo>
                  <a:pt x="2400126" y="265212"/>
                </a:lnTo>
                <a:lnTo>
                  <a:pt x="2405836" y="268706"/>
                </a:lnTo>
                <a:lnTo>
                  <a:pt x="2412181" y="272200"/>
                </a:lnTo>
                <a:lnTo>
                  <a:pt x="2418208" y="276011"/>
                </a:lnTo>
                <a:lnTo>
                  <a:pt x="2424236" y="280140"/>
                </a:lnTo>
                <a:lnTo>
                  <a:pt x="2429946" y="284269"/>
                </a:lnTo>
                <a:lnTo>
                  <a:pt x="2435974" y="289034"/>
                </a:lnTo>
                <a:lnTo>
                  <a:pt x="2441684" y="293798"/>
                </a:lnTo>
                <a:lnTo>
                  <a:pt x="2447077" y="299197"/>
                </a:lnTo>
                <a:lnTo>
                  <a:pt x="2452788" y="304279"/>
                </a:lnTo>
                <a:lnTo>
                  <a:pt x="2457863" y="309996"/>
                </a:lnTo>
                <a:lnTo>
                  <a:pt x="2463257" y="315714"/>
                </a:lnTo>
                <a:lnTo>
                  <a:pt x="2468015" y="321748"/>
                </a:lnTo>
                <a:lnTo>
                  <a:pt x="2472774" y="328101"/>
                </a:lnTo>
                <a:lnTo>
                  <a:pt x="2477850" y="334453"/>
                </a:lnTo>
                <a:lnTo>
                  <a:pt x="2482291" y="340805"/>
                </a:lnTo>
                <a:lnTo>
                  <a:pt x="2486732" y="347793"/>
                </a:lnTo>
                <a:lnTo>
                  <a:pt x="2490856" y="354781"/>
                </a:lnTo>
                <a:lnTo>
                  <a:pt x="2495298" y="362086"/>
                </a:lnTo>
                <a:lnTo>
                  <a:pt x="2499105" y="370026"/>
                </a:lnTo>
                <a:lnTo>
                  <a:pt x="2502912" y="377332"/>
                </a:lnTo>
                <a:lnTo>
                  <a:pt x="2506401" y="385272"/>
                </a:lnTo>
                <a:lnTo>
                  <a:pt x="2509256" y="392260"/>
                </a:lnTo>
                <a:lnTo>
                  <a:pt x="2511794" y="399565"/>
                </a:lnTo>
                <a:lnTo>
                  <a:pt x="2514015" y="406553"/>
                </a:lnTo>
                <a:lnTo>
                  <a:pt x="2516553" y="413858"/>
                </a:lnTo>
                <a:lnTo>
                  <a:pt x="2518139" y="421163"/>
                </a:lnTo>
                <a:lnTo>
                  <a:pt x="2520042" y="428468"/>
                </a:lnTo>
                <a:lnTo>
                  <a:pt x="2521311" y="436091"/>
                </a:lnTo>
                <a:lnTo>
                  <a:pt x="2522580" y="443397"/>
                </a:lnTo>
                <a:lnTo>
                  <a:pt x="2523849" y="450702"/>
                </a:lnTo>
                <a:lnTo>
                  <a:pt x="2524484" y="458325"/>
                </a:lnTo>
                <a:lnTo>
                  <a:pt x="2524801" y="465948"/>
                </a:lnTo>
                <a:lnTo>
                  <a:pt x="2525118" y="473570"/>
                </a:lnTo>
                <a:lnTo>
                  <a:pt x="2525118" y="480876"/>
                </a:lnTo>
                <a:lnTo>
                  <a:pt x="2524801" y="488181"/>
                </a:lnTo>
                <a:lnTo>
                  <a:pt x="2524167" y="495486"/>
                </a:lnTo>
                <a:lnTo>
                  <a:pt x="2523215" y="502791"/>
                </a:lnTo>
                <a:lnTo>
                  <a:pt x="2521946" y="510097"/>
                </a:lnTo>
                <a:lnTo>
                  <a:pt x="2520677" y="517402"/>
                </a:lnTo>
                <a:lnTo>
                  <a:pt x="2518774" y="524389"/>
                </a:lnTo>
                <a:lnTo>
                  <a:pt x="2516870" y="531695"/>
                </a:lnTo>
                <a:lnTo>
                  <a:pt x="2514649" y="538682"/>
                </a:lnTo>
                <a:lnTo>
                  <a:pt x="2512112" y="545670"/>
                </a:lnTo>
                <a:lnTo>
                  <a:pt x="2509256" y="552340"/>
                </a:lnTo>
                <a:lnTo>
                  <a:pt x="2506084" y="559010"/>
                </a:lnTo>
                <a:lnTo>
                  <a:pt x="2502594" y="565680"/>
                </a:lnTo>
                <a:lnTo>
                  <a:pt x="2499105" y="572032"/>
                </a:lnTo>
                <a:lnTo>
                  <a:pt x="2494980" y="578385"/>
                </a:lnTo>
                <a:lnTo>
                  <a:pt x="2490222" y="584737"/>
                </a:lnTo>
                <a:lnTo>
                  <a:pt x="2485781" y="590772"/>
                </a:lnTo>
                <a:lnTo>
                  <a:pt x="2481022" y="596489"/>
                </a:lnTo>
                <a:lnTo>
                  <a:pt x="2475312" y="602206"/>
                </a:lnTo>
                <a:lnTo>
                  <a:pt x="2469601" y="607923"/>
                </a:lnTo>
                <a:lnTo>
                  <a:pt x="2512112" y="590454"/>
                </a:lnTo>
                <a:lnTo>
                  <a:pt x="2554622" y="572985"/>
                </a:lnTo>
                <a:lnTo>
                  <a:pt x="2596815" y="555199"/>
                </a:lnTo>
                <a:lnTo>
                  <a:pt x="2639008" y="537094"/>
                </a:lnTo>
                <a:lnTo>
                  <a:pt x="2680883" y="518355"/>
                </a:lnTo>
                <a:lnTo>
                  <a:pt x="2722759" y="499615"/>
                </a:lnTo>
                <a:lnTo>
                  <a:pt x="2764634" y="480558"/>
                </a:lnTo>
                <a:lnTo>
                  <a:pt x="2805876" y="460866"/>
                </a:lnTo>
                <a:lnTo>
                  <a:pt x="2803972" y="457372"/>
                </a:lnTo>
                <a:lnTo>
                  <a:pt x="2801434" y="451655"/>
                </a:lnTo>
                <a:lnTo>
                  <a:pt x="2799848" y="445620"/>
                </a:lnTo>
                <a:lnTo>
                  <a:pt x="2798579" y="439585"/>
                </a:lnTo>
                <a:lnTo>
                  <a:pt x="2798262" y="433233"/>
                </a:lnTo>
                <a:lnTo>
                  <a:pt x="2798579" y="427198"/>
                </a:lnTo>
                <a:lnTo>
                  <a:pt x="2799214" y="421163"/>
                </a:lnTo>
                <a:lnTo>
                  <a:pt x="2800800" y="414811"/>
                </a:lnTo>
                <a:lnTo>
                  <a:pt x="2802703" y="409411"/>
                </a:lnTo>
                <a:lnTo>
                  <a:pt x="2805241" y="403377"/>
                </a:lnTo>
                <a:lnTo>
                  <a:pt x="2808414" y="397659"/>
                </a:lnTo>
                <a:lnTo>
                  <a:pt x="2812220" y="392577"/>
                </a:lnTo>
                <a:lnTo>
                  <a:pt x="2816345" y="387813"/>
                </a:lnTo>
                <a:lnTo>
                  <a:pt x="2821103" y="382731"/>
                </a:lnTo>
                <a:lnTo>
                  <a:pt x="2826179" y="378602"/>
                </a:lnTo>
                <a:lnTo>
                  <a:pt x="2831889" y="374473"/>
                </a:lnTo>
                <a:lnTo>
                  <a:pt x="2837917" y="371297"/>
                </a:lnTo>
                <a:lnTo>
                  <a:pt x="2841724" y="369391"/>
                </a:lnTo>
                <a:lnTo>
                  <a:pt x="2725614" y="140388"/>
                </a:lnTo>
                <a:lnTo>
                  <a:pt x="2722124" y="141976"/>
                </a:lnTo>
                <a:lnTo>
                  <a:pt x="2716097" y="144834"/>
                </a:lnTo>
                <a:lnTo>
                  <a:pt x="2710069" y="147058"/>
                </a:lnTo>
                <a:lnTo>
                  <a:pt x="2704042" y="148328"/>
                </a:lnTo>
                <a:lnTo>
                  <a:pt x="2697697" y="148963"/>
                </a:lnTo>
                <a:lnTo>
                  <a:pt x="2691669" y="149281"/>
                </a:lnTo>
                <a:lnTo>
                  <a:pt x="2685324" y="148646"/>
                </a:lnTo>
                <a:lnTo>
                  <a:pt x="2679614" y="147693"/>
                </a:lnTo>
                <a:lnTo>
                  <a:pt x="2673587" y="146422"/>
                </a:lnTo>
                <a:lnTo>
                  <a:pt x="2667876" y="144199"/>
                </a:lnTo>
                <a:lnTo>
                  <a:pt x="2662483" y="141341"/>
                </a:lnTo>
                <a:lnTo>
                  <a:pt x="2657407" y="138164"/>
                </a:lnTo>
                <a:lnTo>
                  <a:pt x="2652649" y="134353"/>
                </a:lnTo>
                <a:lnTo>
                  <a:pt x="2648207" y="130224"/>
                </a:lnTo>
                <a:lnTo>
                  <a:pt x="2644083" y="125777"/>
                </a:lnTo>
                <a:lnTo>
                  <a:pt x="2640594" y="120378"/>
                </a:lnTo>
                <a:lnTo>
                  <a:pt x="2637421" y="114978"/>
                </a:lnTo>
                <a:lnTo>
                  <a:pt x="2637421" y="114660"/>
                </a:lnTo>
                <a:close/>
                <a:moveTo>
                  <a:pt x="2724345" y="0"/>
                </a:moveTo>
                <a:lnTo>
                  <a:pt x="2962275" y="451019"/>
                </a:lnTo>
                <a:lnTo>
                  <a:pt x="2931186" y="467218"/>
                </a:lnTo>
                <a:lnTo>
                  <a:pt x="2899779" y="482781"/>
                </a:lnTo>
                <a:lnTo>
                  <a:pt x="2868055" y="498345"/>
                </a:lnTo>
                <a:lnTo>
                  <a:pt x="2836331" y="513590"/>
                </a:lnTo>
                <a:lnTo>
                  <a:pt x="2804924" y="528518"/>
                </a:lnTo>
                <a:lnTo>
                  <a:pt x="2773200" y="543129"/>
                </a:lnTo>
                <a:lnTo>
                  <a:pt x="2741159" y="557739"/>
                </a:lnTo>
                <a:lnTo>
                  <a:pt x="2709435" y="572032"/>
                </a:lnTo>
                <a:lnTo>
                  <a:pt x="2677394" y="586008"/>
                </a:lnTo>
                <a:lnTo>
                  <a:pt x="2645352" y="599983"/>
                </a:lnTo>
                <a:lnTo>
                  <a:pt x="2613311" y="613640"/>
                </a:lnTo>
                <a:lnTo>
                  <a:pt x="2581270" y="626980"/>
                </a:lnTo>
                <a:lnTo>
                  <a:pt x="2548911" y="640003"/>
                </a:lnTo>
                <a:lnTo>
                  <a:pt x="2516870" y="652708"/>
                </a:lnTo>
                <a:lnTo>
                  <a:pt x="2483877" y="665412"/>
                </a:lnTo>
                <a:lnTo>
                  <a:pt x="2451519" y="677800"/>
                </a:lnTo>
                <a:lnTo>
                  <a:pt x="2419160" y="690187"/>
                </a:lnTo>
                <a:lnTo>
                  <a:pt x="2386484" y="701939"/>
                </a:lnTo>
                <a:lnTo>
                  <a:pt x="2353809" y="713373"/>
                </a:lnTo>
                <a:lnTo>
                  <a:pt x="2320499" y="725125"/>
                </a:lnTo>
                <a:lnTo>
                  <a:pt x="2287823" y="736242"/>
                </a:lnTo>
                <a:lnTo>
                  <a:pt x="2254830" y="747358"/>
                </a:lnTo>
                <a:lnTo>
                  <a:pt x="2221520" y="758157"/>
                </a:lnTo>
                <a:lnTo>
                  <a:pt x="2188209" y="768639"/>
                </a:lnTo>
                <a:lnTo>
                  <a:pt x="2155217" y="779120"/>
                </a:lnTo>
                <a:lnTo>
                  <a:pt x="2121589" y="789284"/>
                </a:lnTo>
                <a:lnTo>
                  <a:pt x="2087962" y="798813"/>
                </a:lnTo>
                <a:lnTo>
                  <a:pt x="2054334" y="808341"/>
                </a:lnTo>
                <a:lnTo>
                  <a:pt x="2020707" y="817870"/>
                </a:lnTo>
                <a:lnTo>
                  <a:pt x="1986445" y="827081"/>
                </a:lnTo>
                <a:lnTo>
                  <a:pt x="1952817" y="835974"/>
                </a:lnTo>
                <a:lnTo>
                  <a:pt x="1918556" y="844550"/>
                </a:lnTo>
                <a:lnTo>
                  <a:pt x="1800225" y="349064"/>
                </a:lnTo>
                <a:lnTo>
                  <a:pt x="1830363" y="341123"/>
                </a:lnTo>
                <a:lnTo>
                  <a:pt x="1860501" y="333183"/>
                </a:lnTo>
                <a:lnTo>
                  <a:pt x="1890321" y="324925"/>
                </a:lnTo>
                <a:lnTo>
                  <a:pt x="1920142" y="316349"/>
                </a:lnTo>
                <a:lnTo>
                  <a:pt x="1950280" y="308091"/>
                </a:lnTo>
                <a:lnTo>
                  <a:pt x="1979783" y="299515"/>
                </a:lnTo>
                <a:lnTo>
                  <a:pt x="2009603" y="290304"/>
                </a:lnTo>
                <a:lnTo>
                  <a:pt x="2039107" y="281411"/>
                </a:lnTo>
                <a:lnTo>
                  <a:pt x="2068293" y="271882"/>
                </a:lnTo>
                <a:lnTo>
                  <a:pt x="2098113" y="262353"/>
                </a:lnTo>
                <a:lnTo>
                  <a:pt x="2127299" y="252825"/>
                </a:lnTo>
                <a:lnTo>
                  <a:pt x="2156168" y="242661"/>
                </a:lnTo>
                <a:lnTo>
                  <a:pt x="2185354" y="232497"/>
                </a:lnTo>
                <a:lnTo>
                  <a:pt x="2214223" y="222333"/>
                </a:lnTo>
                <a:lnTo>
                  <a:pt x="2243409" y="211534"/>
                </a:lnTo>
                <a:lnTo>
                  <a:pt x="2272278" y="200735"/>
                </a:lnTo>
                <a:lnTo>
                  <a:pt x="2301147" y="189936"/>
                </a:lnTo>
                <a:lnTo>
                  <a:pt x="2329698" y="178820"/>
                </a:lnTo>
                <a:lnTo>
                  <a:pt x="2358250" y="167068"/>
                </a:lnTo>
                <a:lnTo>
                  <a:pt x="2386802" y="155633"/>
                </a:lnTo>
                <a:lnTo>
                  <a:pt x="2415353" y="143881"/>
                </a:lnTo>
                <a:lnTo>
                  <a:pt x="2443588" y="132130"/>
                </a:lnTo>
                <a:lnTo>
                  <a:pt x="2472139" y="119742"/>
                </a:lnTo>
                <a:lnTo>
                  <a:pt x="2500374" y="107355"/>
                </a:lnTo>
                <a:lnTo>
                  <a:pt x="2528608" y="94650"/>
                </a:lnTo>
                <a:lnTo>
                  <a:pt x="2556842" y="81628"/>
                </a:lnTo>
                <a:lnTo>
                  <a:pt x="2584759" y="68923"/>
                </a:lnTo>
                <a:lnTo>
                  <a:pt x="2612994" y="55583"/>
                </a:lnTo>
                <a:lnTo>
                  <a:pt x="2640911" y="41926"/>
                </a:lnTo>
                <a:lnTo>
                  <a:pt x="2668828" y="28268"/>
                </a:lnTo>
                <a:lnTo>
                  <a:pt x="2696428" y="14293"/>
                </a:lnTo>
                <a:lnTo>
                  <a:pt x="2724345" y="0"/>
                </a:lnTo>
                <a:close/>
              </a:path>
            </a:pathLst>
          </a:custGeom>
          <a:solidFill>
            <a:srgbClr val="FFFFFF"/>
          </a:solidFill>
          <a:ln>
            <a:noFill/>
          </a:ln>
        </p:spPr>
        <p:txBody>
          <a:bodyPr/>
          <a:lstStyle/>
          <a:p>
            <a:endParaRPr lang="zh-CN" altLang="en-US"/>
          </a:p>
        </p:txBody>
      </p:sp>
      <p:sp>
        <p:nvSpPr>
          <p:cNvPr id="34" name="KSO_Shape"/>
          <p:cNvSpPr/>
          <p:nvPr/>
        </p:nvSpPr>
        <p:spPr bwMode="auto">
          <a:xfrm>
            <a:off x="9113094" y="2136185"/>
            <a:ext cx="1027015" cy="1151793"/>
          </a:xfrm>
          <a:custGeom>
            <a:avLst/>
            <a:gdLst>
              <a:gd name="T0" fmla="*/ 1857435 w 2036763"/>
              <a:gd name="T1" fmla="*/ 1830231 h 2286000"/>
              <a:gd name="T2" fmla="*/ 231698 w 2036763"/>
              <a:gd name="T3" fmla="*/ 1854959 h 2286000"/>
              <a:gd name="T4" fmla="*/ 157563 w 2036763"/>
              <a:gd name="T5" fmla="*/ 1778733 h 2286000"/>
              <a:gd name="T6" fmla="*/ 733860 w 2036763"/>
              <a:gd name="T7" fmla="*/ 1929370 h 2286000"/>
              <a:gd name="T8" fmla="*/ 1476109 w 2036763"/>
              <a:gd name="T9" fmla="*/ 1905777 h 2286000"/>
              <a:gd name="T10" fmla="*/ 1963536 w 2036763"/>
              <a:gd name="T11" fmla="*/ 1721337 h 2286000"/>
              <a:gd name="T12" fmla="*/ 2025201 w 2036763"/>
              <a:gd name="T13" fmla="*/ 1985860 h 2286000"/>
              <a:gd name="T14" fmla="*/ 1627778 w 2036763"/>
              <a:gd name="T15" fmla="*/ 2215672 h 2286000"/>
              <a:gd name="T16" fmla="*/ 863312 w 2036763"/>
              <a:gd name="T17" fmla="*/ 2281917 h 2286000"/>
              <a:gd name="T18" fmla="*/ 202225 w 2036763"/>
              <a:gd name="T19" fmla="*/ 2143757 h 2286000"/>
              <a:gd name="T20" fmla="*/ 0 w 2036763"/>
              <a:gd name="T21" fmla="*/ 1662579 h 2286000"/>
              <a:gd name="T22" fmla="*/ 413292 w 2036763"/>
              <a:gd name="T23" fmla="*/ 1477836 h 2286000"/>
              <a:gd name="T24" fmla="*/ 124237 w 2036763"/>
              <a:gd name="T25" fmla="*/ 1621895 h 2286000"/>
              <a:gd name="T26" fmla="*/ 73227 w 2036763"/>
              <a:gd name="T27" fmla="*/ 1281373 h 2286000"/>
              <a:gd name="T28" fmla="*/ 560654 w 2036763"/>
              <a:gd name="T29" fmla="*/ 1465586 h 2286000"/>
              <a:gd name="T30" fmla="*/ 1302903 w 2036763"/>
              <a:gd name="T31" fmla="*/ 1489406 h 2286000"/>
              <a:gd name="T32" fmla="*/ 1879199 w 2036763"/>
              <a:gd name="T33" fmla="*/ 1338542 h 2286000"/>
              <a:gd name="T34" fmla="*/ 2035856 w 2036763"/>
              <a:gd name="T35" fmla="*/ 1505741 h 2286000"/>
              <a:gd name="T36" fmla="*/ 1772192 w 2036763"/>
              <a:gd name="T37" fmla="*/ 1730109 h 2286000"/>
              <a:gd name="T38" fmla="*/ 1070525 w 2036763"/>
              <a:gd name="T39" fmla="*/ 1845583 h 2286000"/>
              <a:gd name="T40" fmla="*/ 333717 w 2036763"/>
              <a:gd name="T41" fmla="*/ 1754156 h 2286000"/>
              <a:gd name="T42" fmla="*/ 3854 w 2036763"/>
              <a:gd name="T43" fmla="*/ 1523663 h 2286000"/>
              <a:gd name="T44" fmla="*/ 343919 w 2036763"/>
              <a:gd name="T45" fmla="*/ 1281977 h 2286000"/>
              <a:gd name="T46" fmla="*/ 1857435 w 2036763"/>
              <a:gd name="T47" fmla="*/ 1214825 h 2286000"/>
              <a:gd name="T48" fmla="*/ 24485 w 2036763"/>
              <a:gd name="T49" fmla="*/ 787414 h 2286000"/>
              <a:gd name="T50" fmla="*/ 423268 w 2036763"/>
              <a:gd name="T51" fmla="*/ 996809 h 2286000"/>
              <a:gd name="T52" fmla="*/ 1139898 w 2036763"/>
              <a:gd name="T53" fmla="*/ 1061238 h 2286000"/>
              <a:gd name="T54" fmla="*/ 1782848 w 2036763"/>
              <a:gd name="T55" fmla="*/ 943496 h 2286000"/>
              <a:gd name="T56" fmla="*/ 2035856 w 2036763"/>
              <a:gd name="T57" fmla="*/ 769038 h 2286000"/>
              <a:gd name="T58" fmla="*/ 1876252 w 2036763"/>
              <a:gd name="T59" fmla="*/ 1243183 h 2286000"/>
              <a:gd name="T60" fmla="*/ 1248265 w 2036763"/>
              <a:gd name="T61" fmla="*/ 1397450 h 2286000"/>
              <a:gd name="T62" fmla="*/ 469290 w 2036763"/>
              <a:gd name="T63" fmla="*/ 1350716 h 2286000"/>
              <a:gd name="T64" fmla="*/ 26072 w 2036763"/>
              <a:gd name="T65" fmla="*/ 1132247 h 2286000"/>
              <a:gd name="T66" fmla="*/ 561787 w 2036763"/>
              <a:gd name="T67" fmla="*/ 642633 h 2286000"/>
              <a:gd name="T68" fmla="*/ 1740226 w 2036763"/>
              <a:gd name="T69" fmla="*/ 837260 h 2286000"/>
              <a:gd name="T70" fmla="*/ 102473 w 2036763"/>
              <a:gd name="T71" fmla="*/ 474092 h 2286000"/>
              <a:gd name="T72" fmla="*/ 1337355 w 2036763"/>
              <a:gd name="T73" fmla="*/ 234897 h 2286000"/>
              <a:gd name="T74" fmla="*/ 973591 w 2036763"/>
              <a:gd name="T75" fmla="*/ 219937 h 2286000"/>
              <a:gd name="T76" fmla="*/ 1075191 w 2036763"/>
              <a:gd name="T77" fmla="*/ 297459 h 2286000"/>
              <a:gd name="T78" fmla="*/ 1371146 w 2036763"/>
              <a:gd name="T79" fmla="*/ 435729 h 2286000"/>
              <a:gd name="T80" fmla="*/ 1081087 w 2036763"/>
              <a:gd name="T81" fmla="*/ 581026 h 2286000"/>
              <a:gd name="T82" fmla="*/ 683078 w 2036763"/>
              <a:gd name="T83" fmla="*/ 470637 h 2286000"/>
              <a:gd name="T84" fmla="*/ 974725 w 2036763"/>
              <a:gd name="T85" fmla="*/ 484917 h 2286000"/>
              <a:gd name="T86" fmla="*/ 1043668 w 2036763"/>
              <a:gd name="T87" fmla="*/ 413742 h 2286000"/>
              <a:gd name="T88" fmla="*/ 671512 w 2036763"/>
              <a:gd name="T89" fmla="*/ 280685 h 2286000"/>
              <a:gd name="T90" fmla="*/ 839560 w 2036763"/>
              <a:gd name="T91" fmla="*/ 167576 h 2286000"/>
              <a:gd name="T92" fmla="*/ 494455 w 2036763"/>
              <a:gd name="T93" fmla="*/ 135423 h 2286000"/>
              <a:gd name="T94" fmla="*/ 101339 w 2036763"/>
              <a:gd name="T95" fmla="*/ 312130 h 2286000"/>
              <a:gd name="T96" fmla="*/ 205853 w 2036763"/>
              <a:gd name="T97" fmla="*/ 474999 h 2286000"/>
              <a:gd name="T98" fmla="*/ 801420 w 2036763"/>
              <a:gd name="T99" fmla="*/ 617000 h 2286000"/>
              <a:gd name="T100" fmla="*/ 1542308 w 2036763"/>
              <a:gd name="T101" fmla="*/ 572994 h 2286000"/>
              <a:gd name="T102" fmla="*/ 1935197 w 2036763"/>
              <a:gd name="T103" fmla="*/ 396513 h 2286000"/>
              <a:gd name="T104" fmla="*/ 1830684 w 2036763"/>
              <a:gd name="T105" fmla="*/ 233644 h 2286000"/>
              <a:gd name="T106" fmla="*/ 1235116 w 2036763"/>
              <a:gd name="T107" fmla="*/ 91643 h 2286000"/>
              <a:gd name="T108" fmla="*/ 1546389 w 2036763"/>
              <a:gd name="T109" fmla="*/ 51492 h 2286000"/>
              <a:gd name="T110" fmla="*/ 2004797 w 2036763"/>
              <a:gd name="T111" fmla="*/ 265628 h 2286000"/>
              <a:gd name="T112" fmla="*/ 1997996 w 2036763"/>
              <a:gd name="T113" fmla="*/ 720439 h 2286000"/>
              <a:gd name="T114" fmla="*/ 1525079 w 2036763"/>
              <a:gd name="T115" fmla="*/ 930944 h 2286000"/>
              <a:gd name="T116" fmla="*/ 739528 w 2036763"/>
              <a:gd name="T117" fmla="*/ 964516 h 2286000"/>
              <a:gd name="T118" fmla="*/ 134892 w 2036763"/>
              <a:gd name="T119" fmla="*/ 799832 h 2286000"/>
              <a:gd name="T120" fmla="*/ 2040 w 2036763"/>
              <a:gd name="T121" fmla="*/ 331411 h 2286000"/>
              <a:gd name="T122" fmla="*/ 298124 w 2036763"/>
              <a:gd name="T123" fmla="*/ 104119 h 2286000"/>
              <a:gd name="T124" fmla="*/ 1018381 w 2036763"/>
              <a:gd name="T125" fmla="*/ 0 h 2286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36763" h="2286000">
                <a:moveTo>
                  <a:pt x="495361" y="1937538"/>
                </a:moveTo>
                <a:lnTo>
                  <a:pt x="495361" y="2201380"/>
                </a:lnTo>
                <a:lnTo>
                  <a:pt x="511685" y="2205010"/>
                </a:lnTo>
                <a:lnTo>
                  <a:pt x="528008" y="2208413"/>
                </a:lnTo>
                <a:lnTo>
                  <a:pt x="561787" y="2214992"/>
                </a:lnTo>
                <a:lnTo>
                  <a:pt x="596474" y="2220890"/>
                </a:lnTo>
                <a:lnTo>
                  <a:pt x="631614" y="2226335"/>
                </a:lnTo>
                <a:lnTo>
                  <a:pt x="631614" y="1962039"/>
                </a:lnTo>
                <a:lnTo>
                  <a:pt x="596474" y="1956594"/>
                </a:lnTo>
                <a:lnTo>
                  <a:pt x="561787" y="1950696"/>
                </a:lnTo>
                <a:lnTo>
                  <a:pt x="528008" y="1944343"/>
                </a:lnTo>
                <a:lnTo>
                  <a:pt x="495361" y="1937538"/>
                </a:lnTo>
                <a:close/>
                <a:moveTo>
                  <a:pt x="295403" y="1880822"/>
                </a:moveTo>
                <a:lnTo>
                  <a:pt x="295403" y="2144891"/>
                </a:lnTo>
                <a:lnTo>
                  <a:pt x="311273" y="2150336"/>
                </a:lnTo>
                <a:lnTo>
                  <a:pt x="327596" y="2156007"/>
                </a:lnTo>
                <a:lnTo>
                  <a:pt x="343919" y="2161452"/>
                </a:lnTo>
                <a:lnTo>
                  <a:pt x="360696" y="2166670"/>
                </a:lnTo>
                <a:lnTo>
                  <a:pt x="378152" y="2171888"/>
                </a:lnTo>
                <a:lnTo>
                  <a:pt x="395609" y="2176879"/>
                </a:lnTo>
                <a:lnTo>
                  <a:pt x="413292" y="2181870"/>
                </a:lnTo>
                <a:lnTo>
                  <a:pt x="431429" y="2186407"/>
                </a:lnTo>
                <a:lnTo>
                  <a:pt x="431429" y="1922338"/>
                </a:lnTo>
                <a:lnTo>
                  <a:pt x="413292" y="1917800"/>
                </a:lnTo>
                <a:lnTo>
                  <a:pt x="395609" y="1912809"/>
                </a:lnTo>
                <a:lnTo>
                  <a:pt x="378152" y="1907592"/>
                </a:lnTo>
                <a:lnTo>
                  <a:pt x="360696" y="1902374"/>
                </a:lnTo>
                <a:lnTo>
                  <a:pt x="343919" y="1897383"/>
                </a:lnTo>
                <a:lnTo>
                  <a:pt x="327596" y="1891938"/>
                </a:lnTo>
                <a:lnTo>
                  <a:pt x="311273" y="1886493"/>
                </a:lnTo>
                <a:lnTo>
                  <a:pt x="295403" y="1880822"/>
                </a:lnTo>
                <a:close/>
                <a:moveTo>
                  <a:pt x="1857435" y="1830231"/>
                </a:moveTo>
                <a:lnTo>
                  <a:pt x="1842246" y="1837944"/>
                </a:lnTo>
                <a:lnTo>
                  <a:pt x="1826603" y="1845658"/>
                </a:lnTo>
                <a:lnTo>
                  <a:pt x="1810280" y="1853144"/>
                </a:lnTo>
                <a:lnTo>
                  <a:pt x="1793503" y="1860404"/>
                </a:lnTo>
                <a:lnTo>
                  <a:pt x="1776273" y="1867664"/>
                </a:lnTo>
                <a:lnTo>
                  <a:pt x="1758590" y="1874696"/>
                </a:lnTo>
                <a:lnTo>
                  <a:pt x="1740226" y="1881275"/>
                </a:lnTo>
                <a:lnTo>
                  <a:pt x="1721409" y="1888081"/>
                </a:lnTo>
                <a:lnTo>
                  <a:pt x="1721409" y="2152151"/>
                </a:lnTo>
                <a:lnTo>
                  <a:pt x="1740226" y="2145572"/>
                </a:lnTo>
                <a:lnTo>
                  <a:pt x="1758590" y="2138766"/>
                </a:lnTo>
                <a:lnTo>
                  <a:pt x="1776273" y="2131733"/>
                </a:lnTo>
                <a:lnTo>
                  <a:pt x="1793503" y="2124700"/>
                </a:lnTo>
                <a:lnTo>
                  <a:pt x="1810280" y="2117440"/>
                </a:lnTo>
                <a:lnTo>
                  <a:pt x="1826603" y="2109954"/>
                </a:lnTo>
                <a:lnTo>
                  <a:pt x="1842246" y="2102241"/>
                </a:lnTo>
                <a:lnTo>
                  <a:pt x="1857435" y="2094300"/>
                </a:lnTo>
                <a:lnTo>
                  <a:pt x="1857435" y="1830231"/>
                </a:lnTo>
                <a:close/>
                <a:moveTo>
                  <a:pt x="95445" y="1777145"/>
                </a:moveTo>
                <a:lnTo>
                  <a:pt x="95445" y="2041214"/>
                </a:lnTo>
                <a:lnTo>
                  <a:pt x="102473" y="2046659"/>
                </a:lnTo>
                <a:lnTo>
                  <a:pt x="109501" y="2051877"/>
                </a:lnTo>
                <a:lnTo>
                  <a:pt x="116756" y="2057095"/>
                </a:lnTo>
                <a:lnTo>
                  <a:pt x="124237" y="2061859"/>
                </a:lnTo>
                <a:lnTo>
                  <a:pt x="132172" y="2067077"/>
                </a:lnTo>
                <a:lnTo>
                  <a:pt x="140107" y="2072068"/>
                </a:lnTo>
                <a:lnTo>
                  <a:pt x="156883" y="2082050"/>
                </a:lnTo>
                <a:lnTo>
                  <a:pt x="174340" y="2091578"/>
                </a:lnTo>
                <a:lnTo>
                  <a:pt x="192704" y="2101106"/>
                </a:lnTo>
                <a:lnTo>
                  <a:pt x="211747" y="2110181"/>
                </a:lnTo>
                <a:lnTo>
                  <a:pt x="231698" y="2119255"/>
                </a:lnTo>
                <a:lnTo>
                  <a:pt x="231698" y="1854959"/>
                </a:lnTo>
                <a:lnTo>
                  <a:pt x="211747" y="1845885"/>
                </a:lnTo>
                <a:lnTo>
                  <a:pt x="192704" y="1837037"/>
                </a:lnTo>
                <a:lnTo>
                  <a:pt x="174340" y="1827509"/>
                </a:lnTo>
                <a:lnTo>
                  <a:pt x="156883" y="1817980"/>
                </a:lnTo>
                <a:lnTo>
                  <a:pt x="140107" y="1807772"/>
                </a:lnTo>
                <a:lnTo>
                  <a:pt x="132172" y="1803007"/>
                </a:lnTo>
                <a:lnTo>
                  <a:pt x="124237" y="1797790"/>
                </a:lnTo>
                <a:lnTo>
                  <a:pt x="116756" y="1792572"/>
                </a:lnTo>
                <a:lnTo>
                  <a:pt x="109501" y="1787354"/>
                </a:lnTo>
                <a:lnTo>
                  <a:pt x="102473" y="1782363"/>
                </a:lnTo>
                <a:lnTo>
                  <a:pt x="95445" y="1777145"/>
                </a:lnTo>
                <a:close/>
                <a:moveTo>
                  <a:pt x="5441" y="1625600"/>
                </a:moveTo>
                <a:lnTo>
                  <a:pt x="8162" y="1634221"/>
                </a:lnTo>
                <a:lnTo>
                  <a:pt x="11336" y="1642388"/>
                </a:lnTo>
                <a:lnTo>
                  <a:pt x="15190" y="1650782"/>
                </a:lnTo>
                <a:lnTo>
                  <a:pt x="19724" y="1658722"/>
                </a:lnTo>
                <a:lnTo>
                  <a:pt x="24485" y="1666889"/>
                </a:lnTo>
                <a:lnTo>
                  <a:pt x="29926" y="1675056"/>
                </a:lnTo>
                <a:lnTo>
                  <a:pt x="35820" y="1682770"/>
                </a:lnTo>
                <a:lnTo>
                  <a:pt x="42395" y="1690710"/>
                </a:lnTo>
                <a:lnTo>
                  <a:pt x="49423" y="1698423"/>
                </a:lnTo>
                <a:lnTo>
                  <a:pt x="56904" y="1706137"/>
                </a:lnTo>
                <a:lnTo>
                  <a:pt x="64839" y="1713850"/>
                </a:lnTo>
                <a:lnTo>
                  <a:pt x="73227" y="1721337"/>
                </a:lnTo>
                <a:lnTo>
                  <a:pt x="82296" y="1728823"/>
                </a:lnTo>
                <a:lnTo>
                  <a:pt x="91591" y="1736310"/>
                </a:lnTo>
                <a:lnTo>
                  <a:pt x="101566" y="1743569"/>
                </a:lnTo>
                <a:lnTo>
                  <a:pt x="111995" y="1750829"/>
                </a:lnTo>
                <a:lnTo>
                  <a:pt x="122650" y="1757862"/>
                </a:lnTo>
                <a:lnTo>
                  <a:pt x="133986" y="1764667"/>
                </a:lnTo>
                <a:lnTo>
                  <a:pt x="145548" y="1771700"/>
                </a:lnTo>
                <a:lnTo>
                  <a:pt x="157563" y="1778733"/>
                </a:lnTo>
                <a:lnTo>
                  <a:pt x="170259" y="1785312"/>
                </a:lnTo>
                <a:lnTo>
                  <a:pt x="183182" y="1791891"/>
                </a:lnTo>
                <a:lnTo>
                  <a:pt x="196558" y="1798243"/>
                </a:lnTo>
                <a:lnTo>
                  <a:pt x="210160" y="1804822"/>
                </a:lnTo>
                <a:lnTo>
                  <a:pt x="224443" y="1810948"/>
                </a:lnTo>
                <a:lnTo>
                  <a:pt x="238726" y="1817073"/>
                </a:lnTo>
                <a:lnTo>
                  <a:pt x="253689" y="1823198"/>
                </a:lnTo>
                <a:lnTo>
                  <a:pt x="269332" y="1829324"/>
                </a:lnTo>
                <a:lnTo>
                  <a:pt x="284975" y="1834995"/>
                </a:lnTo>
                <a:lnTo>
                  <a:pt x="301071" y="1840667"/>
                </a:lnTo>
                <a:lnTo>
                  <a:pt x="317394" y="1846338"/>
                </a:lnTo>
                <a:lnTo>
                  <a:pt x="334171" y="1851556"/>
                </a:lnTo>
                <a:lnTo>
                  <a:pt x="351174" y="1856774"/>
                </a:lnTo>
                <a:lnTo>
                  <a:pt x="368857" y="1861992"/>
                </a:lnTo>
                <a:lnTo>
                  <a:pt x="386541" y="1866983"/>
                </a:lnTo>
                <a:lnTo>
                  <a:pt x="404677" y="1871747"/>
                </a:lnTo>
                <a:lnTo>
                  <a:pt x="423268" y="1876738"/>
                </a:lnTo>
                <a:lnTo>
                  <a:pt x="441631" y="1881275"/>
                </a:lnTo>
                <a:lnTo>
                  <a:pt x="460901" y="1885813"/>
                </a:lnTo>
                <a:lnTo>
                  <a:pt x="480172" y="1890123"/>
                </a:lnTo>
                <a:lnTo>
                  <a:pt x="500122" y="1894207"/>
                </a:lnTo>
                <a:lnTo>
                  <a:pt x="519846" y="1898063"/>
                </a:lnTo>
                <a:lnTo>
                  <a:pt x="540250" y="1901920"/>
                </a:lnTo>
                <a:lnTo>
                  <a:pt x="560654" y="1905777"/>
                </a:lnTo>
                <a:lnTo>
                  <a:pt x="581511" y="1909180"/>
                </a:lnTo>
                <a:lnTo>
                  <a:pt x="602369" y="1912583"/>
                </a:lnTo>
                <a:lnTo>
                  <a:pt x="623679" y="1915986"/>
                </a:lnTo>
                <a:lnTo>
                  <a:pt x="645217" y="1918935"/>
                </a:lnTo>
                <a:lnTo>
                  <a:pt x="666981" y="1921884"/>
                </a:lnTo>
                <a:lnTo>
                  <a:pt x="688972" y="1924379"/>
                </a:lnTo>
                <a:lnTo>
                  <a:pt x="711189" y="1927102"/>
                </a:lnTo>
                <a:lnTo>
                  <a:pt x="733860" y="1929370"/>
                </a:lnTo>
                <a:lnTo>
                  <a:pt x="756531" y="1931639"/>
                </a:lnTo>
                <a:lnTo>
                  <a:pt x="779202" y="1933681"/>
                </a:lnTo>
                <a:lnTo>
                  <a:pt x="802554" y="1935496"/>
                </a:lnTo>
                <a:lnTo>
                  <a:pt x="825678" y="1937084"/>
                </a:lnTo>
                <a:lnTo>
                  <a:pt x="849029" y="1938672"/>
                </a:lnTo>
                <a:lnTo>
                  <a:pt x="872834" y="1939806"/>
                </a:lnTo>
                <a:lnTo>
                  <a:pt x="896865" y="1940941"/>
                </a:lnTo>
                <a:lnTo>
                  <a:pt x="920896" y="1941848"/>
                </a:lnTo>
                <a:lnTo>
                  <a:pt x="944701" y="1942529"/>
                </a:lnTo>
                <a:lnTo>
                  <a:pt x="969185" y="1942982"/>
                </a:lnTo>
                <a:lnTo>
                  <a:pt x="993670" y="1943209"/>
                </a:lnTo>
                <a:lnTo>
                  <a:pt x="1018381" y="1943436"/>
                </a:lnTo>
                <a:lnTo>
                  <a:pt x="1043093" y="1943209"/>
                </a:lnTo>
                <a:lnTo>
                  <a:pt x="1067578" y="1942982"/>
                </a:lnTo>
                <a:lnTo>
                  <a:pt x="1091835" y="1942529"/>
                </a:lnTo>
                <a:lnTo>
                  <a:pt x="1116093" y="1941848"/>
                </a:lnTo>
                <a:lnTo>
                  <a:pt x="1139898" y="1940941"/>
                </a:lnTo>
                <a:lnTo>
                  <a:pt x="1163703" y="1939806"/>
                </a:lnTo>
                <a:lnTo>
                  <a:pt x="1187507" y="1938672"/>
                </a:lnTo>
                <a:lnTo>
                  <a:pt x="1210858" y="1937084"/>
                </a:lnTo>
                <a:lnTo>
                  <a:pt x="1234436" y="1935496"/>
                </a:lnTo>
                <a:lnTo>
                  <a:pt x="1257334" y="1933681"/>
                </a:lnTo>
                <a:lnTo>
                  <a:pt x="1280232" y="1931639"/>
                </a:lnTo>
                <a:lnTo>
                  <a:pt x="1302903" y="1929370"/>
                </a:lnTo>
                <a:lnTo>
                  <a:pt x="1325347" y="1927102"/>
                </a:lnTo>
                <a:lnTo>
                  <a:pt x="1347565" y="1924379"/>
                </a:lnTo>
                <a:lnTo>
                  <a:pt x="1369782" y="1921884"/>
                </a:lnTo>
                <a:lnTo>
                  <a:pt x="1391319" y="1918935"/>
                </a:lnTo>
                <a:lnTo>
                  <a:pt x="1413084" y="1915986"/>
                </a:lnTo>
                <a:lnTo>
                  <a:pt x="1434168" y="1912583"/>
                </a:lnTo>
                <a:lnTo>
                  <a:pt x="1455252" y="1909180"/>
                </a:lnTo>
                <a:lnTo>
                  <a:pt x="1476109" y="1905777"/>
                </a:lnTo>
                <a:lnTo>
                  <a:pt x="1496513" y="1901920"/>
                </a:lnTo>
                <a:lnTo>
                  <a:pt x="1516917" y="1898063"/>
                </a:lnTo>
                <a:lnTo>
                  <a:pt x="1536867" y="1894207"/>
                </a:lnTo>
                <a:lnTo>
                  <a:pt x="1556364" y="1890123"/>
                </a:lnTo>
                <a:lnTo>
                  <a:pt x="1575635" y="1885813"/>
                </a:lnTo>
                <a:lnTo>
                  <a:pt x="1594905" y="1881275"/>
                </a:lnTo>
                <a:lnTo>
                  <a:pt x="1613722" y="1876738"/>
                </a:lnTo>
                <a:lnTo>
                  <a:pt x="1632086" y="1871747"/>
                </a:lnTo>
                <a:lnTo>
                  <a:pt x="1650222" y="1866983"/>
                </a:lnTo>
                <a:lnTo>
                  <a:pt x="1668133" y="1861992"/>
                </a:lnTo>
                <a:lnTo>
                  <a:pt x="1685589" y="1856774"/>
                </a:lnTo>
                <a:lnTo>
                  <a:pt x="1702592" y="1851556"/>
                </a:lnTo>
                <a:lnTo>
                  <a:pt x="1719369" y="1846338"/>
                </a:lnTo>
                <a:lnTo>
                  <a:pt x="1735919" y="1840667"/>
                </a:lnTo>
                <a:lnTo>
                  <a:pt x="1751789" y="1834995"/>
                </a:lnTo>
                <a:lnTo>
                  <a:pt x="1767658" y="1829324"/>
                </a:lnTo>
                <a:lnTo>
                  <a:pt x="1782848" y="1823198"/>
                </a:lnTo>
                <a:lnTo>
                  <a:pt x="1797811" y="1817073"/>
                </a:lnTo>
                <a:lnTo>
                  <a:pt x="1812320" y="1810948"/>
                </a:lnTo>
                <a:lnTo>
                  <a:pt x="1826603" y="1804822"/>
                </a:lnTo>
                <a:lnTo>
                  <a:pt x="1840205" y="1798243"/>
                </a:lnTo>
                <a:lnTo>
                  <a:pt x="1853581" y="1791891"/>
                </a:lnTo>
                <a:lnTo>
                  <a:pt x="1866504" y="1785312"/>
                </a:lnTo>
                <a:lnTo>
                  <a:pt x="1879199" y="1778733"/>
                </a:lnTo>
                <a:lnTo>
                  <a:pt x="1891215" y="1771700"/>
                </a:lnTo>
                <a:lnTo>
                  <a:pt x="1903004" y="1764667"/>
                </a:lnTo>
                <a:lnTo>
                  <a:pt x="1913886" y="1757862"/>
                </a:lnTo>
                <a:lnTo>
                  <a:pt x="1924768" y="1750829"/>
                </a:lnTo>
                <a:lnTo>
                  <a:pt x="1935197" y="1743569"/>
                </a:lnTo>
                <a:lnTo>
                  <a:pt x="1944945" y="1736310"/>
                </a:lnTo>
                <a:lnTo>
                  <a:pt x="1954467" y="1728823"/>
                </a:lnTo>
                <a:lnTo>
                  <a:pt x="1963536" y="1721337"/>
                </a:lnTo>
                <a:lnTo>
                  <a:pt x="1971697" y="1713850"/>
                </a:lnTo>
                <a:lnTo>
                  <a:pt x="1979859" y="1706137"/>
                </a:lnTo>
                <a:lnTo>
                  <a:pt x="1987113" y="1698423"/>
                </a:lnTo>
                <a:lnTo>
                  <a:pt x="1994141" y="1690710"/>
                </a:lnTo>
                <a:lnTo>
                  <a:pt x="2000716" y="1682770"/>
                </a:lnTo>
                <a:lnTo>
                  <a:pt x="2006611" y="1675056"/>
                </a:lnTo>
                <a:lnTo>
                  <a:pt x="2012278" y="1666889"/>
                </a:lnTo>
                <a:lnTo>
                  <a:pt x="2017039" y="1658722"/>
                </a:lnTo>
                <a:lnTo>
                  <a:pt x="2021573" y="1650782"/>
                </a:lnTo>
                <a:lnTo>
                  <a:pt x="2025427" y="1642388"/>
                </a:lnTo>
                <a:lnTo>
                  <a:pt x="2028375" y="1634221"/>
                </a:lnTo>
                <a:lnTo>
                  <a:pt x="2031322" y="1625600"/>
                </a:lnTo>
                <a:lnTo>
                  <a:pt x="2032682" y="1630364"/>
                </a:lnTo>
                <a:lnTo>
                  <a:pt x="2033589" y="1634901"/>
                </a:lnTo>
                <a:lnTo>
                  <a:pt x="2034723" y="1639666"/>
                </a:lnTo>
                <a:lnTo>
                  <a:pt x="2035403" y="1643976"/>
                </a:lnTo>
                <a:lnTo>
                  <a:pt x="2035856" y="1648740"/>
                </a:lnTo>
                <a:lnTo>
                  <a:pt x="2036536" y="1653277"/>
                </a:lnTo>
                <a:lnTo>
                  <a:pt x="2036763" y="1658042"/>
                </a:lnTo>
                <a:lnTo>
                  <a:pt x="2036763" y="1662579"/>
                </a:lnTo>
                <a:lnTo>
                  <a:pt x="2036763" y="1931866"/>
                </a:lnTo>
                <a:lnTo>
                  <a:pt x="2036763" y="1936176"/>
                </a:lnTo>
                <a:lnTo>
                  <a:pt x="2036536" y="1940941"/>
                </a:lnTo>
                <a:lnTo>
                  <a:pt x="2035856" y="1945478"/>
                </a:lnTo>
                <a:lnTo>
                  <a:pt x="2035403" y="1950015"/>
                </a:lnTo>
                <a:lnTo>
                  <a:pt x="2034723" y="1954552"/>
                </a:lnTo>
                <a:lnTo>
                  <a:pt x="2033816" y="1959090"/>
                </a:lnTo>
                <a:lnTo>
                  <a:pt x="2032909" y="1963627"/>
                </a:lnTo>
                <a:lnTo>
                  <a:pt x="2031549" y="1967937"/>
                </a:lnTo>
                <a:lnTo>
                  <a:pt x="2029962" y="1972475"/>
                </a:lnTo>
                <a:lnTo>
                  <a:pt x="2028375" y="1977012"/>
                </a:lnTo>
                <a:lnTo>
                  <a:pt x="2025201" y="1985860"/>
                </a:lnTo>
                <a:lnTo>
                  <a:pt x="2020893" y="1994480"/>
                </a:lnTo>
                <a:lnTo>
                  <a:pt x="2016132" y="2003101"/>
                </a:lnTo>
                <a:lnTo>
                  <a:pt x="2010691" y="2011949"/>
                </a:lnTo>
                <a:lnTo>
                  <a:pt x="2004797" y="2020343"/>
                </a:lnTo>
                <a:lnTo>
                  <a:pt x="1997996" y="2028964"/>
                </a:lnTo>
                <a:lnTo>
                  <a:pt x="1991194" y="2037131"/>
                </a:lnTo>
                <a:lnTo>
                  <a:pt x="1983259" y="2045298"/>
                </a:lnTo>
                <a:lnTo>
                  <a:pt x="1975098" y="2053692"/>
                </a:lnTo>
                <a:lnTo>
                  <a:pt x="1966029" y="2061632"/>
                </a:lnTo>
                <a:lnTo>
                  <a:pt x="1956734" y="2069572"/>
                </a:lnTo>
                <a:lnTo>
                  <a:pt x="1946759" y="2077739"/>
                </a:lnTo>
                <a:lnTo>
                  <a:pt x="1936331" y="2085453"/>
                </a:lnTo>
                <a:lnTo>
                  <a:pt x="1925448" y="2093166"/>
                </a:lnTo>
                <a:lnTo>
                  <a:pt x="1913659" y="2100653"/>
                </a:lnTo>
                <a:lnTo>
                  <a:pt x="1901871" y="2108139"/>
                </a:lnTo>
                <a:lnTo>
                  <a:pt x="1889175" y="2115626"/>
                </a:lnTo>
                <a:lnTo>
                  <a:pt x="1876252" y="2122885"/>
                </a:lnTo>
                <a:lnTo>
                  <a:pt x="1862876" y="2129691"/>
                </a:lnTo>
                <a:lnTo>
                  <a:pt x="1848820" y="2136951"/>
                </a:lnTo>
                <a:lnTo>
                  <a:pt x="1834311" y="2143757"/>
                </a:lnTo>
                <a:lnTo>
                  <a:pt x="1819575" y="2150336"/>
                </a:lnTo>
                <a:lnTo>
                  <a:pt x="1804159" y="2157142"/>
                </a:lnTo>
                <a:lnTo>
                  <a:pt x="1788515" y="2163494"/>
                </a:lnTo>
                <a:lnTo>
                  <a:pt x="1772192" y="2170073"/>
                </a:lnTo>
                <a:lnTo>
                  <a:pt x="1755416" y="2176198"/>
                </a:lnTo>
                <a:lnTo>
                  <a:pt x="1738413" y="2182323"/>
                </a:lnTo>
                <a:lnTo>
                  <a:pt x="1720956" y="2188222"/>
                </a:lnTo>
                <a:lnTo>
                  <a:pt x="1703046" y="2193894"/>
                </a:lnTo>
                <a:lnTo>
                  <a:pt x="1684682" y="2199565"/>
                </a:lnTo>
                <a:lnTo>
                  <a:pt x="1666319" y="2205010"/>
                </a:lnTo>
                <a:lnTo>
                  <a:pt x="1647049" y="2210455"/>
                </a:lnTo>
                <a:lnTo>
                  <a:pt x="1627778" y="2215672"/>
                </a:lnTo>
                <a:lnTo>
                  <a:pt x="1608054" y="2220890"/>
                </a:lnTo>
                <a:lnTo>
                  <a:pt x="1587877" y="2225428"/>
                </a:lnTo>
                <a:lnTo>
                  <a:pt x="1567247" y="2230419"/>
                </a:lnTo>
                <a:lnTo>
                  <a:pt x="1546389" y="2234729"/>
                </a:lnTo>
                <a:lnTo>
                  <a:pt x="1525079" y="2239039"/>
                </a:lnTo>
                <a:lnTo>
                  <a:pt x="1503768" y="2243350"/>
                </a:lnTo>
                <a:lnTo>
                  <a:pt x="1481777" y="2247433"/>
                </a:lnTo>
                <a:lnTo>
                  <a:pt x="1460013" y="2251063"/>
                </a:lnTo>
                <a:lnTo>
                  <a:pt x="1437568" y="2254920"/>
                </a:lnTo>
                <a:lnTo>
                  <a:pt x="1414897" y="2258323"/>
                </a:lnTo>
                <a:lnTo>
                  <a:pt x="1391773" y="2261499"/>
                </a:lnTo>
                <a:lnTo>
                  <a:pt x="1368422" y="2264675"/>
                </a:lnTo>
                <a:lnTo>
                  <a:pt x="1344844" y="2267397"/>
                </a:lnTo>
                <a:lnTo>
                  <a:pt x="1321266" y="2270120"/>
                </a:lnTo>
                <a:lnTo>
                  <a:pt x="1297235" y="2272615"/>
                </a:lnTo>
                <a:lnTo>
                  <a:pt x="1272750" y="2274884"/>
                </a:lnTo>
                <a:lnTo>
                  <a:pt x="1248265" y="2277152"/>
                </a:lnTo>
                <a:lnTo>
                  <a:pt x="1223554" y="2278967"/>
                </a:lnTo>
                <a:lnTo>
                  <a:pt x="1198389" y="2280329"/>
                </a:lnTo>
                <a:lnTo>
                  <a:pt x="1173451" y="2281917"/>
                </a:lnTo>
                <a:lnTo>
                  <a:pt x="1148060" y="2283278"/>
                </a:lnTo>
                <a:lnTo>
                  <a:pt x="1122441" y="2284185"/>
                </a:lnTo>
                <a:lnTo>
                  <a:pt x="1096597" y="2285093"/>
                </a:lnTo>
                <a:lnTo>
                  <a:pt x="1070525" y="2285546"/>
                </a:lnTo>
                <a:lnTo>
                  <a:pt x="1044680" y="2285773"/>
                </a:lnTo>
                <a:lnTo>
                  <a:pt x="1018381" y="2286000"/>
                </a:lnTo>
                <a:lnTo>
                  <a:pt x="992083" y="2285773"/>
                </a:lnTo>
                <a:lnTo>
                  <a:pt x="966011" y="2285546"/>
                </a:lnTo>
                <a:lnTo>
                  <a:pt x="939940" y="2285093"/>
                </a:lnTo>
                <a:lnTo>
                  <a:pt x="914095" y="2284185"/>
                </a:lnTo>
                <a:lnTo>
                  <a:pt x="888477" y="2283278"/>
                </a:lnTo>
                <a:lnTo>
                  <a:pt x="863312" y="2281917"/>
                </a:lnTo>
                <a:lnTo>
                  <a:pt x="838147" y="2280329"/>
                </a:lnTo>
                <a:lnTo>
                  <a:pt x="812982" y="2278967"/>
                </a:lnTo>
                <a:lnTo>
                  <a:pt x="788271" y="2277152"/>
                </a:lnTo>
                <a:lnTo>
                  <a:pt x="763786" y="2274884"/>
                </a:lnTo>
                <a:lnTo>
                  <a:pt x="739528" y="2272615"/>
                </a:lnTo>
                <a:lnTo>
                  <a:pt x="715497" y="2270120"/>
                </a:lnTo>
                <a:lnTo>
                  <a:pt x="691692" y="2267397"/>
                </a:lnTo>
                <a:lnTo>
                  <a:pt x="668115" y="2264675"/>
                </a:lnTo>
                <a:lnTo>
                  <a:pt x="644990" y="2261499"/>
                </a:lnTo>
                <a:lnTo>
                  <a:pt x="621866" y="2258323"/>
                </a:lnTo>
                <a:lnTo>
                  <a:pt x="599195" y="2254920"/>
                </a:lnTo>
                <a:lnTo>
                  <a:pt x="576750" y="2251063"/>
                </a:lnTo>
                <a:lnTo>
                  <a:pt x="554759" y="2247433"/>
                </a:lnTo>
                <a:lnTo>
                  <a:pt x="532995" y="2243350"/>
                </a:lnTo>
                <a:lnTo>
                  <a:pt x="511458" y="2239039"/>
                </a:lnTo>
                <a:lnTo>
                  <a:pt x="490147" y="2234729"/>
                </a:lnTo>
                <a:lnTo>
                  <a:pt x="469290" y="2230419"/>
                </a:lnTo>
                <a:lnTo>
                  <a:pt x="448886" y="2225428"/>
                </a:lnTo>
                <a:lnTo>
                  <a:pt x="428935" y="2220890"/>
                </a:lnTo>
                <a:lnTo>
                  <a:pt x="408985" y="2215672"/>
                </a:lnTo>
                <a:lnTo>
                  <a:pt x="389715" y="2210455"/>
                </a:lnTo>
                <a:lnTo>
                  <a:pt x="370671" y="2205010"/>
                </a:lnTo>
                <a:lnTo>
                  <a:pt x="352081" y="2199565"/>
                </a:lnTo>
                <a:lnTo>
                  <a:pt x="333717" y="2193894"/>
                </a:lnTo>
                <a:lnTo>
                  <a:pt x="315580" y="2188222"/>
                </a:lnTo>
                <a:lnTo>
                  <a:pt x="298124" y="2182323"/>
                </a:lnTo>
                <a:lnTo>
                  <a:pt x="281120" y="2176198"/>
                </a:lnTo>
                <a:lnTo>
                  <a:pt x="264571" y="2170073"/>
                </a:lnTo>
                <a:lnTo>
                  <a:pt x="248474" y="2163494"/>
                </a:lnTo>
                <a:lnTo>
                  <a:pt x="232605" y="2157142"/>
                </a:lnTo>
                <a:lnTo>
                  <a:pt x="217188" y="2150336"/>
                </a:lnTo>
                <a:lnTo>
                  <a:pt x="202225" y="2143757"/>
                </a:lnTo>
                <a:lnTo>
                  <a:pt x="187716" y="2136951"/>
                </a:lnTo>
                <a:lnTo>
                  <a:pt x="173887" y="2129691"/>
                </a:lnTo>
                <a:lnTo>
                  <a:pt x="160511" y="2122885"/>
                </a:lnTo>
                <a:lnTo>
                  <a:pt x="147362" y="2115626"/>
                </a:lnTo>
                <a:lnTo>
                  <a:pt x="134892" y="2108139"/>
                </a:lnTo>
                <a:lnTo>
                  <a:pt x="122877" y="2100653"/>
                </a:lnTo>
                <a:lnTo>
                  <a:pt x="111541" y="2093166"/>
                </a:lnTo>
                <a:lnTo>
                  <a:pt x="100433" y="2085453"/>
                </a:lnTo>
                <a:lnTo>
                  <a:pt x="90004" y="2077739"/>
                </a:lnTo>
                <a:lnTo>
                  <a:pt x="80029" y="2069572"/>
                </a:lnTo>
                <a:lnTo>
                  <a:pt x="70734" y="2061632"/>
                </a:lnTo>
                <a:lnTo>
                  <a:pt x="61665" y="2053692"/>
                </a:lnTo>
                <a:lnTo>
                  <a:pt x="53504" y="2045298"/>
                </a:lnTo>
                <a:lnTo>
                  <a:pt x="45795" y="2037131"/>
                </a:lnTo>
                <a:lnTo>
                  <a:pt x="38541" y="2028964"/>
                </a:lnTo>
                <a:lnTo>
                  <a:pt x="31966" y="2020343"/>
                </a:lnTo>
                <a:lnTo>
                  <a:pt x="26072" y="2011949"/>
                </a:lnTo>
                <a:lnTo>
                  <a:pt x="20631" y="2003101"/>
                </a:lnTo>
                <a:lnTo>
                  <a:pt x="15870" y="1994480"/>
                </a:lnTo>
                <a:lnTo>
                  <a:pt x="11562" y="1985860"/>
                </a:lnTo>
                <a:lnTo>
                  <a:pt x="8162" y="1977012"/>
                </a:lnTo>
                <a:lnTo>
                  <a:pt x="6575" y="1972475"/>
                </a:lnTo>
                <a:lnTo>
                  <a:pt x="5214" y="1967937"/>
                </a:lnTo>
                <a:lnTo>
                  <a:pt x="3854" y="1963627"/>
                </a:lnTo>
                <a:lnTo>
                  <a:pt x="2947" y="1959090"/>
                </a:lnTo>
                <a:lnTo>
                  <a:pt x="2040" y="1954552"/>
                </a:lnTo>
                <a:lnTo>
                  <a:pt x="1360" y="1950015"/>
                </a:lnTo>
                <a:lnTo>
                  <a:pt x="907" y="1945478"/>
                </a:lnTo>
                <a:lnTo>
                  <a:pt x="227" y="1940941"/>
                </a:lnTo>
                <a:lnTo>
                  <a:pt x="0" y="1936176"/>
                </a:lnTo>
                <a:lnTo>
                  <a:pt x="0" y="1931866"/>
                </a:lnTo>
                <a:lnTo>
                  <a:pt x="0" y="1662579"/>
                </a:lnTo>
                <a:lnTo>
                  <a:pt x="0" y="1658042"/>
                </a:lnTo>
                <a:lnTo>
                  <a:pt x="227" y="1653277"/>
                </a:lnTo>
                <a:lnTo>
                  <a:pt x="907" y="1648740"/>
                </a:lnTo>
                <a:lnTo>
                  <a:pt x="1360" y="1643976"/>
                </a:lnTo>
                <a:lnTo>
                  <a:pt x="2040" y="1639666"/>
                </a:lnTo>
                <a:lnTo>
                  <a:pt x="3174" y="1634901"/>
                </a:lnTo>
                <a:lnTo>
                  <a:pt x="4081" y="1630364"/>
                </a:lnTo>
                <a:lnTo>
                  <a:pt x="5441" y="1625600"/>
                </a:lnTo>
                <a:close/>
                <a:moveTo>
                  <a:pt x="495361" y="1497574"/>
                </a:moveTo>
                <a:lnTo>
                  <a:pt x="495361" y="1761643"/>
                </a:lnTo>
                <a:lnTo>
                  <a:pt x="511685" y="1765273"/>
                </a:lnTo>
                <a:lnTo>
                  <a:pt x="528008" y="1768449"/>
                </a:lnTo>
                <a:lnTo>
                  <a:pt x="561787" y="1775028"/>
                </a:lnTo>
                <a:lnTo>
                  <a:pt x="596474" y="1780926"/>
                </a:lnTo>
                <a:lnTo>
                  <a:pt x="631614" y="1786371"/>
                </a:lnTo>
                <a:lnTo>
                  <a:pt x="631614" y="1522075"/>
                </a:lnTo>
                <a:lnTo>
                  <a:pt x="596474" y="1516857"/>
                </a:lnTo>
                <a:lnTo>
                  <a:pt x="561787" y="1510732"/>
                </a:lnTo>
                <a:lnTo>
                  <a:pt x="528008" y="1504379"/>
                </a:lnTo>
                <a:lnTo>
                  <a:pt x="495361" y="1497574"/>
                </a:lnTo>
                <a:close/>
                <a:moveTo>
                  <a:pt x="295403" y="1440631"/>
                </a:moveTo>
                <a:lnTo>
                  <a:pt x="295403" y="1705154"/>
                </a:lnTo>
                <a:lnTo>
                  <a:pt x="311273" y="1710826"/>
                </a:lnTo>
                <a:lnTo>
                  <a:pt x="327596" y="1716270"/>
                </a:lnTo>
                <a:lnTo>
                  <a:pt x="343919" y="1721488"/>
                </a:lnTo>
                <a:lnTo>
                  <a:pt x="360696" y="1726706"/>
                </a:lnTo>
                <a:lnTo>
                  <a:pt x="378152" y="1731924"/>
                </a:lnTo>
                <a:lnTo>
                  <a:pt x="395609" y="1737142"/>
                </a:lnTo>
                <a:lnTo>
                  <a:pt x="413292" y="1741906"/>
                </a:lnTo>
                <a:lnTo>
                  <a:pt x="431429" y="1746670"/>
                </a:lnTo>
                <a:lnTo>
                  <a:pt x="431429" y="1482374"/>
                </a:lnTo>
                <a:lnTo>
                  <a:pt x="413292" y="1477836"/>
                </a:lnTo>
                <a:lnTo>
                  <a:pt x="395609" y="1472845"/>
                </a:lnTo>
                <a:lnTo>
                  <a:pt x="378152" y="1467628"/>
                </a:lnTo>
                <a:lnTo>
                  <a:pt x="360696" y="1462637"/>
                </a:lnTo>
                <a:lnTo>
                  <a:pt x="343919" y="1457419"/>
                </a:lnTo>
                <a:lnTo>
                  <a:pt x="327596" y="1451974"/>
                </a:lnTo>
                <a:lnTo>
                  <a:pt x="311273" y="1446302"/>
                </a:lnTo>
                <a:lnTo>
                  <a:pt x="295403" y="1440631"/>
                </a:lnTo>
                <a:close/>
                <a:moveTo>
                  <a:pt x="1857435" y="1390267"/>
                </a:moveTo>
                <a:lnTo>
                  <a:pt x="1842246" y="1397980"/>
                </a:lnTo>
                <a:lnTo>
                  <a:pt x="1826603" y="1405921"/>
                </a:lnTo>
                <a:lnTo>
                  <a:pt x="1810280" y="1413407"/>
                </a:lnTo>
                <a:lnTo>
                  <a:pt x="1793503" y="1420440"/>
                </a:lnTo>
                <a:lnTo>
                  <a:pt x="1776273" y="1427700"/>
                </a:lnTo>
                <a:lnTo>
                  <a:pt x="1758590" y="1434732"/>
                </a:lnTo>
                <a:lnTo>
                  <a:pt x="1740226" y="1441311"/>
                </a:lnTo>
                <a:lnTo>
                  <a:pt x="1721409" y="1448117"/>
                </a:lnTo>
                <a:lnTo>
                  <a:pt x="1721409" y="1712187"/>
                </a:lnTo>
                <a:lnTo>
                  <a:pt x="1740226" y="1705608"/>
                </a:lnTo>
                <a:lnTo>
                  <a:pt x="1758590" y="1698575"/>
                </a:lnTo>
                <a:lnTo>
                  <a:pt x="1776273" y="1691542"/>
                </a:lnTo>
                <a:lnTo>
                  <a:pt x="1793503" y="1684736"/>
                </a:lnTo>
                <a:lnTo>
                  <a:pt x="1810280" y="1677250"/>
                </a:lnTo>
                <a:lnTo>
                  <a:pt x="1826603" y="1669990"/>
                </a:lnTo>
                <a:lnTo>
                  <a:pt x="1842246" y="1662277"/>
                </a:lnTo>
                <a:lnTo>
                  <a:pt x="1857435" y="1654563"/>
                </a:lnTo>
                <a:lnTo>
                  <a:pt x="1857435" y="1390267"/>
                </a:lnTo>
                <a:close/>
                <a:moveTo>
                  <a:pt x="95445" y="1337181"/>
                </a:moveTo>
                <a:lnTo>
                  <a:pt x="95445" y="1601250"/>
                </a:lnTo>
                <a:lnTo>
                  <a:pt x="102473" y="1606468"/>
                </a:lnTo>
                <a:lnTo>
                  <a:pt x="109501" y="1611913"/>
                </a:lnTo>
                <a:lnTo>
                  <a:pt x="116756" y="1617131"/>
                </a:lnTo>
                <a:lnTo>
                  <a:pt x="124237" y="1621895"/>
                </a:lnTo>
                <a:lnTo>
                  <a:pt x="132172" y="1627113"/>
                </a:lnTo>
                <a:lnTo>
                  <a:pt x="140107" y="1632104"/>
                </a:lnTo>
                <a:lnTo>
                  <a:pt x="156883" y="1642086"/>
                </a:lnTo>
                <a:lnTo>
                  <a:pt x="174340" y="1651614"/>
                </a:lnTo>
                <a:lnTo>
                  <a:pt x="192704" y="1661142"/>
                </a:lnTo>
                <a:lnTo>
                  <a:pt x="211747" y="1670217"/>
                </a:lnTo>
                <a:lnTo>
                  <a:pt x="231698" y="1679291"/>
                </a:lnTo>
                <a:lnTo>
                  <a:pt x="231698" y="1415222"/>
                </a:lnTo>
                <a:lnTo>
                  <a:pt x="211747" y="1406148"/>
                </a:lnTo>
                <a:lnTo>
                  <a:pt x="192704" y="1397073"/>
                </a:lnTo>
                <a:lnTo>
                  <a:pt x="174340" y="1387545"/>
                </a:lnTo>
                <a:lnTo>
                  <a:pt x="156883" y="1378016"/>
                </a:lnTo>
                <a:lnTo>
                  <a:pt x="140107" y="1367808"/>
                </a:lnTo>
                <a:lnTo>
                  <a:pt x="132172" y="1363043"/>
                </a:lnTo>
                <a:lnTo>
                  <a:pt x="124237" y="1357826"/>
                </a:lnTo>
                <a:lnTo>
                  <a:pt x="116756" y="1352608"/>
                </a:lnTo>
                <a:lnTo>
                  <a:pt x="109501" y="1347844"/>
                </a:lnTo>
                <a:lnTo>
                  <a:pt x="102473" y="1342399"/>
                </a:lnTo>
                <a:lnTo>
                  <a:pt x="95445" y="1337181"/>
                </a:lnTo>
                <a:close/>
                <a:moveTo>
                  <a:pt x="5441" y="1185863"/>
                </a:moveTo>
                <a:lnTo>
                  <a:pt x="8162" y="1194257"/>
                </a:lnTo>
                <a:lnTo>
                  <a:pt x="11336" y="1202651"/>
                </a:lnTo>
                <a:lnTo>
                  <a:pt x="15190" y="1210818"/>
                </a:lnTo>
                <a:lnTo>
                  <a:pt x="19724" y="1218758"/>
                </a:lnTo>
                <a:lnTo>
                  <a:pt x="24485" y="1227152"/>
                </a:lnTo>
                <a:lnTo>
                  <a:pt x="29926" y="1235092"/>
                </a:lnTo>
                <a:lnTo>
                  <a:pt x="35820" y="1242806"/>
                </a:lnTo>
                <a:lnTo>
                  <a:pt x="42395" y="1250746"/>
                </a:lnTo>
                <a:lnTo>
                  <a:pt x="49423" y="1258459"/>
                </a:lnTo>
                <a:lnTo>
                  <a:pt x="56904" y="1266173"/>
                </a:lnTo>
                <a:lnTo>
                  <a:pt x="64839" y="1274113"/>
                </a:lnTo>
                <a:lnTo>
                  <a:pt x="73227" y="1281373"/>
                </a:lnTo>
                <a:lnTo>
                  <a:pt x="82296" y="1288859"/>
                </a:lnTo>
                <a:lnTo>
                  <a:pt x="91591" y="1296119"/>
                </a:lnTo>
                <a:lnTo>
                  <a:pt x="101566" y="1303605"/>
                </a:lnTo>
                <a:lnTo>
                  <a:pt x="111995" y="1310865"/>
                </a:lnTo>
                <a:lnTo>
                  <a:pt x="122650" y="1317898"/>
                </a:lnTo>
                <a:lnTo>
                  <a:pt x="133986" y="1324930"/>
                </a:lnTo>
                <a:lnTo>
                  <a:pt x="145548" y="1331736"/>
                </a:lnTo>
                <a:lnTo>
                  <a:pt x="157563" y="1338542"/>
                </a:lnTo>
                <a:lnTo>
                  <a:pt x="170259" y="1345121"/>
                </a:lnTo>
                <a:lnTo>
                  <a:pt x="183182" y="1351927"/>
                </a:lnTo>
                <a:lnTo>
                  <a:pt x="196558" y="1358279"/>
                </a:lnTo>
                <a:lnTo>
                  <a:pt x="210160" y="1364858"/>
                </a:lnTo>
                <a:lnTo>
                  <a:pt x="224443" y="1370984"/>
                </a:lnTo>
                <a:lnTo>
                  <a:pt x="238726" y="1377109"/>
                </a:lnTo>
                <a:lnTo>
                  <a:pt x="253689" y="1383234"/>
                </a:lnTo>
                <a:lnTo>
                  <a:pt x="269332" y="1389133"/>
                </a:lnTo>
                <a:lnTo>
                  <a:pt x="284975" y="1395031"/>
                </a:lnTo>
                <a:lnTo>
                  <a:pt x="301071" y="1400703"/>
                </a:lnTo>
                <a:lnTo>
                  <a:pt x="317394" y="1406148"/>
                </a:lnTo>
                <a:lnTo>
                  <a:pt x="334171" y="1411592"/>
                </a:lnTo>
                <a:lnTo>
                  <a:pt x="351174" y="1416810"/>
                </a:lnTo>
                <a:lnTo>
                  <a:pt x="368857" y="1422028"/>
                </a:lnTo>
                <a:lnTo>
                  <a:pt x="386541" y="1427019"/>
                </a:lnTo>
                <a:lnTo>
                  <a:pt x="404677" y="1431783"/>
                </a:lnTo>
                <a:lnTo>
                  <a:pt x="423268" y="1436774"/>
                </a:lnTo>
                <a:lnTo>
                  <a:pt x="441631" y="1441085"/>
                </a:lnTo>
                <a:lnTo>
                  <a:pt x="460901" y="1445849"/>
                </a:lnTo>
                <a:lnTo>
                  <a:pt x="480172" y="1449932"/>
                </a:lnTo>
                <a:lnTo>
                  <a:pt x="500122" y="1454243"/>
                </a:lnTo>
                <a:lnTo>
                  <a:pt x="519846" y="1458099"/>
                </a:lnTo>
                <a:lnTo>
                  <a:pt x="540250" y="1461956"/>
                </a:lnTo>
                <a:lnTo>
                  <a:pt x="560654" y="1465586"/>
                </a:lnTo>
                <a:lnTo>
                  <a:pt x="581511" y="1469216"/>
                </a:lnTo>
                <a:lnTo>
                  <a:pt x="602369" y="1472619"/>
                </a:lnTo>
                <a:lnTo>
                  <a:pt x="623679" y="1476021"/>
                </a:lnTo>
                <a:lnTo>
                  <a:pt x="645217" y="1479198"/>
                </a:lnTo>
                <a:lnTo>
                  <a:pt x="666981" y="1481920"/>
                </a:lnTo>
                <a:lnTo>
                  <a:pt x="688972" y="1484415"/>
                </a:lnTo>
                <a:lnTo>
                  <a:pt x="711189" y="1487138"/>
                </a:lnTo>
                <a:lnTo>
                  <a:pt x="733860" y="1489406"/>
                </a:lnTo>
                <a:lnTo>
                  <a:pt x="756531" y="1491675"/>
                </a:lnTo>
                <a:lnTo>
                  <a:pt x="779202" y="1493717"/>
                </a:lnTo>
                <a:lnTo>
                  <a:pt x="802554" y="1495532"/>
                </a:lnTo>
                <a:lnTo>
                  <a:pt x="825678" y="1497120"/>
                </a:lnTo>
                <a:lnTo>
                  <a:pt x="849029" y="1498708"/>
                </a:lnTo>
                <a:lnTo>
                  <a:pt x="872834" y="1500069"/>
                </a:lnTo>
                <a:lnTo>
                  <a:pt x="896865" y="1500976"/>
                </a:lnTo>
                <a:lnTo>
                  <a:pt x="920896" y="1501884"/>
                </a:lnTo>
                <a:lnTo>
                  <a:pt x="944701" y="1502565"/>
                </a:lnTo>
                <a:lnTo>
                  <a:pt x="969185" y="1503018"/>
                </a:lnTo>
                <a:lnTo>
                  <a:pt x="993670" y="1503245"/>
                </a:lnTo>
                <a:lnTo>
                  <a:pt x="1018381" y="1503699"/>
                </a:lnTo>
                <a:lnTo>
                  <a:pt x="1043093" y="1503245"/>
                </a:lnTo>
                <a:lnTo>
                  <a:pt x="1067578" y="1503018"/>
                </a:lnTo>
                <a:lnTo>
                  <a:pt x="1091835" y="1502565"/>
                </a:lnTo>
                <a:lnTo>
                  <a:pt x="1116093" y="1501884"/>
                </a:lnTo>
                <a:lnTo>
                  <a:pt x="1139898" y="1500976"/>
                </a:lnTo>
                <a:lnTo>
                  <a:pt x="1163703" y="1500069"/>
                </a:lnTo>
                <a:lnTo>
                  <a:pt x="1187507" y="1498708"/>
                </a:lnTo>
                <a:lnTo>
                  <a:pt x="1210858" y="1497120"/>
                </a:lnTo>
                <a:lnTo>
                  <a:pt x="1234436" y="1495532"/>
                </a:lnTo>
                <a:lnTo>
                  <a:pt x="1257334" y="1493717"/>
                </a:lnTo>
                <a:lnTo>
                  <a:pt x="1280232" y="1491675"/>
                </a:lnTo>
                <a:lnTo>
                  <a:pt x="1302903" y="1489406"/>
                </a:lnTo>
                <a:lnTo>
                  <a:pt x="1325347" y="1487138"/>
                </a:lnTo>
                <a:lnTo>
                  <a:pt x="1347565" y="1484415"/>
                </a:lnTo>
                <a:lnTo>
                  <a:pt x="1369782" y="1481920"/>
                </a:lnTo>
                <a:lnTo>
                  <a:pt x="1391319" y="1479198"/>
                </a:lnTo>
                <a:lnTo>
                  <a:pt x="1413084" y="1476021"/>
                </a:lnTo>
                <a:lnTo>
                  <a:pt x="1434168" y="1472619"/>
                </a:lnTo>
                <a:lnTo>
                  <a:pt x="1455252" y="1469216"/>
                </a:lnTo>
                <a:lnTo>
                  <a:pt x="1476109" y="1465586"/>
                </a:lnTo>
                <a:lnTo>
                  <a:pt x="1496513" y="1461956"/>
                </a:lnTo>
                <a:lnTo>
                  <a:pt x="1516917" y="1458099"/>
                </a:lnTo>
                <a:lnTo>
                  <a:pt x="1536867" y="1454243"/>
                </a:lnTo>
                <a:lnTo>
                  <a:pt x="1556364" y="1449932"/>
                </a:lnTo>
                <a:lnTo>
                  <a:pt x="1575635" y="1445849"/>
                </a:lnTo>
                <a:lnTo>
                  <a:pt x="1594905" y="1441085"/>
                </a:lnTo>
                <a:lnTo>
                  <a:pt x="1613722" y="1436774"/>
                </a:lnTo>
                <a:lnTo>
                  <a:pt x="1632086" y="1431783"/>
                </a:lnTo>
                <a:lnTo>
                  <a:pt x="1650222" y="1427019"/>
                </a:lnTo>
                <a:lnTo>
                  <a:pt x="1668133" y="1422028"/>
                </a:lnTo>
                <a:lnTo>
                  <a:pt x="1685589" y="1416810"/>
                </a:lnTo>
                <a:lnTo>
                  <a:pt x="1702592" y="1411592"/>
                </a:lnTo>
                <a:lnTo>
                  <a:pt x="1719369" y="1406148"/>
                </a:lnTo>
                <a:lnTo>
                  <a:pt x="1735919" y="1400703"/>
                </a:lnTo>
                <a:lnTo>
                  <a:pt x="1751789" y="1395031"/>
                </a:lnTo>
                <a:lnTo>
                  <a:pt x="1767658" y="1389133"/>
                </a:lnTo>
                <a:lnTo>
                  <a:pt x="1782848" y="1383234"/>
                </a:lnTo>
                <a:lnTo>
                  <a:pt x="1797811" y="1377109"/>
                </a:lnTo>
                <a:lnTo>
                  <a:pt x="1812320" y="1370984"/>
                </a:lnTo>
                <a:lnTo>
                  <a:pt x="1826603" y="1364858"/>
                </a:lnTo>
                <a:lnTo>
                  <a:pt x="1840205" y="1358279"/>
                </a:lnTo>
                <a:lnTo>
                  <a:pt x="1853581" y="1351927"/>
                </a:lnTo>
                <a:lnTo>
                  <a:pt x="1866504" y="1345121"/>
                </a:lnTo>
                <a:lnTo>
                  <a:pt x="1879199" y="1338542"/>
                </a:lnTo>
                <a:lnTo>
                  <a:pt x="1891215" y="1331736"/>
                </a:lnTo>
                <a:lnTo>
                  <a:pt x="1903004" y="1324930"/>
                </a:lnTo>
                <a:lnTo>
                  <a:pt x="1913886" y="1317898"/>
                </a:lnTo>
                <a:lnTo>
                  <a:pt x="1924768" y="1310865"/>
                </a:lnTo>
                <a:lnTo>
                  <a:pt x="1935197" y="1303605"/>
                </a:lnTo>
                <a:lnTo>
                  <a:pt x="1944945" y="1296119"/>
                </a:lnTo>
                <a:lnTo>
                  <a:pt x="1954467" y="1288859"/>
                </a:lnTo>
                <a:lnTo>
                  <a:pt x="1963536" y="1281373"/>
                </a:lnTo>
                <a:lnTo>
                  <a:pt x="1971697" y="1274113"/>
                </a:lnTo>
                <a:lnTo>
                  <a:pt x="1979859" y="1266173"/>
                </a:lnTo>
                <a:lnTo>
                  <a:pt x="1987113" y="1258459"/>
                </a:lnTo>
                <a:lnTo>
                  <a:pt x="1994141" y="1250746"/>
                </a:lnTo>
                <a:lnTo>
                  <a:pt x="2000716" y="1242806"/>
                </a:lnTo>
                <a:lnTo>
                  <a:pt x="2006611" y="1235092"/>
                </a:lnTo>
                <a:lnTo>
                  <a:pt x="2012278" y="1227152"/>
                </a:lnTo>
                <a:lnTo>
                  <a:pt x="2017039" y="1218758"/>
                </a:lnTo>
                <a:lnTo>
                  <a:pt x="2021573" y="1210818"/>
                </a:lnTo>
                <a:lnTo>
                  <a:pt x="2025427" y="1202651"/>
                </a:lnTo>
                <a:lnTo>
                  <a:pt x="2028375" y="1194257"/>
                </a:lnTo>
                <a:lnTo>
                  <a:pt x="2031322" y="1185863"/>
                </a:lnTo>
                <a:lnTo>
                  <a:pt x="2032682" y="1190400"/>
                </a:lnTo>
                <a:lnTo>
                  <a:pt x="2033589" y="1195164"/>
                </a:lnTo>
                <a:lnTo>
                  <a:pt x="2034723" y="1199475"/>
                </a:lnTo>
                <a:lnTo>
                  <a:pt x="2035403" y="1204012"/>
                </a:lnTo>
                <a:lnTo>
                  <a:pt x="2035856" y="1208776"/>
                </a:lnTo>
                <a:lnTo>
                  <a:pt x="2036536" y="1213313"/>
                </a:lnTo>
                <a:lnTo>
                  <a:pt x="2036763" y="1218078"/>
                </a:lnTo>
                <a:lnTo>
                  <a:pt x="2036763" y="1222615"/>
                </a:lnTo>
                <a:lnTo>
                  <a:pt x="2036763" y="1491675"/>
                </a:lnTo>
                <a:lnTo>
                  <a:pt x="2036763" y="1496439"/>
                </a:lnTo>
                <a:lnTo>
                  <a:pt x="2036536" y="1500976"/>
                </a:lnTo>
                <a:lnTo>
                  <a:pt x="2035856" y="1505741"/>
                </a:lnTo>
                <a:lnTo>
                  <a:pt x="2035403" y="1510051"/>
                </a:lnTo>
                <a:lnTo>
                  <a:pt x="2034723" y="1514588"/>
                </a:lnTo>
                <a:lnTo>
                  <a:pt x="2033816" y="1519126"/>
                </a:lnTo>
                <a:lnTo>
                  <a:pt x="2032909" y="1523663"/>
                </a:lnTo>
                <a:lnTo>
                  <a:pt x="2031549" y="1528200"/>
                </a:lnTo>
                <a:lnTo>
                  <a:pt x="2029962" y="1532511"/>
                </a:lnTo>
                <a:lnTo>
                  <a:pt x="2028375" y="1536821"/>
                </a:lnTo>
                <a:lnTo>
                  <a:pt x="2025201" y="1545895"/>
                </a:lnTo>
                <a:lnTo>
                  <a:pt x="2020893" y="1554743"/>
                </a:lnTo>
                <a:lnTo>
                  <a:pt x="2016132" y="1563137"/>
                </a:lnTo>
                <a:lnTo>
                  <a:pt x="2010691" y="1571985"/>
                </a:lnTo>
                <a:lnTo>
                  <a:pt x="2004797" y="1580379"/>
                </a:lnTo>
                <a:lnTo>
                  <a:pt x="1997996" y="1589000"/>
                </a:lnTo>
                <a:lnTo>
                  <a:pt x="1991194" y="1597167"/>
                </a:lnTo>
                <a:lnTo>
                  <a:pt x="1983259" y="1605561"/>
                </a:lnTo>
                <a:lnTo>
                  <a:pt x="1975098" y="1613728"/>
                </a:lnTo>
                <a:lnTo>
                  <a:pt x="1966029" y="1621668"/>
                </a:lnTo>
                <a:lnTo>
                  <a:pt x="1956734" y="1629835"/>
                </a:lnTo>
                <a:lnTo>
                  <a:pt x="1946759" y="1637775"/>
                </a:lnTo>
                <a:lnTo>
                  <a:pt x="1936331" y="1645489"/>
                </a:lnTo>
                <a:lnTo>
                  <a:pt x="1925448" y="1653202"/>
                </a:lnTo>
                <a:lnTo>
                  <a:pt x="1913659" y="1660689"/>
                </a:lnTo>
                <a:lnTo>
                  <a:pt x="1901871" y="1668175"/>
                </a:lnTo>
                <a:lnTo>
                  <a:pt x="1889175" y="1675662"/>
                </a:lnTo>
                <a:lnTo>
                  <a:pt x="1876252" y="1682921"/>
                </a:lnTo>
                <a:lnTo>
                  <a:pt x="1862876" y="1690181"/>
                </a:lnTo>
                <a:lnTo>
                  <a:pt x="1848820" y="1696987"/>
                </a:lnTo>
                <a:lnTo>
                  <a:pt x="1834311" y="1703793"/>
                </a:lnTo>
                <a:lnTo>
                  <a:pt x="1819575" y="1710826"/>
                </a:lnTo>
                <a:lnTo>
                  <a:pt x="1804159" y="1717178"/>
                </a:lnTo>
                <a:lnTo>
                  <a:pt x="1788515" y="1723984"/>
                </a:lnTo>
                <a:lnTo>
                  <a:pt x="1772192" y="1730109"/>
                </a:lnTo>
                <a:lnTo>
                  <a:pt x="1755416" y="1736234"/>
                </a:lnTo>
                <a:lnTo>
                  <a:pt x="1738413" y="1742360"/>
                </a:lnTo>
                <a:lnTo>
                  <a:pt x="1720956" y="1748485"/>
                </a:lnTo>
                <a:lnTo>
                  <a:pt x="1703046" y="1754156"/>
                </a:lnTo>
                <a:lnTo>
                  <a:pt x="1684682" y="1759828"/>
                </a:lnTo>
                <a:lnTo>
                  <a:pt x="1666319" y="1765500"/>
                </a:lnTo>
                <a:lnTo>
                  <a:pt x="1647049" y="1770491"/>
                </a:lnTo>
                <a:lnTo>
                  <a:pt x="1627778" y="1775709"/>
                </a:lnTo>
                <a:lnTo>
                  <a:pt x="1608054" y="1780926"/>
                </a:lnTo>
                <a:lnTo>
                  <a:pt x="1587877" y="1785917"/>
                </a:lnTo>
                <a:lnTo>
                  <a:pt x="1567247" y="1790455"/>
                </a:lnTo>
                <a:lnTo>
                  <a:pt x="1546389" y="1794765"/>
                </a:lnTo>
                <a:lnTo>
                  <a:pt x="1525079" y="1799302"/>
                </a:lnTo>
                <a:lnTo>
                  <a:pt x="1503768" y="1803386"/>
                </a:lnTo>
                <a:lnTo>
                  <a:pt x="1481777" y="1807469"/>
                </a:lnTo>
                <a:lnTo>
                  <a:pt x="1460013" y="1811326"/>
                </a:lnTo>
                <a:lnTo>
                  <a:pt x="1437568" y="1814956"/>
                </a:lnTo>
                <a:lnTo>
                  <a:pt x="1414897" y="1818359"/>
                </a:lnTo>
                <a:lnTo>
                  <a:pt x="1391773" y="1821762"/>
                </a:lnTo>
                <a:lnTo>
                  <a:pt x="1368422" y="1824711"/>
                </a:lnTo>
                <a:lnTo>
                  <a:pt x="1344844" y="1827660"/>
                </a:lnTo>
                <a:lnTo>
                  <a:pt x="1321266" y="1830156"/>
                </a:lnTo>
                <a:lnTo>
                  <a:pt x="1297235" y="1832651"/>
                </a:lnTo>
                <a:lnTo>
                  <a:pt x="1272750" y="1835147"/>
                </a:lnTo>
                <a:lnTo>
                  <a:pt x="1248265" y="1837189"/>
                </a:lnTo>
                <a:lnTo>
                  <a:pt x="1223554" y="1839003"/>
                </a:lnTo>
                <a:lnTo>
                  <a:pt x="1198389" y="1840818"/>
                </a:lnTo>
                <a:lnTo>
                  <a:pt x="1173451" y="1841953"/>
                </a:lnTo>
                <a:lnTo>
                  <a:pt x="1148060" y="1843314"/>
                </a:lnTo>
                <a:lnTo>
                  <a:pt x="1122441" y="1844448"/>
                </a:lnTo>
                <a:lnTo>
                  <a:pt x="1096597" y="1845129"/>
                </a:lnTo>
                <a:lnTo>
                  <a:pt x="1070525" y="1845583"/>
                </a:lnTo>
                <a:lnTo>
                  <a:pt x="1044680" y="1846263"/>
                </a:lnTo>
                <a:lnTo>
                  <a:pt x="1018381" y="1846263"/>
                </a:lnTo>
                <a:lnTo>
                  <a:pt x="992083" y="1846263"/>
                </a:lnTo>
                <a:lnTo>
                  <a:pt x="966011" y="1845583"/>
                </a:lnTo>
                <a:lnTo>
                  <a:pt x="939940" y="1845129"/>
                </a:lnTo>
                <a:lnTo>
                  <a:pt x="914095" y="1844448"/>
                </a:lnTo>
                <a:lnTo>
                  <a:pt x="888477" y="1843314"/>
                </a:lnTo>
                <a:lnTo>
                  <a:pt x="863312" y="1841953"/>
                </a:lnTo>
                <a:lnTo>
                  <a:pt x="838147" y="1840818"/>
                </a:lnTo>
                <a:lnTo>
                  <a:pt x="812982" y="1839003"/>
                </a:lnTo>
                <a:lnTo>
                  <a:pt x="788271" y="1837189"/>
                </a:lnTo>
                <a:lnTo>
                  <a:pt x="763786" y="1835147"/>
                </a:lnTo>
                <a:lnTo>
                  <a:pt x="739528" y="1832651"/>
                </a:lnTo>
                <a:lnTo>
                  <a:pt x="715497" y="1830156"/>
                </a:lnTo>
                <a:lnTo>
                  <a:pt x="691692" y="1827660"/>
                </a:lnTo>
                <a:lnTo>
                  <a:pt x="668115" y="1824711"/>
                </a:lnTo>
                <a:lnTo>
                  <a:pt x="644990" y="1821762"/>
                </a:lnTo>
                <a:lnTo>
                  <a:pt x="621866" y="1818359"/>
                </a:lnTo>
                <a:lnTo>
                  <a:pt x="599195" y="1814956"/>
                </a:lnTo>
                <a:lnTo>
                  <a:pt x="576750" y="1811326"/>
                </a:lnTo>
                <a:lnTo>
                  <a:pt x="554759" y="1807469"/>
                </a:lnTo>
                <a:lnTo>
                  <a:pt x="532995" y="1803386"/>
                </a:lnTo>
                <a:lnTo>
                  <a:pt x="511458" y="1799302"/>
                </a:lnTo>
                <a:lnTo>
                  <a:pt x="490147" y="1794765"/>
                </a:lnTo>
                <a:lnTo>
                  <a:pt x="469290" y="1790455"/>
                </a:lnTo>
                <a:lnTo>
                  <a:pt x="448886" y="1785917"/>
                </a:lnTo>
                <a:lnTo>
                  <a:pt x="428935" y="1780926"/>
                </a:lnTo>
                <a:lnTo>
                  <a:pt x="408985" y="1775709"/>
                </a:lnTo>
                <a:lnTo>
                  <a:pt x="389715" y="1770491"/>
                </a:lnTo>
                <a:lnTo>
                  <a:pt x="370671" y="1765500"/>
                </a:lnTo>
                <a:lnTo>
                  <a:pt x="352081" y="1759828"/>
                </a:lnTo>
                <a:lnTo>
                  <a:pt x="333717" y="1754156"/>
                </a:lnTo>
                <a:lnTo>
                  <a:pt x="315580" y="1748485"/>
                </a:lnTo>
                <a:lnTo>
                  <a:pt x="298124" y="1742360"/>
                </a:lnTo>
                <a:lnTo>
                  <a:pt x="281120" y="1736234"/>
                </a:lnTo>
                <a:lnTo>
                  <a:pt x="264571" y="1730109"/>
                </a:lnTo>
                <a:lnTo>
                  <a:pt x="248474" y="1723984"/>
                </a:lnTo>
                <a:lnTo>
                  <a:pt x="232605" y="1717178"/>
                </a:lnTo>
                <a:lnTo>
                  <a:pt x="217188" y="1710826"/>
                </a:lnTo>
                <a:lnTo>
                  <a:pt x="202225" y="1703793"/>
                </a:lnTo>
                <a:lnTo>
                  <a:pt x="187716" y="1696987"/>
                </a:lnTo>
                <a:lnTo>
                  <a:pt x="173887" y="1690181"/>
                </a:lnTo>
                <a:lnTo>
                  <a:pt x="160511" y="1682921"/>
                </a:lnTo>
                <a:lnTo>
                  <a:pt x="147362" y="1675662"/>
                </a:lnTo>
                <a:lnTo>
                  <a:pt x="134892" y="1668175"/>
                </a:lnTo>
                <a:lnTo>
                  <a:pt x="122877" y="1660689"/>
                </a:lnTo>
                <a:lnTo>
                  <a:pt x="111541" y="1653202"/>
                </a:lnTo>
                <a:lnTo>
                  <a:pt x="100433" y="1645489"/>
                </a:lnTo>
                <a:lnTo>
                  <a:pt x="90004" y="1637775"/>
                </a:lnTo>
                <a:lnTo>
                  <a:pt x="80029" y="1629835"/>
                </a:lnTo>
                <a:lnTo>
                  <a:pt x="70734" y="1621668"/>
                </a:lnTo>
                <a:lnTo>
                  <a:pt x="61665" y="1613728"/>
                </a:lnTo>
                <a:lnTo>
                  <a:pt x="53504" y="1605561"/>
                </a:lnTo>
                <a:lnTo>
                  <a:pt x="45795" y="1597167"/>
                </a:lnTo>
                <a:lnTo>
                  <a:pt x="38541" y="1589000"/>
                </a:lnTo>
                <a:lnTo>
                  <a:pt x="31966" y="1580379"/>
                </a:lnTo>
                <a:lnTo>
                  <a:pt x="26072" y="1571985"/>
                </a:lnTo>
                <a:lnTo>
                  <a:pt x="20631" y="1563137"/>
                </a:lnTo>
                <a:lnTo>
                  <a:pt x="15870" y="1554743"/>
                </a:lnTo>
                <a:lnTo>
                  <a:pt x="11562" y="1545895"/>
                </a:lnTo>
                <a:lnTo>
                  <a:pt x="8162" y="1536821"/>
                </a:lnTo>
                <a:lnTo>
                  <a:pt x="6575" y="1532511"/>
                </a:lnTo>
                <a:lnTo>
                  <a:pt x="5214" y="1528200"/>
                </a:lnTo>
                <a:lnTo>
                  <a:pt x="3854" y="1523663"/>
                </a:lnTo>
                <a:lnTo>
                  <a:pt x="2947" y="1519126"/>
                </a:lnTo>
                <a:lnTo>
                  <a:pt x="2040" y="1514588"/>
                </a:lnTo>
                <a:lnTo>
                  <a:pt x="1360" y="1510051"/>
                </a:lnTo>
                <a:lnTo>
                  <a:pt x="907" y="1505741"/>
                </a:lnTo>
                <a:lnTo>
                  <a:pt x="227" y="1500976"/>
                </a:lnTo>
                <a:lnTo>
                  <a:pt x="0" y="1496439"/>
                </a:lnTo>
                <a:lnTo>
                  <a:pt x="0" y="1491675"/>
                </a:lnTo>
                <a:lnTo>
                  <a:pt x="0" y="1222615"/>
                </a:lnTo>
                <a:lnTo>
                  <a:pt x="0" y="1218078"/>
                </a:lnTo>
                <a:lnTo>
                  <a:pt x="227" y="1213313"/>
                </a:lnTo>
                <a:lnTo>
                  <a:pt x="907" y="1208776"/>
                </a:lnTo>
                <a:lnTo>
                  <a:pt x="1360" y="1204012"/>
                </a:lnTo>
                <a:lnTo>
                  <a:pt x="2040" y="1199475"/>
                </a:lnTo>
                <a:lnTo>
                  <a:pt x="3174" y="1195164"/>
                </a:lnTo>
                <a:lnTo>
                  <a:pt x="4081" y="1190400"/>
                </a:lnTo>
                <a:lnTo>
                  <a:pt x="5441" y="1185863"/>
                </a:lnTo>
                <a:close/>
                <a:moveTo>
                  <a:pt x="495361" y="1058062"/>
                </a:moveTo>
                <a:lnTo>
                  <a:pt x="495361" y="1322132"/>
                </a:lnTo>
                <a:lnTo>
                  <a:pt x="528008" y="1328938"/>
                </a:lnTo>
                <a:lnTo>
                  <a:pt x="561787" y="1335290"/>
                </a:lnTo>
                <a:lnTo>
                  <a:pt x="596474" y="1341188"/>
                </a:lnTo>
                <a:lnTo>
                  <a:pt x="631614" y="1346633"/>
                </a:lnTo>
                <a:lnTo>
                  <a:pt x="631614" y="1082564"/>
                </a:lnTo>
                <a:lnTo>
                  <a:pt x="596474" y="1077119"/>
                </a:lnTo>
                <a:lnTo>
                  <a:pt x="561787" y="1071220"/>
                </a:lnTo>
                <a:lnTo>
                  <a:pt x="528008" y="1064641"/>
                </a:lnTo>
                <a:lnTo>
                  <a:pt x="495361" y="1058062"/>
                </a:lnTo>
                <a:close/>
                <a:moveTo>
                  <a:pt x="295403" y="1001120"/>
                </a:moveTo>
                <a:lnTo>
                  <a:pt x="295403" y="1265416"/>
                </a:lnTo>
                <a:lnTo>
                  <a:pt x="311273" y="1271087"/>
                </a:lnTo>
                <a:lnTo>
                  <a:pt x="327596" y="1276532"/>
                </a:lnTo>
                <a:lnTo>
                  <a:pt x="343919" y="1281977"/>
                </a:lnTo>
                <a:lnTo>
                  <a:pt x="360696" y="1286968"/>
                </a:lnTo>
                <a:lnTo>
                  <a:pt x="378152" y="1292186"/>
                </a:lnTo>
                <a:lnTo>
                  <a:pt x="395609" y="1297404"/>
                </a:lnTo>
                <a:lnTo>
                  <a:pt x="413292" y="1302168"/>
                </a:lnTo>
                <a:lnTo>
                  <a:pt x="431429" y="1306932"/>
                </a:lnTo>
                <a:lnTo>
                  <a:pt x="431429" y="1042863"/>
                </a:lnTo>
                <a:lnTo>
                  <a:pt x="413292" y="1038098"/>
                </a:lnTo>
                <a:lnTo>
                  <a:pt x="395609" y="1033107"/>
                </a:lnTo>
                <a:lnTo>
                  <a:pt x="378152" y="1028116"/>
                </a:lnTo>
                <a:lnTo>
                  <a:pt x="360696" y="1022899"/>
                </a:lnTo>
                <a:lnTo>
                  <a:pt x="343919" y="1017681"/>
                </a:lnTo>
                <a:lnTo>
                  <a:pt x="327596" y="1012236"/>
                </a:lnTo>
                <a:lnTo>
                  <a:pt x="311273" y="1006791"/>
                </a:lnTo>
                <a:lnTo>
                  <a:pt x="295403" y="1001120"/>
                </a:lnTo>
                <a:close/>
                <a:moveTo>
                  <a:pt x="1857435" y="950756"/>
                </a:moveTo>
                <a:lnTo>
                  <a:pt x="1842246" y="958469"/>
                </a:lnTo>
                <a:lnTo>
                  <a:pt x="1826603" y="966183"/>
                </a:lnTo>
                <a:lnTo>
                  <a:pt x="1810280" y="973669"/>
                </a:lnTo>
                <a:lnTo>
                  <a:pt x="1793503" y="980929"/>
                </a:lnTo>
                <a:lnTo>
                  <a:pt x="1776273" y="987735"/>
                </a:lnTo>
                <a:lnTo>
                  <a:pt x="1758590" y="994767"/>
                </a:lnTo>
                <a:lnTo>
                  <a:pt x="1740226" y="1001800"/>
                </a:lnTo>
                <a:lnTo>
                  <a:pt x="1721409" y="1008379"/>
                </a:lnTo>
                <a:lnTo>
                  <a:pt x="1721409" y="1272675"/>
                </a:lnTo>
                <a:lnTo>
                  <a:pt x="1740226" y="1265869"/>
                </a:lnTo>
                <a:lnTo>
                  <a:pt x="1758590" y="1259290"/>
                </a:lnTo>
                <a:lnTo>
                  <a:pt x="1776273" y="1252258"/>
                </a:lnTo>
                <a:lnTo>
                  <a:pt x="1793503" y="1244998"/>
                </a:lnTo>
                <a:lnTo>
                  <a:pt x="1810280" y="1237738"/>
                </a:lnTo>
                <a:lnTo>
                  <a:pt x="1826603" y="1230252"/>
                </a:lnTo>
                <a:lnTo>
                  <a:pt x="1842246" y="1222539"/>
                </a:lnTo>
                <a:lnTo>
                  <a:pt x="1857435" y="1214825"/>
                </a:lnTo>
                <a:lnTo>
                  <a:pt x="1857435" y="950756"/>
                </a:lnTo>
                <a:close/>
                <a:moveTo>
                  <a:pt x="95445" y="897443"/>
                </a:moveTo>
                <a:lnTo>
                  <a:pt x="95445" y="1161739"/>
                </a:lnTo>
                <a:lnTo>
                  <a:pt x="102473" y="1166730"/>
                </a:lnTo>
                <a:lnTo>
                  <a:pt x="109501" y="1172175"/>
                </a:lnTo>
                <a:lnTo>
                  <a:pt x="116756" y="1177393"/>
                </a:lnTo>
                <a:lnTo>
                  <a:pt x="124237" y="1182384"/>
                </a:lnTo>
                <a:lnTo>
                  <a:pt x="132172" y="1187375"/>
                </a:lnTo>
                <a:lnTo>
                  <a:pt x="140107" y="1192366"/>
                </a:lnTo>
                <a:lnTo>
                  <a:pt x="156883" y="1202348"/>
                </a:lnTo>
                <a:lnTo>
                  <a:pt x="174340" y="1211876"/>
                </a:lnTo>
                <a:lnTo>
                  <a:pt x="192704" y="1221631"/>
                </a:lnTo>
                <a:lnTo>
                  <a:pt x="211747" y="1230479"/>
                </a:lnTo>
                <a:lnTo>
                  <a:pt x="231698" y="1239553"/>
                </a:lnTo>
                <a:lnTo>
                  <a:pt x="231698" y="975484"/>
                </a:lnTo>
                <a:lnTo>
                  <a:pt x="211747" y="966410"/>
                </a:lnTo>
                <a:lnTo>
                  <a:pt x="192704" y="957335"/>
                </a:lnTo>
                <a:lnTo>
                  <a:pt x="174340" y="947807"/>
                </a:lnTo>
                <a:lnTo>
                  <a:pt x="156883" y="938278"/>
                </a:lnTo>
                <a:lnTo>
                  <a:pt x="140107" y="928296"/>
                </a:lnTo>
                <a:lnTo>
                  <a:pt x="132172" y="923305"/>
                </a:lnTo>
                <a:lnTo>
                  <a:pt x="124237" y="918088"/>
                </a:lnTo>
                <a:lnTo>
                  <a:pt x="116756" y="913323"/>
                </a:lnTo>
                <a:lnTo>
                  <a:pt x="109501" y="908106"/>
                </a:lnTo>
                <a:lnTo>
                  <a:pt x="102473" y="902888"/>
                </a:lnTo>
                <a:lnTo>
                  <a:pt x="95445" y="897443"/>
                </a:lnTo>
                <a:close/>
                <a:moveTo>
                  <a:pt x="5441" y="746125"/>
                </a:moveTo>
                <a:lnTo>
                  <a:pt x="8162" y="754519"/>
                </a:lnTo>
                <a:lnTo>
                  <a:pt x="11336" y="762913"/>
                </a:lnTo>
                <a:lnTo>
                  <a:pt x="15190" y="771080"/>
                </a:lnTo>
                <a:lnTo>
                  <a:pt x="19724" y="779020"/>
                </a:lnTo>
                <a:lnTo>
                  <a:pt x="24485" y="787414"/>
                </a:lnTo>
                <a:lnTo>
                  <a:pt x="29926" y="795354"/>
                </a:lnTo>
                <a:lnTo>
                  <a:pt x="35820" y="803068"/>
                </a:lnTo>
                <a:lnTo>
                  <a:pt x="42395" y="811008"/>
                </a:lnTo>
                <a:lnTo>
                  <a:pt x="49423" y="818948"/>
                </a:lnTo>
                <a:lnTo>
                  <a:pt x="56904" y="826662"/>
                </a:lnTo>
                <a:lnTo>
                  <a:pt x="64839" y="834375"/>
                </a:lnTo>
                <a:lnTo>
                  <a:pt x="73227" y="841861"/>
                </a:lnTo>
                <a:lnTo>
                  <a:pt x="82296" y="849348"/>
                </a:lnTo>
                <a:lnTo>
                  <a:pt x="91591" y="856608"/>
                </a:lnTo>
                <a:lnTo>
                  <a:pt x="101566" y="864094"/>
                </a:lnTo>
                <a:lnTo>
                  <a:pt x="111995" y="871127"/>
                </a:lnTo>
                <a:lnTo>
                  <a:pt x="122650" y="878160"/>
                </a:lnTo>
                <a:lnTo>
                  <a:pt x="133986" y="885192"/>
                </a:lnTo>
                <a:lnTo>
                  <a:pt x="145548" y="891998"/>
                </a:lnTo>
                <a:lnTo>
                  <a:pt x="157563" y="898804"/>
                </a:lnTo>
                <a:lnTo>
                  <a:pt x="170259" y="905610"/>
                </a:lnTo>
                <a:lnTo>
                  <a:pt x="183182" y="912189"/>
                </a:lnTo>
                <a:lnTo>
                  <a:pt x="196558" y="918768"/>
                </a:lnTo>
                <a:lnTo>
                  <a:pt x="210160" y="925120"/>
                </a:lnTo>
                <a:lnTo>
                  <a:pt x="224443" y="931246"/>
                </a:lnTo>
                <a:lnTo>
                  <a:pt x="238726" y="937598"/>
                </a:lnTo>
                <a:lnTo>
                  <a:pt x="253689" y="943496"/>
                </a:lnTo>
                <a:lnTo>
                  <a:pt x="269332" y="949395"/>
                </a:lnTo>
                <a:lnTo>
                  <a:pt x="284975" y="955293"/>
                </a:lnTo>
                <a:lnTo>
                  <a:pt x="301071" y="960965"/>
                </a:lnTo>
                <a:lnTo>
                  <a:pt x="317394" y="966410"/>
                </a:lnTo>
                <a:lnTo>
                  <a:pt x="334171" y="971854"/>
                </a:lnTo>
                <a:lnTo>
                  <a:pt x="351174" y="977299"/>
                </a:lnTo>
                <a:lnTo>
                  <a:pt x="368857" y="982290"/>
                </a:lnTo>
                <a:lnTo>
                  <a:pt x="386541" y="987281"/>
                </a:lnTo>
                <a:lnTo>
                  <a:pt x="404677" y="992272"/>
                </a:lnTo>
                <a:lnTo>
                  <a:pt x="423268" y="996809"/>
                </a:lnTo>
                <a:lnTo>
                  <a:pt x="441631" y="1001573"/>
                </a:lnTo>
                <a:lnTo>
                  <a:pt x="460901" y="1006111"/>
                </a:lnTo>
                <a:lnTo>
                  <a:pt x="480172" y="1010194"/>
                </a:lnTo>
                <a:lnTo>
                  <a:pt x="500122" y="1014278"/>
                </a:lnTo>
                <a:lnTo>
                  <a:pt x="519846" y="1018588"/>
                </a:lnTo>
                <a:lnTo>
                  <a:pt x="540250" y="1022445"/>
                </a:lnTo>
                <a:lnTo>
                  <a:pt x="560654" y="1026075"/>
                </a:lnTo>
                <a:lnTo>
                  <a:pt x="581511" y="1029704"/>
                </a:lnTo>
                <a:lnTo>
                  <a:pt x="602369" y="1032881"/>
                </a:lnTo>
                <a:lnTo>
                  <a:pt x="623679" y="1036057"/>
                </a:lnTo>
                <a:lnTo>
                  <a:pt x="645217" y="1039233"/>
                </a:lnTo>
                <a:lnTo>
                  <a:pt x="666981" y="1041955"/>
                </a:lnTo>
                <a:lnTo>
                  <a:pt x="688972" y="1044904"/>
                </a:lnTo>
                <a:lnTo>
                  <a:pt x="711189" y="1047400"/>
                </a:lnTo>
                <a:lnTo>
                  <a:pt x="733860" y="1049668"/>
                </a:lnTo>
                <a:lnTo>
                  <a:pt x="756531" y="1051937"/>
                </a:lnTo>
                <a:lnTo>
                  <a:pt x="779202" y="1053752"/>
                </a:lnTo>
                <a:lnTo>
                  <a:pt x="802554" y="1055567"/>
                </a:lnTo>
                <a:lnTo>
                  <a:pt x="825678" y="1057382"/>
                </a:lnTo>
                <a:lnTo>
                  <a:pt x="849029" y="1058743"/>
                </a:lnTo>
                <a:lnTo>
                  <a:pt x="872834" y="1060104"/>
                </a:lnTo>
                <a:lnTo>
                  <a:pt x="896865" y="1061238"/>
                </a:lnTo>
                <a:lnTo>
                  <a:pt x="920896" y="1062146"/>
                </a:lnTo>
                <a:lnTo>
                  <a:pt x="944701" y="1062827"/>
                </a:lnTo>
                <a:lnTo>
                  <a:pt x="969185" y="1063507"/>
                </a:lnTo>
                <a:lnTo>
                  <a:pt x="993670" y="1063734"/>
                </a:lnTo>
                <a:lnTo>
                  <a:pt x="1018381" y="1063734"/>
                </a:lnTo>
                <a:lnTo>
                  <a:pt x="1043093" y="1063734"/>
                </a:lnTo>
                <a:lnTo>
                  <a:pt x="1067578" y="1063507"/>
                </a:lnTo>
                <a:lnTo>
                  <a:pt x="1091835" y="1062827"/>
                </a:lnTo>
                <a:lnTo>
                  <a:pt x="1116093" y="1062146"/>
                </a:lnTo>
                <a:lnTo>
                  <a:pt x="1139898" y="1061238"/>
                </a:lnTo>
                <a:lnTo>
                  <a:pt x="1163703" y="1060104"/>
                </a:lnTo>
                <a:lnTo>
                  <a:pt x="1187507" y="1058743"/>
                </a:lnTo>
                <a:lnTo>
                  <a:pt x="1210858" y="1057382"/>
                </a:lnTo>
                <a:lnTo>
                  <a:pt x="1234436" y="1055567"/>
                </a:lnTo>
                <a:lnTo>
                  <a:pt x="1257334" y="1053752"/>
                </a:lnTo>
                <a:lnTo>
                  <a:pt x="1280232" y="1051937"/>
                </a:lnTo>
                <a:lnTo>
                  <a:pt x="1302903" y="1049668"/>
                </a:lnTo>
                <a:lnTo>
                  <a:pt x="1325347" y="1047400"/>
                </a:lnTo>
                <a:lnTo>
                  <a:pt x="1347565" y="1044904"/>
                </a:lnTo>
                <a:lnTo>
                  <a:pt x="1369782" y="1041955"/>
                </a:lnTo>
                <a:lnTo>
                  <a:pt x="1391319" y="1039233"/>
                </a:lnTo>
                <a:lnTo>
                  <a:pt x="1413084" y="1036057"/>
                </a:lnTo>
                <a:lnTo>
                  <a:pt x="1434168" y="1032881"/>
                </a:lnTo>
                <a:lnTo>
                  <a:pt x="1455252" y="1029704"/>
                </a:lnTo>
                <a:lnTo>
                  <a:pt x="1476109" y="1026075"/>
                </a:lnTo>
                <a:lnTo>
                  <a:pt x="1496513" y="1022445"/>
                </a:lnTo>
                <a:lnTo>
                  <a:pt x="1516917" y="1018588"/>
                </a:lnTo>
                <a:lnTo>
                  <a:pt x="1536867" y="1014278"/>
                </a:lnTo>
                <a:lnTo>
                  <a:pt x="1556364" y="1010194"/>
                </a:lnTo>
                <a:lnTo>
                  <a:pt x="1575635" y="1006111"/>
                </a:lnTo>
                <a:lnTo>
                  <a:pt x="1594905" y="1001573"/>
                </a:lnTo>
                <a:lnTo>
                  <a:pt x="1613722" y="996809"/>
                </a:lnTo>
                <a:lnTo>
                  <a:pt x="1632086" y="992272"/>
                </a:lnTo>
                <a:lnTo>
                  <a:pt x="1650222" y="987281"/>
                </a:lnTo>
                <a:lnTo>
                  <a:pt x="1668133" y="982290"/>
                </a:lnTo>
                <a:lnTo>
                  <a:pt x="1685589" y="977299"/>
                </a:lnTo>
                <a:lnTo>
                  <a:pt x="1702592" y="971854"/>
                </a:lnTo>
                <a:lnTo>
                  <a:pt x="1719369" y="966410"/>
                </a:lnTo>
                <a:lnTo>
                  <a:pt x="1735919" y="960965"/>
                </a:lnTo>
                <a:lnTo>
                  <a:pt x="1751789" y="955293"/>
                </a:lnTo>
                <a:lnTo>
                  <a:pt x="1767658" y="949395"/>
                </a:lnTo>
                <a:lnTo>
                  <a:pt x="1782848" y="943496"/>
                </a:lnTo>
                <a:lnTo>
                  <a:pt x="1797811" y="937598"/>
                </a:lnTo>
                <a:lnTo>
                  <a:pt x="1812320" y="931246"/>
                </a:lnTo>
                <a:lnTo>
                  <a:pt x="1826603" y="925120"/>
                </a:lnTo>
                <a:lnTo>
                  <a:pt x="1840205" y="918768"/>
                </a:lnTo>
                <a:lnTo>
                  <a:pt x="1853581" y="912189"/>
                </a:lnTo>
                <a:lnTo>
                  <a:pt x="1866504" y="905610"/>
                </a:lnTo>
                <a:lnTo>
                  <a:pt x="1879199" y="898804"/>
                </a:lnTo>
                <a:lnTo>
                  <a:pt x="1891215" y="891998"/>
                </a:lnTo>
                <a:lnTo>
                  <a:pt x="1903004" y="885192"/>
                </a:lnTo>
                <a:lnTo>
                  <a:pt x="1913886" y="878160"/>
                </a:lnTo>
                <a:lnTo>
                  <a:pt x="1924768" y="871127"/>
                </a:lnTo>
                <a:lnTo>
                  <a:pt x="1935197" y="864094"/>
                </a:lnTo>
                <a:lnTo>
                  <a:pt x="1944945" y="856608"/>
                </a:lnTo>
                <a:lnTo>
                  <a:pt x="1954467" y="849348"/>
                </a:lnTo>
                <a:lnTo>
                  <a:pt x="1963536" y="841861"/>
                </a:lnTo>
                <a:lnTo>
                  <a:pt x="1971697" y="834375"/>
                </a:lnTo>
                <a:lnTo>
                  <a:pt x="1979859" y="826662"/>
                </a:lnTo>
                <a:lnTo>
                  <a:pt x="1987113" y="818948"/>
                </a:lnTo>
                <a:lnTo>
                  <a:pt x="1994141" y="811008"/>
                </a:lnTo>
                <a:lnTo>
                  <a:pt x="2000716" y="803068"/>
                </a:lnTo>
                <a:lnTo>
                  <a:pt x="2006611" y="795354"/>
                </a:lnTo>
                <a:lnTo>
                  <a:pt x="2012278" y="787414"/>
                </a:lnTo>
                <a:lnTo>
                  <a:pt x="2017039" y="779020"/>
                </a:lnTo>
                <a:lnTo>
                  <a:pt x="2021573" y="771080"/>
                </a:lnTo>
                <a:lnTo>
                  <a:pt x="2025427" y="762913"/>
                </a:lnTo>
                <a:lnTo>
                  <a:pt x="2028375" y="754519"/>
                </a:lnTo>
                <a:lnTo>
                  <a:pt x="2031322" y="746125"/>
                </a:lnTo>
                <a:lnTo>
                  <a:pt x="2032682" y="750662"/>
                </a:lnTo>
                <a:lnTo>
                  <a:pt x="2033589" y="755426"/>
                </a:lnTo>
                <a:lnTo>
                  <a:pt x="2034723" y="759737"/>
                </a:lnTo>
                <a:lnTo>
                  <a:pt x="2035403" y="764501"/>
                </a:lnTo>
                <a:lnTo>
                  <a:pt x="2035856" y="769038"/>
                </a:lnTo>
                <a:lnTo>
                  <a:pt x="2036536" y="773802"/>
                </a:lnTo>
                <a:lnTo>
                  <a:pt x="2036763" y="778340"/>
                </a:lnTo>
                <a:lnTo>
                  <a:pt x="2036763" y="782877"/>
                </a:lnTo>
                <a:lnTo>
                  <a:pt x="2036763" y="1051937"/>
                </a:lnTo>
                <a:lnTo>
                  <a:pt x="2036763" y="1056701"/>
                </a:lnTo>
                <a:lnTo>
                  <a:pt x="2036536" y="1061238"/>
                </a:lnTo>
                <a:lnTo>
                  <a:pt x="2035856" y="1065776"/>
                </a:lnTo>
                <a:lnTo>
                  <a:pt x="2035403" y="1070313"/>
                </a:lnTo>
                <a:lnTo>
                  <a:pt x="2034723" y="1075077"/>
                </a:lnTo>
                <a:lnTo>
                  <a:pt x="2033816" y="1079388"/>
                </a:lnTo>
                <a:lnTo>
                  <a:pt x="2032909" y="1083925"/>
                </a:lnTo>
                <a:lnTo>
                  <a:pt x="2031549" y="1088462"/>
                </a:lnTo>
                <a:lnTo>
                  <a:pt x="2029962" y="1092773"/>
                </a:lnTo>
                <a:lnTo>
                  <a:pt x="2028375" y="1097083"/>
                </a:lnTo>
                <a:lnTo>
                  <a:pt x="2025201" y="1106157"/>
                </a:lnTo>
                <a:lnTo>
                  <a:pt x="2020893" y="1115005"/>
                </a:lnTo>
                <a:lnTo>
                  <a:pt x="2016132" y="1123399"/>
                </a:lnTo>
                <a:lnTo>
                  <a:pt x="2010691" y="1132247"/>
                </a:lnTo>
                <a:lnTo>
                  <a:pt x="2004797" y="1140868"/>
                </a:lnTo>
                <a:lnTo>
                  <a:pt x="1997996" y="1149035"/>
                </a:lnTo>
                <a:lnTo>
                  <a:pt x="1991194" y="1157656"/>
                </a:lnTo>
                <a:lnTo>
                  <a:pt x="1983259" y="1165823"/>
                </a:lnTo>
                <a:lnTo>
                  <a:pt x="1975098" y="1173990"/>
                </a:lnTo>
                <a:lnTo>
                  <a:pt x="1966029" y="1182157"/>
                </a:lnTo>
                <a:lnTo>
                  <a:pt x="1956734" y="1190097"/>
                </a:lnTo>
                <a:lnTo>
                  <a:pt x="1946759" y="1198037"/>
                </a:lnTo>
                <a:lnTo>
                  <a:pt x="1936331" y="1205751"/>
                </a:lnTo>
                <a:lnTo>
                  <a:pt x="1925448" y="1213464"/>
                </a:lnTo>
                <a:lnTo>
                  <a:pt x="1913659" y="1220950"/>
                </a:lnTo>
                <a:lnTo>
                  <a:pt x="1901871" y="1228437"/>
                </a:lnTo>
                <a:lnTo>
                  <a:pt x="1889175" y="1235923"/>
                </a:lnTo>
                <a:lnTo>
                  <a:pt x="1876252" y="1243183"/>
                </a:lnTo>
                <a:lnTo>
                  <a:pt x="1862876" y="1250216"/>
                </a:lnTo>
                <a:lnTo>
                  <a:pt x="1848820" y="1257476"/>
                </a:lnTo>
                <a:lnTo>
                  <a:pt x="1834311" y="1264055"/>
                </a:lnTo>
                <a:lnTo>
                  <a:pt x="1819575" y="1271087"/>
                </a:lnTo>
                <a:lnTo>
                  <a:pt x="1804159" y="1277440"/>
                </a:lnTo>
                <a:lnTo>
                  <a:pt x="1788515" y="1284019"/>
                </a:lnTo>
                <a:lnTo>
                  <a:pt x="1772192" y="1290371"/>
                </a:lnTo>
                <a:lnTo>
                  <a:pt x="1755416" y="1296496"/>
                </a:lnTo>
                <a:lnTo>
                  <a:pt x="1738413" y="1302848"/>
                </a:lnTo>
                <a:lnTo>
                  <a:pt x="1720956" y="1308747"/>
                </a:lnTo>
                <a:lnTo>
                  <a:pt x="1703046" y="1314418"/>
                </a:lnTo>
                <a:lnTo>
                  <a:pt x="1684682" y="1320090"/>
                </a:lnTo>
                <a:lnTo>
                  <a:pt x="1666319" y="1325535"/>
                </a:lnTo>
                <a:lnTo>
                  <a:pt x="1647049" y="1330979"/>
                </a:lnTo>
                <a:lnTo>
                  <a:pt x="1627778" y="1335970"/>
                </a:lnTo>
                <a:lnTo>
                  <a:pt x="1608054" y="1341188"/>
                </a:lnTo>
                <a:lnTo>
                  <a:pt x="1587877" y="1346179"/>
                </a:lnTo>
                <a:lnTo>
                  <a:pt x="1567247" y="1350716"/>
                </a:lnTo>
                <a:lnTo>
                  <a:pt x="1546389" y="1355254"/>
                </a:lnTo>
                <a:lnTo>
                  <a:pt x="1525079" y="1359564"/>
                </a:lnTo>
                <a:lnTo>
                  <a:pt x="1503768" y="1363648"/>
                </a:lnTo>
                <a:lnTo>
                  <a:pt x="1481777" y="1367731"/>
                </a:lnTo>
                <a:lnTo>
                  <a:pt x="1460013" y="1371588"/>
                </a:lnTo>
                <a:lnTo>
                  <a:pt x="1437568" y="1375218"/>
                </a:lnTo>
                <a:lnTo>
                  <a:pt x="1414897" y="1378621"/>
                </a:lnTo>
                <a:lnTo>
                  <a:pt x="1391773" y="1382024"/>
                </a:lnTo>
                <a:lnTo>
                  <a:pt x="1368422" y="1384973"/>
                </a:lnTo>
                <a:lnTo>
                  <a:pt x="1344844" y="1387922"/>
                </a:lnTo>
                <a:lnTo>
                  <a:pt x="1321266" y="1390418"/>
                </a:lnTo>
                <a:lnTo>
                  <a:pt x="1297235" y="1393140"/>
                </a:lnTo>
                <a:lnTo>
                  <a:pt x="1272750" y="1395409"/>
                </a:lnTo>
                <a:lnTo>
                  <a:pt x="1248265" y="1397450"/>
                </a:lnTo>
                <a:lnTo>
                  <a:pt x="1223554" y="1399265"/>
                </a:lnTo>
                <a:lnTo>
                  <a:pt x="1198389" y="1401080"/>
                </a:lnTo>
                <a:lnTo>
                  <a:pt x="1173451" y="1402441"/>
                </a:lnTo>
                <a:lnTo>
                  <a:pt x="1148060" y="1403576"/>
                </a:lnTo>
                <a:lnTo>
                  <a:pt x="1122441" y="1404710"/>
                </a:lnTo>
                <a:lnTo>
                  <a:pt x="1096597" y="1405391"/>
                </a:lnTo>
                <a:lnTo>
                  <a:pt x="1070525" y="1406071"/>
                </a:lnTo>
                <a:lnTo>
                  <a:pt x="1044680" y="1406525"/>
                </a:lnTo>
                <a:lnTo>
                  <a:pt x="1018381" y="1406525"/>
                </a:lnTo>
                <a:lnTo>
                  <a:pt x="992083" y="1406525"/>
                </a:lnTo>
                <a:lnTo>
                  <a:pt x="966011" y="1406071"/>
                </a:lnTo>
                <a:lnTo>
                  <a:pt x="939940" y="1405391"/>
                </a:lnTo>
                <a:lnTo>
                  <a:pt x="914095" y="1404710"/>
                </a:lnTo>
                <a:lnTo>
                  <a:pt x="888477" y="1403576"/>
                </a:lnTo>
                <a:lnTo>
                  <a:pt x="863312" y="1402441"/>
                </a:lnTo>
                <a:lnTo>
                  <a:pt x="838147" y="1401080"/>
                </a:lnTo>
                <a:lnTo>
                  <a:pt x="812982" y="1399265"/>
                </a:lnTo>
                <a:lnTo>
                  <a:pt x="788271" y="1397450"/>
                </a:lnTo>
                <a:lnTo>
                  <a:pt x="763786" y="1395409"/>
                </a:lnTo>
                <a:lnTo>
                  <a:pt x="739528" y="1393140"/>
                </a:lnTo>
                <a:lnTo>
                  <a:pt x="715497" y="1390418"/>
                </a:lnTo>
                <a:lnTo>
                  <a:pt x="691692" y="1387922"/>
                </a:lnTo>
                <a:lnTo>
                  <a:pt x="668115" y="1384973"/>
                </a:lnTo>
                <a:lnTo>
                  <a:pt x="644990" y="1382024"/>
                </a:lnTo>
                <a:lnTo>
                  <a:pt x="621866" y="1378621"/>
                </a:lnTo>
                <a:lnTo>
                  <a:pt x="599195" y="1375218"/>
                </a:lnTo>
                <a:lnTo>
                  <a:pt x="576750" y="1371588"/>
                </a:lnTo>
                <a:lnTo>
                  <a:pt x="554759" y="1367731"/>
                </a:lnTo>
                <a:lnTo>
                  <a:pt x="532995" y="1363648"/>
                </a:lnTo>
                <a:lnTo>
                  <a:pt x="511458" y="1359564"/>
                </a:lnTo>
                <a:lnTo>
                  <a:pt x="490147" y="1355254"/>
                </a:lnTo>
                <a:lnTo>
                  <a:pt x="469290" y="1350716"/>
                </a:lnTo>
                <a:lnTo>
                  <a:pt x="448886" y="1346179"/>
                </a:lnTo>
                <a:lnTo>
                  <a:pt x="428935" y="1341188"/>
                </a:lnTo>
                <a:lnTo>
                  <a:pt x="408985" y="1335970"/>
                </a:lnTo>
                <a:lnTo>
                  <a:pt x="389715" y="1330979"/>
                </a:lnTo>
                <a:lnTo>
                  <a:pt x="370671" y="1325535"/>
                </a:lnTo>
                <a:lnTo>
                  <a:pt x="352081" y="1320090"/>
                </a:lnTo>
                <a:lnTo>
                  <a:pt x="333717" y="1314418"/>
                </a:lnTo>
                <a:lnTo>
                  <a:pt x="315580" y="1308747"/>
                </a:lnTo>
                <a:lnTo>
                  <a:pt x="298124" y="1302848"/>
                </a:lnTo>
                <a:lnTo>
                  <a:pt x="281120" y="1296496"/>
                </a:lnTo>
                <a:lnTo>
                  <a:pt x="264571" y="1290371"/>
                </a:lnTo>
                <a:lnTo>
                  <a:pt x="248474" y="1284019"/>
                </a:lnTo>
                <a:lnTo>
                  <a:pt x="232605" y="1277440"/>
                </a:lnTo>
                <a:lnTo>
                  <a:pt x="217188" y="1271087"/>
                </a:lnTo>
                <a:lnTo>
                  <a:pt x="202225" y="1264055"/>
                </a:lnTo>
                <a:lnTo>
                  <a:pt x="187716" y="1257476"/>
                </a:lnTo>
                <a:lnTo>
                  <a:pt x="173887" y="1250216"/>
                </a:lnTo>
                <a:lnTo>
                  <a:pt x="160511" y="1243183"/>
                </a:lnTo>
                <a:lnTo>
                  <a:pt x="147362" y="1235923"/>
                </a:lnTo>
                <a:lnTo>
                  <a:pt x="134892" y="1228437"/>
                </a:lnTo>
                <a:lnTo>
                  <a:pt x="122877" y="1220950"/>
                </a:lnTo>
                <a:lnTo>
                  <a:pt x="111541" y="1213464"/>
                </a:lnTo>
                <a:lnTo>
                  <a:pt x="100433" y="1205751"/>
                </a:lnTo>
                <a:lnTo>
                  <a:pt x="90004" y="1198037"/>
                </a:lnTo>
                <a:lnTo>
                  <a:pt x="80029" y="1190097"/>
                </a:lnTo>
                <a:lnTo>
                  <a:pt x="70734" y="1182157"/>
                </a:lnTo>
                <a:lnTo>
                  <a:pt x="61665" y="1173990"/>
                </a:lnTo>
                <a:lnTo>
                  <a:pt x="53504" y="1165823"/>
                </a:lnTo>
                <a:lnTo>
                  <a:pt x="45795" y="1157656"/>
                </a:lnTo>
                <a:lnTo>
                  <a:pt x="38541" y="1149035"/>
                </a:lnTo>
                <a:lnTo>
                  <a:pt x="31966" y="1140868"/>
                </a:lnTo>
                <a:lnTo>
                  <a:pt x="26072" y="1132247"/>
                </a:lnTo>
                <a:lnTo>
                  <a:pt x="20631" y="1123399"/>
                </a:lnTo>
                <a:lnTo>
                  <a:pt x="15870" y="1115005"/>
                </a:lnTo>
                <a:lnTo>
                  <a:pt x="11562" y="1106157"/>
                </a:lnTo>
                <a:lnTo>
                  <a:pt x="8162" y="1097083"/>
                </a:lnTo>
                <a:lnTo>
                  <a:pt x="6575" y="1092773"/>
                </a:lnTo>
                <a:lnTo>
                  <a:pt x="5214" y="1088462"/>
                </a:lnTo>
                <a:lnTo>
                  <a:pt x="3854" y="1083925"/>
                </a:lnTo>
                <a:lnTo>
                  <a:pt x="2947" y="1079388"/>
                </a:lnTo>
                <a:lnTo>
                  <a:pt x="2040" y="1075077"/>
                </a:lnTo>
                <a:lnTo>
                  <a:pt x="1360" y="1070313"/>
                </a:lnTo>
                <a:lnTo>
                  <a:pt x="907" y="1065776"/>
                </a:lnTo>
                <a:lnTo>
                  <a:pt x="227" y="1061238"/>
                </a:lnTo>
                <a:lnTo>
                  <a:pt x="0" y="1056701"/>
                </a:lnTo>
                <a:lnTo>
                  <a:pt x="0" y="1051937"/>
                </a:lnTo>
                <a:lnTo>
                  <a:pt x="0" y="782877"/>
                </a:lnTo>
                <a:lnTo>
                  <a:pt x="0" y="778340"/>
                </a:lnTo>
                <a:lnTo>
                  <a:pt x="227" y="773802"/>
                </a:lnTo>
                <a:lnTo>
                  <a:pt x="907" y="769038"/>
                </a:lnTo>
                <a:lnTo>
                  <a:pt x="1360" y="764501"/>
                </a:lnTo>
                <a:lnTo>
                  <a:pt x="2040" y="759737"/>
                </a:lnTo>
                <a:lnTo>
                  <a:pt x="3174" y="755426"/>
                </a:lnTo>
                <a:lnTo>
                  <a:pt x="4081" y="750662"/>
                </a:lnTo>
                <a:lnTo>
                  <a:pt x="5441" y="746125"/>
                </a:lnTo>
                <a:close/>
                <a:moveTo>
                  <a:pt x="495361" y="629250"/>
                </a:moveTo>
                <a:lnTo>
                  <a:pt x="495361" y="893516"/>
                </a:lnTo>
                <a:lnTo>
                  <a:pt x="528008" y="900321"/>
                </a:lnTo>
                <a:lnTo>
                  <a:pt x="561787" y="906673"/>
                </a:lnTo>
                <a:lnTo>
                  <a:pt x="596474" y="912570"/>
                </a:lnTo>
                <a:lnTo>
                  <a:pt x="631614" y="918015"/>
                </a:lnTo>
                <a:lnTo>
                  <a:pt x="631614" y="653975"/>
                </a:lnTo>
                <a:lnTo>
                  <a:pt x="596474" y="648531"/>
                </a:lnTo>
                <a:lnTo>
                  <a:pt x="561787" y="642633"/>
                </a:lnTo>
                <a:lnTo>
                  <a:pt x="528008" y="636055"/>
                </a:lnTo>
                <a:lnTo>
                  <a:pt x="495361" y="629250"/>
                </a:lnTo>
                <a:close/>
                <a:moveTo>
                  <a:pt x="295403" y="572313"/>
                </a:moveTo>
                <a:lnTo>
                  <a:pt x="295403" y="836580"/>
                </a:lnTo>
                <a:lnTo>
                  <a:pt x="311273" y="842251"/>
                </a:lnTo>
                <a:lnTo>
                  <a:pt x="327596" y="847922"/>
                </a:lnTo>
                <a:lnTo>
                  <a:pt x="343919" y="853366"/>
                </a:lnTo>
                <a:lnTo>
                  <a:pt x="360696" y="858583"/>
                </a:lnTo>
                <a:lnTo>
                  <a:pt x="378152" y="863574"/>
                </a:lnTo>
                <a:lnTo>
                  <a:pt x="395609" y="868791"/>
                </a:lnTo>
                <a:lnTo>
                  <a:pt x="413292" y="873328"/>
                </a:lnTo>
                <a:lnTo>
                  <a:pt x="431429" y="878318"/>
                </a:lnTo>
                <a:lnTo>
                  <a:pt x="431429" y="614278"/>
                </a:lnTo>
                <a:lnTo>
                  <a:pt x="413292" y="609288"/>
                </a:lnTo>
                <a:lnTo>
                  <a:pt x="395609" y="604751"/>
                </a:lnTo>
                <a:lnTo>
                  <a:pt x="378152" y="599534"/>
                </a:lnTo>
                <a:lnTo>
                  <a:pt x="360696" y="594317"/>
                </a:lnTo>
                <a:lnTo>
                  <a:pt x="343919" y="589099"/>
                </a:lnTo>
                <a:lnTo>
                  <a:pt x="327596" y="583882"/>
                </a:lnTo>
                <a:lnTo>
                  <a:pt x="311273" y="577984"/>
                </a:lnTo>
                <a:lnTo>
                  <a:pt x="295403" y="572313"/>
                </a:lnTo>
                <a:close/>
                <a:moveTo>
                  <a:pt x="1857435" y="522182"/>
                </a:moveTo>
                <a:lnTo>
                  <a:pt x="1842246" y="529894"/>
                </a:lnTo>
                <a:lnTo>
                  <a:pt x="1826603" y="537380"/>
                </a:lnTo>
                <a:lnTo>
                  <a:pt x="1810280" y="544866"/>
                </a:lnTo>
                <a:lnTo>
                  <a:pt x="1793503" y="552351"/>
                </a:lnTo>
                <a:lnTo>
                  <a:pt x="1776273" y="559157"/>
                </a:lnTo>
                <a:lnTo>
                  <a:pt x="1758590" y="566188"/>
                </a:lnTo>
                <a:lnTo>
                  <a:pt x="1740226" y="573221"/>
                </a:lnTo>
                <a:lnTo>
                  <a:pt x="1721409" y="579572"/>
                </a:lnTo>
                <a:lnTo>
                  <a:pt x="1721409" y="843839"/>
                </a:lnTo>
                <a:lnTo>
                  <a:pt x="1740226" y="837260"/>
                </a:lnTo>
                <a:lnTo>
                  <a:pt x="1758590" y="830455"/>
                </a:lnTo>
                <a:lnTo>
                  <a:pt x="1776273" y="823423"/>
                </a:lnTo>
                <a:lnTo>
                  <a:pt x="1793503" y="816391"/>
                </a:lnTo>
                <a:lnTo>
                  <a:pt x="1810280" y="808906"/>
                </a:lnTo>
                <a:lnTo>
                  <a:pt x="1826603" y="801420"/>
                </a:lnTo>
                <a:lnTo>
                  <a:pt x="1842246" y="793934"/>
                </a:lnTo>
                <a:lnTo>
                  <a:pt x="1857435" y="786222"/>
                </a:lnTo>
                <a:lnTo>
                  <a:pt x="1857435" y="522182"/>
                </a:lnTo>
                <a:close/>
                <a:moveTo>
                  <a:pt x="95445" y="468875"/>
                </a:moveTo>
                <a:lnTo>
                  <a:pt x="95445" y="733142"/>
                </a:lnTo>
                <a:lnTo>
                  <a:pt x="102473" y="738359"/>
                </a:lnTo>
                <a:lnTo>
                  <a:pt x="109501" y="743349"/>
                </a:lnTo>
                <a:lnTo>
                  <a:pt x="116756" y="748567"/>
                </a:lnTo>
                <a:lnTo>
                  <a:pt x="124237" y="753784"/>
                </a:lnTo>
                <a:lnTo>
                  <a:pt x="132172" y="759001"/>
                </a:lnTo>
                <a:lnTo>
                  <a:pt x="140107" y="763765"/>
                </a:lnTo>
                <a:lnTo>
                  <a:pt x="156883" y="773519"/>
                </a:lnTo>
                <a:lnTo>
                  <a:pt x="174340" y="783500"/>
                </a:lnTo>
                <a:lnTo>
                  <a:pt x="192704" y="793027"/>
                </a:lnTo>
                <a:lnTo>
                  <a:pt x="211747" y="801874"/>
                </a:lnTo>
                <a:lnTo>
                  <a:pt x="231698" y="810947"/>
                </a:lnTo>
                <a:lnTo>
                  <a:pt x="231698" y="546907"/>
                </a:lnTo>
                <a:lnTo>
                  <a:pt x="211747" y="537834"/>
                </a:lnTo>
                <a:lnTo>
                  <a:pt x="192704" y="528533"/>
                </a:lnTo>
                <a:lnTo>
                  <a:pt x="174340" y="519233"/>
                </a:lnTo>
                <a:lnTo>
                  <a:pt x="156883" y="509479"/>
                </a:lnTo>
                <a:lnTo>
                  <a:pt x="140107" y="499725"/>
                </a:lnTo>
                <a:lnTo>
                  <a:pt x="132172" y="494734"/>
                </a:lnTo>
                <a:lnTo>
                  <a:pt x="124237" y="489517"/>
                </a:lnTo>
                <a:lnTo>
                  <a:pt x="116756" y="484527"/>
                </a:lnTo>
                <a:lnTo>
                  <a:pt x="109501" y="479309"/>
                </a:lnTo>
                <a:lnTo>
                  <a:pt x="102473" y="474092"/>
                </a:lnTo>
                <a:lnTo>
                  <a:pt x="95445" y="468875"/>
                </a:lnTo>
                <a:close/>
                <a:moveTo>
                  <a:pt x="951139" y="128588"/>
                </a:moveTo>
                <a:lnTo>
                  <a:pt x="1081087" y="128588"/>
                </a:lnTo>
                <a:lnTo>
                  <a:pt x="1081087" y="158962"/>
                </a:lnTo>
                <a:lnTo>
                  <a:pt x="1097189" y="159869"/>
                </a:lnTo>
                <a:lnTo>
                  <a:pt x="1112837" y="160549"/>
                </a:lnTo>
                <a:lnTo>
                  <a:pt x="1127805" y="161682"/>
                </a:lnTo>
                <a:lnTo>
                  <a:pt x="1142319" y="162816"/>
                </a:lnTo>
                <a:lnTo>
                  <a:pt x="1156380" y="164176"/>
                </a:lnTo>
                <a:lnTo>
                  <a:pt x="1169761" y="165762"/>
                </a:lnTo>
                <a:lnTo>
                  <a:pt x="1182687" y="167576"/>
                </a:lnTo>
                <a:lnTo>
                  <a:pt x="1195387" y="169162"/>
                </a:lnTo>
                <a:lnTo>
                  <a:pt x="1207180" y="171202"/>
                </a:lnTo>
                <a:lnTo>
                  <a:pt x="1218520" y="173242"/>
                </a:lnTo>
                <a:lnTo>
                  <a:pt x="1229632" y="175283"/>
                </a:lnTo>
                <a:lnTo>
                  <a:pt x="1240064" y="177776"/>
                </a:lnTo>
                <a:lnTo>
                  <a:pt x="1250043" y="180269"/>
                </a:lnTo>
                <a:lnTo>
                  <a:pt x="1259341" y="182763"/>
                </a:lnTo>
                <a:lnTo>
                  <a:pt x="1268412" y="185709"/>
                </a:lnTo>
                <a:lnTo>
                  <a:pt x="1276577" y="188430"/>
                </a:lnTo>
                <a:lnTo>
                  <a:pt x="1284287" y="191603"/>
                </a:lnTo>
                <a:lnTo>
                  <a:pt x="1291771" y="194776"/>
                </a:lnTo>
                <a:lnTo>
                  <a:pt x="1298802" y="198176"/>
                </a:lnTo>
                <a:lnTo>
                  <a:pt x="1304925" y="201803"/>
                </a:lnTo>
                <a:lnTo>
                  <a:pt x="1310821" y="205430"/>
                </a:lnTo>
                <a:lnTo>
                  <a:pt x="1316037" y="209057"/>
                </a:lnTo>
                <a:lnTo>
                  <a:pt x="1321027" y="213137"/>
                </a:lnTo>
                <a:lnTo>
                  <a:pt x="1325336" y="216990"/>
                </a:lnTo>
                <a:lnTo>
                  <a:pt x="1329191" y="221524"/>
                </a:lnTo>
                <a:lnTo>
                  <a:pt x="1332366" y="225830"/>
                </a:lnTo>
                <a:lnTo>
                  <a:pt x="1335087" y="230137"/>
                </a:lnTo>
                <a:lnTo>
                  <a:pt x="1337355" y="234897"/>
                </a:lnTo>
                <a:lnTo>
                  <a:pt x="1339170" y="239657"/>
                </a:lnTo>
                <a:lnTo>
                  <a:pt x="1340530" y="244644"/>
                </a:lnTo>
                <a:lnTo>
                  <a:pt x="1341437" y="249631"/>
                </a:lnTo>
                <a:lnTo>
                  <a:pt x="1341664" y="254845"/>
                </a:lnTo>
                <a:lnTo>
                  <a:pt x="1341437" y="258245"/>
                </a:lnTo>
                <a:lnTo>
                  <a:pt x="1340757" y="262098"/>
                </a:lnTo>
                <a:lnTo>
                  <a:pt x="1340077" y="267085"/>
                </a:lnTo>
                <a:lnTo>
                  <a:pt x="1338716" y="272752"/>
                </a:lnTo>
                <a:lnTo>
                  <a:pt x="1056594" y="272752"/>
                </a:lnTo>
                <a:lnTo>
                  <a:pt x="1056594" y="257111"/>
                </a:lnTo>
                <a:lnTo>
                  <a:pt x="1056594" y="250764"/>
                </a:lnTo>
                <a:lnTo>
                  <a:pt x="1056141" y="245324"/>
                </a:lnTo>
                <a:lnTo>
                  <a:pt x="1055234" y="240564"/>
                </a:lnTo>
                <a:lnTo>
                  <a:pt x="1054327" y="236031"/>
                </a:lnTo>
                <a:lnTo>
                  <a:pt x="1052739" y="232177"/>
                </a:lnTo>
                <a:lnTo>
                  <a:pt x="1051152" y="229004"/>
                </a:lnTo>
                <a:lnTo>
                  <a:pt x="1049111" y="226057"/>
                </a:lnTo>
                <a:lnTo>
                  <a:pt x="1046843" y="224017"/>
                </a:lnTo>
                <a:lnTo>
                  <a:pt x="1044121" y="221977"/>
                </a:lnTo>
                <a:lnTo>
                  <a:pt x="1040493" y="220390"/>
                </a:lnTo>
                <a:lnTo>
                  <a:pt x="1036410" y="219030"/>
                </a:lnTo>
                <a:lnTo>
                  <a:pt x="1031648" y="218124"/>
                </a:lnTo>
                <a:lnTo>
                  <a:pt x="1025978" y="217217"/>
                </a:lnTo>
                <a:lnTo>
                  <a:pt x="1019628" y="216537"/>
                </a:lnTo>
                <a:lnTo>
                  <a:pt x="1012825" y="216310"/>
                </a:lnTo>
                <a:lnTo>
                  <a:pt x="1005114" y="216084"/>
                </a:lnTo>
                <a:lnTo>
                  <a:pt x="998764" y="216310"/>
                </a:lnTo>
                <a:lnTo>
                  <a:pt x="992868" y="216537"/>
                </a:lnTo>
                <a:lnTo>
                  <a:pt x="987425" y="216990"/>
                </a:lnTo>
                <a:lnTo>
                  <a:pt x="982209" y="217897"/>
                </a:lnTo>
                <a:lnTo>
                  <a:pt x="977673" y="218577"/>
                </a:lnTo>
                <a:lnTo>
                  <a:pt x="973591" y="219937"/>
                </a:lnTo>
                <a:lnTo>
                  <a:pt x="969735" y="221070"/>
                </a:lnTo>
                <a:lnTo>
                  <a:pt x="966334" y="222657"/>
                </a:lnTo>
                <a:lnTo>
                  <a:pt x="963159" y="224470"/>
                </a:lnTo>
                <a:lnTo>
                  <a:pt x="960664" y="226510"/>
                </a:lnTo>
                <a:lnTo>
                  <a:pt x="958396" y="229004"/>
                </a:lnTo>
                <a:lnTo>
                  <a:pt x="956582" y="231271"/>
                </a:lnTo>
                <a:lnTo>
                  <a:pt x="955221" y="233764"/>
                </a:lnTo>
                <a:lnTo>
                  <a:pt x="954087" y="236711"/>
                </a:lnTo>
                <a:lnTo>
                  <a:pt x="953407" y="239657"/>
                </a:lnTo>
                <a:lnTo>
                  <a:pt x="953407" y="243058"/>
                </a:lnTo>
                <a:lnTo>
                  <a:pt x="953407" y="245551"/>
                </a:lnTo>
                <a:lnTo>
                  <a:pt x="953634" y="248498"/>
                </a:lnTo>
                <a:lnTo>
                  <a:pt x="954087" y="250991"/>
                </a:lnTo>
                <a:lnTo>
                  <a:pt x="954994" y="253484"/>
                </a:lnTo>
                <a:lnTo>
                  <a:pt x="955901" y="255751"/>
                </a:lnTo>
                <a:lnTo>
                  <a:pt x="957035" y="258018"/>
                </a:lnTo>
                <a:lnTo>
                  <a:pt x="958396" y="260058"/>
                </a:lnTo>
                <a:lnTo>
                  <a:pt x="959757" y="262098"/>
                </a:lnTo>
                <a:lnTo>
                  <a:pt x="961571" y="263911"/>
                </a:lnTo>
                <a:lnTo>
                  <a:pt x="963839" y="265725"/>
                </a:lnTo>
                <a:lnTo>
                  <a:pt x="965880" y="267538"/>
                </a:lnTo>
                <a:lnTo>
                  <a:pt x="968148" y="269125"/>
                </a:lnTo>
                <a:lnTo>
                  <a:pt x="970643" y="270712"/>
                </a:lnTo>
                <a:lnTo>
                  <a:pt x="973591" y="271845"/>
                </a:lnTo>
                <a:lnTo>
                  <a:pt x="976539" y="273205"/>
                </a:lnTo>
                <a:lnTo>
                  <a:pt x="979714" y="274565"/>
                </a:lnTo>
                <a:lnTo>
                  <a:pt x="987878" y="276832"/>
                </a:lnTo>
                <a:lnTo>
                  <a:pt x="998991" y="280005"/>
                </a:lnTo>
                <a:lnTo>
                  <a:pt x="1013278" y="283632"/>
                </a:lnTo>
                <a:lnTo>
                  <a:pt x="1030741" y="287712"/>
                </a:lnTo>
                <a:lnTo>
                  <a:pt x="1051378" y="292245"/>
                </a:lnTo>
                <a:lnTo>
                  <a:pt x="1075191" y="297459"/>
                </a:lnTo>
                <a:lnTo>
                  <a:pt x="1132114" y="309246"/>
                </a:lnTo>
                <a:lnTo>
                  <a:pt x="1181327" y="319673"/>
                </a:lnTo>
                <a:lnTo>
                  <a:pt x="1222375" y="328740"/>
                </a:lnTo>
                <a:lnTo>
                  <a:pt x="1239611" y="332820"/>
                </a:lnTo>
                <a:lnTo>
                  <a:pt x="1255032" y="336673"/>
                </a:lnTo>
                <a:lnTo>
                  <a:pt x="1267732" y="340073"/>
                </a:lnTo>
                <a:lnTo>
                  <a:pt x="1278618" y="343020"/>
                </a:lnTo>
                <a:lnTo>
                  <a:pt x="1288143" y="346193"/>
                </a:lnTo>
                <a:lnTo>
                  <a:pt x="1297441" y="349594"/>
                </a:lnTo>
                <a:lnTo>
                  <a:pt x="1306286" y="353220"/>
                </a:lnTo>
                <a:lnTo>
                  <a:pt x="1314677" y="357300"/>
                </a:lnTo>
                <a:lnTo>
                  <a:pt x="1322841" y="361381"/>
                </a:lnTo>
                <a:lnTo>
                  <a:pt x="1330552" y="366141"/>
                </a:lnTo>
                <a:lnTo>
                  <a:pt x="1337809" y="370901"/>
                </a:lnTo>
                <a:lnTo>
                  <a:pt x="1344613" y="376114"/>
                </a:lnTo>
                <a:lnTo>
                  <a:pt x="1348014" y="378834"/>
                </a:lnTo>
                <a:lnTo>
                  <a:pt x="1350963" y="381554"/>
                </a:lnTo>
                <a:lnTo>
                  <a:pt x="1353684" y="384501"/>
                </a:lnTo>
                <a:lnTo>
                  <a:pt x="1356632" y="387448"/>
                </a:lnTo>
                <a:lnTo>
                  <a:pt x="1358900" y="390621"/>
                </a:lnTo>
                <a:lnTo>
                  <a:pt x="1360941" y="393568"/>
                </a:lnTo>
                <a:lnTo>
                  <a:pt x="1362982" y="396741"/>
                </a:lnTo>
                <a:lnTo>
                  <a:pt x="1364796" y="400141"/>
                </a:lnTo>
                <a:lnTo>
                  <a:pt x="1366384" y="403315"/>
                </a:lnTo>
                <a:lnTo>
                  <a:pt x="1367745" y="406942"/>
                </a:lnTo>
                <a:lnTo>
                  <a:pt x="1368879" y="410342"/>
                </a:lnTo>
                <a:lnTo>
                  <a:pt x="1370013" y="413969"/>
                </a:lnTo>
                <a:lnTo>
                  <a:pt x="1370466" y="417822"/>
                </a:lnTo>
                <a:lnTo>
                  <a:pt x="1370920" y="421449"/>
                </a:lnTo>
                <a:lnTo>
                  <a:pt x="1371600" y="425302"/>
                </a:lnTo>
                <a:lnTo>
                  <a:pt x="1371600" y="429156"/>
                </a:lnTo>
                <a:lnTo>
                  <a:pt x="1371146" y="435729"/>
                </a:lnTo>
                <a:lnTo>
                  <a:pt x="1370466" y="441849"/>
                </a:lnTo>
                <a:lnTo>
                  <a:pt x="1368879" y="447743"/>
                </a:lnTo>
                <a:lnTo>
                  <a:pt x="1366837" y="453409"/>
                </a:lnTo>
                <a:lnTo>
                  <a:pt x="1364570" y="459076"/>
                </a:lnTo>
                <a:lnTo>
                  <a:pt x="1361395" y="464516"/>
                </a:lnTo>
                <a:lnTo>
                  <a:pt x="1357539" y="469730"/>
                </a:lnTo>
                <a:lnTo>
                  <a:pt x="1353457" y="474717"/>
                </a:lnTo>
                <a:lnTo>
                  <a:pt x="1348468" y="479704"/>
                </a:lnTo>
                <a:lnTo>
                  <a:pt x="1343252" y="484690"/>
                </a:lnTo>
                <a:lnTo>
                  <a:pt x="1337129" y="488997"/>
                </a:lnTo>
                <a:lnTo>
                  <a:pt x="1330779" y="493304"/>
                </a:lnTo>
                <a:lnTo>
                  <a:pt x="1323521" y="497837"/>
                </a:lnTo>
                <a:lnTo>
                  <a:pt x="1316037" y="501917"/>
                </a:lnTo>
                <a:lnTo>
                  <a:pt x="1307873" y="505771"/>
                </a:lnTo>
                <a:lnTo>
                  <a:pt x="1299029" y="509398"/>
                </a:lnTo>
                <a:lnTo>
                  <a:pt x="1289503" y="513024"/>
                </a:lnTo>
                <a:lnTo>
                  <a:pt x="1279752" y="516198"/>
                </a:lnTo>
                <a:lnTo>
                  <a:pt x="1269093" y="519371"/>
                </a:lnTo>
                <a:lnTo>
                  <a:pt x="1257980" y="522545"/>
                </a:lnTo>
                <a:lnTo>
                  <a:pt x="1246414" y="525265"/>
                </a:lnTo>
                <a:lnTo>
                  <a:pt x="1234395" y="527985"/>
                </a:lnTo>
                <a:lnTo>
                  <a:pt x="1221468" y="530478"/>
                </a:lnTo>
                <a:lnTo>
                  <a:pt x="1208314" y="532745"/>
                </a:lnTo>
                <a:lnTo>
                  <a:pt x="1194253" y="535012"/>
                </a:lnTo>
                <a:lnTo>
                  <a:pt x="1179966" y="536825"/>
                </a:lnTo>
                <a:lnTo>
                  <a:pt x="1164545" y="538638"/>
                </a:lnTo>
                <a:lnTo>
                  <a:pt x="1149123" y="540452"/>
                </a:lnTo>
                <a:lnTo>
                  <a:pt x="1133021" y="541812"/>
                </a:lnTo>
                <a:lnTo>
                  <a:pt x="1116239" y="543172"/>
                </a:lnTo>
                <a:lnTo>
                  <a:pt x="1098777" y="544305"/>
                </a:lnTo>
                <a:lnTo>
                  <a:pt x="1081087" y="545212"/>
                </a:lnTo>
                <a:lnTo>
                  <a:pt x="1081087" y="581026"/>
                </a:lnTo>
                <a:lnTo>
                  <a:pt x="951139" y="581026"/>
                </a:lnTo>
                <a:lnTo>
                  <a:pt x="951139" y="544078"/>
                </a:lnTo>
                <a:lnTo>
                  <a:pt x="937078" y="543625"/>
                </a:lnTo>
                <a:lnTo>
                  <a:pt x="923471" y="542945"/>
                </a:lnTo>
                <a:lnTo>
                  <a:pt x="909864" y="541812"/>
                </a:lnTo>
                <a:lnTo>
                  <a:pt x="896484" y="540678"/>
                </a:lnTo>
                <a:lnTo>
                  <a:pt x="883330" y="539545"/>
                </a:lnTo>
                <a:lnTo>
                  <a:pt x="870403" y="538185"/>
                </a:lnTo>
                <a:lnTo>
                  <a:pt x="857703" y="536598"/>
                </a:lnTo>
                <a:lnTo>
                  <a:pt x="845457" y="534785"/>
                </a:lnTo>
                <a:lnTo>
                  <a:pt x="832984" y="532745"/>
                </a:lnTo>
                <a:lnTo>
                  <a:pt x="821191" y="530705"/>
                </a:lnTo>
                <a:lnTo>
                  <a:pt x="809171" y="528665"/>
                </a:lnTo>
                <a:lnTo>
                  <a:pt x="797605" y="526171"/>
                </a:lnTo>
                <a:lnTo>
                  <a:pt x="786266" y="523451"/>
                </a:lnTo>
                <a:lnTo>
                  <a:pt x="775153" y="520731"/>
                </a:lnTo>
                <a:lnTo>
                  <a:pt x="764267" y="517784"/>
                </a:lnTo>
                <a:lnTo>
                  <a:pt x="753608" y="514838"/>
                </a:lnTo>
                <a:lnTo>
                  <a:pt x="743403" y="511438"/>
                </a:lnTo>
                <a:lnTo>
                  <a:pt x="733878" y="507811"/>
                </a:lnTo>
                <a:lnTo>
                  <a:pt x="724807" y="503731"/>
                </a:lnTo>
                <a:lnTo>
                  <a:pt x="716642" y="499651"/>
                </a:lnTo>
                <a:lnTo>
                  <a:pt x="709158" y="494891"/>
                </a:lnTo>
                <a:lnTo>
                  <a:pt x="705530" y="492624"/>
                </a:lnTo>
                <a:lnTo>
                  <a:pt x="702128" y="489904"/>
                </a:lnTo>
                <a:lnTo>
                  <a:pt x="698953" y="487637"/>
                </a:lnTo>
                <a:lnTo>
                  <a:pt x="696005" y="484917"/>
                </a:lnTo>
                <a:lnTo>
                  <a:pt x="692830" y="482197"/>
                </a:lnTo>
                <a:lnTo>
                  <a:pt x="690335" y="479477"/>
                </a:lnTo>
                <a:lnTo>
                  <a:pt x="687841" y="476530"/>
                </a:lnTo>
                <a:lnTo>
                  <a:pt x="685346" y="473810"/>
                </a:lnTo>
                <a:lnTo>
                  <a:pt x="683078" y="470637"/>
                </a:lnTo>
                <a:lnTo>
                  <a:pt x="681037" y="467916"/>
                </a:lnTo>
                <a:lnTo>
                  <a:pt x="679223" y="464743"/>
                </a:lnTo>
                <a:lnTo>
                  <a:pt x="677408" y="461343"/>
                </a:lnTo>
                <a:lnTo>
                  <a:pt x="675821" y="457943"/>
                </a:lnTo>
                <a:lnTo>
                  <a:pt x="674233" y="454770"/>
                </a:lnTo>
                <a:lnTo>
                  <a:pt x="673326" y="451369"/>
                </a:lnTo>
                <a:lnTo>
                  <a:pt x="671966" y="447743"/>
                </a:lnTo>
                <a:lnTo>
                  <a:pt x="671285" y="444343"/>
                </a:lnTo>
                <a:lnTo>
                  <a:pt x="670378" y="440489"/>
                </a:lnTo>
                <a:lnTo>
                  <a:pt x="669925" y="436862"/>
                </a:lnTo>
                <a:lnTo>
                  <a:pt x="669471" y="433009"/>
                </a:lnTo>
                <a:lnTo>
                  <a:pt x="669244" y="429156"/>
                </a:lnTo>
                <a:lnTo>
                  <a:pt x="669244" y="425302"/>
                </a:lnTo>
                <a:lnTo>
                  <a:pt x="669244" y="406715"/>
                </a:lnTo>
                <a:lnTo>
                  <a:pt x="951139" y="406715"/>
                </a:lnTo>
                <a:lnTo>
                  <a:pt x="951139" y="430062"/>
                </a:lnTo>
                <a:lnTo>
                  <a:pt x="951366" y="439129"/>
                </a:lnTo>
                <a:lnTo>
                  <a:pt x="951819" y="447516"/>
                </a:lnTo>
                <a:lnTo>
                  <a:pt x="952273" y="454770"/>
                </a:lnTo>
                <a:lnTo>
                  <a:pt x="953407" y="461116"/>
                </a:lnTo>
                <a:lnTo>
                  <a:pt x="954768" y="466783"/>
                </a:lnTo>
                <a:lnTo>
                  <a:pt x="956355" y="471543"/>
                </a:lnTo>
                <a:lnTo>
                  <a:pt x="957035" y="473357"/>
                </a:lnTo>
                <a:lnTo>
                  <a:pt x="957716" y="475170"/>
                </a:lnTo>
                <a:lnTo>
                  <a:pt x="958850" y="476530"/>
                </a:lnTo>
                <a:lnTo>
                  <a:pt x="959757" y="477890"/>
                </a:lnTo>
                <a:lnTo>
                  <a:pt x="961118" y="479024"/>
                </a:lnTo>
                <a:lnTo>
                  <a:pt x="962478" y="479930"/>
                </a:lnTo>
                <a:lnTo>
                  <a:pt x="964066" y="481064"/>
                </a:lnTo>
                <a:lnTo>
                  <a:pt x="965880" y="481970"/>
                </a:lnTo>
                <a:lnTo>
                  <a:pt x="969962" y="483557"/>
                </a:lnTo>
                <a:lnTo>
                  <a:pt x="974725" y="484917"/>
                </a:lnTo>
                <a:lnTo>
                  <a:pt x="980394" y="485824"/>
                </a:lnTo>
                <a:lnTo>
                  <a:pt x="986971" y="486730"/>
                </a:lnTo>
                <a:lnTo>
                  <a:pt x="994228" y="486957"/>
                </a:lnTo>
                <a:lnTo>
                  <a:pt x="1002166" y="487184"/>
                </a:lnTo>
                <a:lnTo>
                  <a:pt x="1009196" y="487184"/>
                </a:lnTo>
                <a:lnTo>
                  <a:pt x="1015546" y="486730"/>
                </a:lnTo>
                <a:lnTo>
                  <a:pt x="1021443" y="486050"/>
                </a:lnTo>
                <a:lnTo>
                  <a:pt x="1027112" y="485597"/>
                </a:lnTo>
                <a:lnTo>
                  <a:pt x="1032328" y="484690"/>
                </a:lnTo>
                <a:lnTo>
                  <a:pt x="1037091" y="483557"/>
                </a:lnTo>
                <a:lnTo>
                  <a:pt x="1041173" y="482197"/>
                </a:lnTo>
                <a:lnTo>
                  <a:pt x="1044802" y="480837"/>
                </a:lnTo>
                <a:lnTo>
                  <a:pt x="1047977" y="479024"/>
                </a:lnTo>
                <a:lnTo>
                  <a:pt x="1050925" y="477210"/>
                </a:lnTo>
                <a:lnTo>
                  <a:pt x="1053193" y="475170"/>
                </a:lnTo>
                <a:lnTo>
                  <a:pt x="1055234" y="472677"/>
                </a:lnTo>
                <a:lnTo>
                  <a:pt x="1056821" y="470183"/>
                </a:lnTo>
                <a:lnTo>
                  <a:pt x="1057955" y="467237"/>
                </a:lnTo>
                <a:lnTo>
                  <a:pt x="1058635" y="464516"/>
                </a:lnTo>
                <a:lnTo>
                  <a:pt x="1058635" y="461343"/>
                </a:lnTo>
                <a:lnTo>
                  <a:pt x="1058635" y="453636"/>
                </a:lnTo>
                <a:lnTo>
                  <a:pt x="1057955" y="446383"/>
                </a:lnTo>
                <a:lnTo>
                  <a:pt x="1056821" y="440036"/>
                </a:lnTo>
                <a:lnTo>
                  <a:pt x="1055461" y="433916"/>
                </a:lnTo>
                <a:lnTo>
                  <a:pt x="1053419" y="428475"/>
                </a:lnTo>
                <a:lnTo>
                  <a:pt x="1052512" y="425756"/>
                </a:lnTo>
                <a:lnTo>
                  <a:pt x="1051152" y="423489"/>
                </a:lnTo>
                <a:lnTo>
                  <a:pt x="1049791" y="421222"/>
                </a:lnTo>
                <a:lnTo>
                  <a:pt x="1048657" y="419182"/>
                </a:lnTo>
                <a:lnTo>
                  <a:pt x="1047069" y="417369"/>
                </a:lnTo>
                <a:lnTo>
                  <a:pt x="1045482" y="415555"/>
                </a:lnTo>
                <a:lnTo>
                  <a:pt x="1043668" y="413742"/>
                </a:lnTo>
                <a:lnTo>
                  <a:pt x="1041173" y="411928"/>
                </a:lnTo>
                <a:lnTo>
                  <a:pt x="1038225" y="410342"/>
                </a:lnTo>
                <a:lnTo>
                  <a:pt x="1034823" y="408528"/>
                </a:lnTo>
                <a:lnTo>
                  <a:pt x="1030741" y="406715"/>
                </a:lnTo>
                <a:lnTo>
                  <a:pt x="1026432" y="404675"/>
                </a:lnTo>
                <a:lnTo>
                  <a:pt x="1016000" y="401048"/>
                </a:lnTo>
                <a:lnTo>
                  <a:pt x="1003753" y="397195"/>
                </a:lnTo>
                <a:lnTo>
                  <a:pt x="989466" y="393341"/>
                </a:lnTo>
                <a:lnTo>
                  <a:pt x="972910" y="389488"/>
                </a:lnTo>
                <a:lnTo>
                  <a:pt x="954768" y="385408"/>
                </a:lnTo>
                <a:lnTo>
                  <a:pt x="895350" y="372714"/>
                </a:lnTo>
                <a:lnTo>
                  <a:pt x="846137" y="361607"/>
                </a:lnTo>
                <a:lnTo>
                  <a:pt x="807357" y="352314"/>
                </a:lnTo>
                <a:lnTo>
                  <a:pt x="791935" y="348460"/>
                </a:lnTo>
                <a:lnTo>
                  <a:pt x="779009" y="345060"/>
                </a:lnTo>
                <a:lnTo>
                  <a:pt x="767669" y="341887"/>
                </a:lnTo>
                <a:lnTo>
                  <a:pt x="756557" y="338260"/>
                </a:lnTo>
                <a:lnTo>
                  <a:pt x="746125" y="334180"/>
                </a:lnTo>
                <a:lnTo>
                  <a:pt x="735692" y="329646"/>
                </a:lnTo>
                <a:lnTo>
                  <a:pt x="725941" y="325113"/>
                </a:lnTo>
                <a:lnTo>
                  <a:pt x="716642" y="319900"/>
                </a:lnTo>
                <a:lnTo>
                  <a:pt x="707571" y="314459"/>
                </a:lnTo>
                <a:lnTo>
                  <a:pt x="698953" y="308793"/>
                </a:lnTo>
                <a:lnTo>
                  <a:pt x="694644" y="306072"/>
                </a:lnTo>
                <a:lnTo>
                  <a:pt x="690789" y="302899"/>
                </a:lnTo>
                <a:lnTo>
                  <a:pt x="687160" y="299952"/>
                </a:lnTo>
                <a:lnTo>
                  <a:pt x="684212" y="297006"/>
                </a:lnTo>
                <a:lnTo>
                  <a:pt x="681037" y="293606"/>
                </a:lnTo>
                <a:lnTo>
                  <a:pt x="678316" y="290432"/>
                </a:lnTo>
                <a:lnTo>
                  <a:pt x="675594" y="287485"/>
                </a:lnTo>
                <a:lnTo>
                  <a:pt x="673326" y="284085"/>
                </a:lnTo>
                <a:lnTo>
                  <a:pt x="671512" y="280685"/>
                </a:lnTo>
                <a:lnTo>
                  <a:pt x="669698" y="277285"/>
                </a:lnTo>
                <a:lnTo>
                  <a:pt x="668110" y="274112"/>
                </a:lnTo>
                <a:lnTo>
                  <a:pt x="667203" y="270485"/>
                </a:lnTo>
                <a:lnTo>
                  <a:pt x="666069" y="266858"/>
                </a:lnTo>
                <a:lnTo>
                  <a:pt x="665616" y="263458"/>
                </a:lnTo>
                <a:lnTo>
                  <a:pt x="665162" y="259605"/>
                </a:lnTo>
                <a:lnTo>
                  <a:pt x="665162" y="255978"/>
                </a:lnTo>
                <a:lnTo>
                  <a:pt x="665389" y="250764"/>
                </a:lnTo>
                <a:lnTo>
                  <a:pt x="666069" y="245551"/>
                </a:lnTo>
                <a:lnTo>
                  <a:pt x="667430" y="240564"/>
                </a:lnTo>
                <a:lnTo>
                  <a:pt x="669471" y="235804"/>
                </a:lnTo>
                <a:lnTo>
                  <a:pt x="671966" y="231044"/>
                </a:lnTo>
                <a:lnTo>
                  <a:pt x="675141" y="226510"/>
                </a:lnTo>
                <a:lnTo>
                  <a:pt x="678769" y="222204"/>
                </a:lnTo>
                <a:lnTo>
                  <a:pt x="682851" y="217897"/>
                </a:lnTo>
                <a:lnTo>
                  <a:pt x="687387" y="213590"/>
                </a:lnTo>
                <a:lnTo>
                  <a:pt x="692830" y="209737"/>
                </a:lnTo>
                <a:lnTo>
                  <a:pt x="698953" y="205883"/>
                </a:lnTo>
                <a:lnTo>
                  <a:pt x="705303" y="202257"/>
                </a:lnTo>
                <a:lnTo>
                  <a:pt x="712333" y="198857"/>
                </a:lnTo>
                <a:lnTo>
                  <a:pt x="719817" y="195456"/>
                </a:lnTo>
                <a:lnTo>
                  <a:pt x="727755" y="192056"/>
                </a:lnTo>
                <a:lnTo>
                  <a:pt x="736600" y="188883"/>
                </a:lnTo>
                <a:lnTo>
                  <a:pt x="745898" y="185936"/>
                </a:lnTo>
                <a:lnTo>
                  <a:pt x="755650" y="183216"/>
                </a:lnTo>
                <a:lnTo>
                  <a:pt x="765855" y="180496"/>
                </a:lnTo>
                <a:lnTo>
                  <a:pt x="776741" y="177776"/>
                </a:lnTo>
                <a:lnTo>
                  <a:pt x="788307" y="175509"/>
                </a:lnTo>
                <a:lnTo>
                  <a:pt x="800100" y="173242"/>
                </a:lnTo>
                <a:lnTo>
                  <a:pt x="812800" y="171202"/>
                </a:lnTo>
                <a:lnTo>
                  <a:pt x="825953" y="169389"/>
                </a:lnTo>
                <a:lnTo>
                  <a:pt x="839560" y="167576"/>
                </a:lnTo>
                <a:lnTo>
                  <a:pt x="853848" y="165762"/>
                </a:lnTo>
                <a:lnTo>
                  <a:pt x="868816" y="164176"/>
                </a:lnTo>
                <a:lnTo>
                  <a:pt x="884010" y="162816"/>
                </a:lnTo>
                <a:lnTo>
                  <a:pt x="900112" y="161682"/>
                </a:lnTo>
                <a:lnTo>
                  <a:pt x="916441" y="160549"/>
                </a:lnTo>
                <a:lnTo>
                  <a:pt x="933450" y="159869"/>
                </a:lnTo>
                <a:lnTo>
                  <a:pt x="951139" y="158962"/>
                </a:lnTo>
                <a:lnTo>
                  <a:pt x="951139" y="128588"/>
                </a:lnTo>
                <a:close/>
                <a:moveTo>
                  <a:pt x="1018381" y="83477"/>
                </a:moveTo>
                <a:lnTo>
                  <a:pt x="993670" y="83703"/>
                </a:lnTo>
                <a:lnTo>
                  <a:pt x="969185" y="83930"/>
                </a:lnTo>
                <a:lnTo>
                  <a:pt x="944701" y="84384"/>
                </a:lnTo>
                <a:lnTo>
                  <a:pt x="920443" y="85064"/>
                </a:lnTo>
                <a:lnTo>
                  <a:pt x="896638" y="85972"/>
                </a:lnTo>
                <a:lnTo>
                  <a:pt x="872607" y="86879"/>
                </a:lnTo>
                <a:lnTo>
                  <a:pt x="848576" y="88467"/>
                </a:lnTo>
                <a:lnTo>
                  <a:pt x="824998" y="89828"/>
                </a:lnTo>
                <a:lnTo>
                  <a:pt x="801420" y="91643"/>
                </a:lnTo>
                <a:lnTo>
                  <a:pt x="778296" y="93457"/>
                </a:lnTo>
                <a:lnTo>
                  <a:pt x="754944" y="95726"/>
                </a:lnTo>
                <a:lnTo>
                  <a:pt x="732047" y="97767"/>
                </a:lnTo>
                <a:lnTo>
                  <a:pt x="709376" y="100489"/>
                </a:lnTo>
                <a:lnTo>
                  <a:pt x="686705" y="103211"/>
                </a:lnTo>
                <a:lnTo>
                  <a:pt x="664487" y="106160"/>
                </a:lnTo>
                <a:lnTo>
                  <a:pt x="642270" y="108882"/>
                </a:lnTo>
                <a:lnTo>
                  <a:pt x="620505" y="112285"/>
                </a:lnTo>
                <a:lnTo>
                  <a:pt x="598741" y="115688"/>
                </a:lnTo>
                <a:lnTo>
                  <a:pt x="577431" y="119317"/>
                </a:lnTo>
                <a:lnTo>
                  <a:pt x="556120" y="123173"/>
                </a:lnTo>
                <a:lnTo>
                  <a:pt x="535262" y="127256"/>
                </a:lnTo>
                <a:lnTo>
                  <a:pt x="514632" y="131339"/>
                </a:lnTo>
                <a:lnTo>
                  <a:pt x="494455" y="135423"/>
                </a:lnTo>
                <a:lnTo>
                  <a:pt x="474504" y="140186"/>
                </a:lnTo>
                <a:lnTo>
                  <a:pt x="454554" y="144723"/>
                </a:lnTo>
                <a:lnTo>
                  <a:pt x="435283" y="149713"/>
                </a:lnTo>
                <a:lnTo>
                  <a:pt x="416240" y="154931"/>
                </a:lnTo>
                <a:lnTo>
                  <a:pt x="397423" y="159921"/>
                </a:lnTo>
                <a:lnTo>
                  <a:pt x="378832" y="165365"/>
                </a:lnTo>
                <a:lnTo>
                  <a:pt x="360696" y="170809"/>
                </a:lnTo>
                <a:lnTo>
                  <a:pt x="343012" y="176707"/>
                </a:lnTo>
                <a:lnTo>
                  <a:pt x="325782" y="182605"/>
                </a:lnTo>
                <a:lnTo>
                  <a:pt x="310139" y="188049"/>
                </a:lnTo>
                <a:lnTo>
                  <a:pt x="295403" y="193493"/>
                </a:lnTo>
                <a:lnTo>
                  <a:pt x="280894" y="199164"/>
                </a:lnTo>
                <a:lnTo>
                  <a:pt x="267291" y="204835"/>
                </a:lnTo>
                <a:lnTo>
                  <a:pt x="253689" y="210506"/>
                </a:lnTo>
                <a:lnTo>
                  <a:pt x="241219" y="216177"/>
                </a:lnTo>
                <a:lnTo>
                  <a:pt x="228750" y="222075"/>
                </a:lnTo>
                <a:lnTo>
                  <a:pt x="217188" y="227746"/>
                </a:lnTo>
                <a:lnTo>
                  <a:pt x="205853" y="233644"/>
                </a:lnTo>
                <a:lnTo>
                  <a:pt x="195197" y="239314"/>
                </a:lnTo>
                <a:lnTo>
                  <a:pt x="184995" y="245439"/>
                </a:lnTo>
                <a:lnTo>
                  <a:pt x="175474" y="251110"/>
                </a:lnTo>
                <a:lnTo>
                  <a:pt x="166178" y="256781"/>
                </a:lnTo>
                <a:lnTo>
                  <a:pt x="157563" y="262679"/>
                </a:lnTo>
                <a:lnTo>
                  <a:pt x="149402" y="268350"/>
                </a:lnTo>
                <a:lnTo>
                  <a:pt x="141694" y="274021"/>
                </a:lnTo>
                <a:lnTo>
                  <a:pt x="134439" y="279692"/>
                </a:lnTo>
                <a:lnTo>
                  <a:pt x="127638" y="285136"/>
                </a:lnTo>
                <a:lnTo>
                  <a:pt x="121517" y="290807"/>
                </a:lnTo>
                <a:lnTo>
                  <a:pt x="115849" y="296251"/>
                </a:lnTo>
                <a:lnTo>
                  <a:pt x="110635" y="301695"/>
                </a:lnTo>
                <a:lnTo>
                  <a:pt x="105874" y="306912"/>
                </a:lnTo>
                <a:lnTo>
                  <a:pt x="101339" y="312130"/>
                </a:lnTo>
                <a:lnTo>
                  <a:pt x="97485" y="317347"/>
                </a:lnTo>
                <a:lnTo>
                  <a:pt x="94085" y="322564"/>
                </a:lnTo>
                <a:lnTo>
                  <a:pt x="91364" y="327328"/>
                </a:lnTo>
                <a:lnTo>
                  <a:pt x="88870" y="332091"/>
                </a:lnTo>
                <a:lnTo>
                  <a:pt x="87057" y="336855"/>
                </a:lnTo>
                <a:lnTo>
                  <a:pt x="85470" y="341392"/>
                </a:lnTo>
                <a:lnTo>
                  <a:pt x="84109" y="345929"/>
                </a:lnTo>
                <a:lnTo>
                  <a:pt x="83656" y="350012"/>
                </a:lnTo>
                <a:lnTo>
                  <a:pt x="83429" y="354548"/>
                </a:lnTo>
                <a:lnTo>
                  <a:pt x="83656" y="358631"/>
                </a:lnTo>
                <a:lnTo>
                  <a:pt x="84109" y="362715"/>
                </a:lnTo>
                <a:lnTo>
                  <a:pt x="85470" y="367251"/>
                </a:lnTo>
                <a:lnTo>
                  <a:pt x="87057" y="371788"/>
                </a:lnTo>
                <a:lnTo>
                  <a:pt x="88870" y="376552"/>
                </a:lnTo>
                <a:lnTo>
                  <a:pt x="91364" y="381315"/>
                </a:lnTo>
                <a:lnTo>
                  <a:pt x="94085" y="386533"/>
                </a:lnTo>
                <a:lnTo>
                  <a:pt x="97485" y="391296"/>
                </a:lnTo>
                <a:lnTo>
                  <a:pt x="101339" y="396513"/>
                </a:lnTo>
                <a:lnTo>
                  <a:pt x="105874" y="401731"/>
                </a:lnTo>
                <a:lnTo>
                  <a:pt x="110635" y="407175"/>
                </a:lnTo>
                <a:lnTo>
                  <a:pt x="115849" y="412392"/>
                </a:lnTo>
                <a:lnTo>
                  <a:pt x="121517" y="417836"/>
                </a:lnTo>
                <a:lnTo>
                  <a:pt x="127638" y="423507"/>
                </a:lnTo>
                <a:lnTo>
                  <a:pt x="134439" y="428951"/>
                </a:lnTo>
                <a:lnTo>
                  <a:pt x="141694" y="434622"/>
                </a:lnTo>
                <a:lnTo>
                  <a:pt x="149402" y="440293"/>
                </a:lnTo>
                <a:lnTo>
                  <a:pt x="157563" y="445964"/>
                </a:lnTo>
                <a:lnTo>
                  <a:pt x="166178" y="451862"/>
                </a:lnTo>
                <a:lnTo>
                  <a:pt x="175474" y="457533"/>
                </a:lnTo>
                <a:lnTo>
                  <a:pt x="184995" y="463658"/>
                </a:lnTo>
                <a:lnTo>
                  <a:pt x="195197" y="469329"/>
                </a:lnTo>
                <a:lnTo>
                  <a:pt x="205853" y="474999"/>
                </a:lnTo>
                <a:lnTo>
                  <a:pt x="217188" y="480897"/>
                </a:lnTo>
                <a:lnTo>
                  <a:pt x="228750" y="486568"/>
                </a:lnTo>
                <a:lnTo>
                  <a:pt x="241219" y="492466"/>
                </a:lnTo>
                <a:lnTo>
                  <a:pt x="253689" y="498137"/>
                </a:lnTo>
                <a:lnTo>
                  <a:pt x="267291" y="503808"/>
                </a:lnTo>
                <a:lnTo>
                  <a:pt x="280894" y="509479"/>
                </a:lnTo>
                <a:lnTo>
                  <a:pt x="295403" y="514923"/>
                </a:lnTo>
                <a:lnTo>
                  <a:pt x="310139" y="520594"/>
                </a:lnTo>
                <a:lnTo>
                  <a:pt x="325782" y="526038"/>
                </a:lnTo>
                <a:lnTo>
                  <a:pt x="343012" y="531936"/>
                </a:lnTo>
                <a:lnTo>
                  <a:pt x="360696" y="537607"/>
                </a:lnTo>
                <a:lnTo>
                  <a:pt x="378832" y="543278"/>
                </a:lnTo>
                <a:lnTo>
                  <a:pt x="397423" y="548722"/>
                </a:lnTo>
                <a:lnTo>
                  <a:pt x="416240" y="553939"/>
                </a:lnTo>
                <a:lnTo>
                  <a:pt x="435283" y="558930"/>
                </a:lnTo>
                <a:lnTo>
                  <a:pt x="454554" y="563920"/>
                </a:lnTo>
                <a:lnTo>
                  <a:pt x="474504" y="568457"/>
                </a:lnTo>
                <a:lnTo>
                  <a:pt x="494455" y="572994"/>
                </a:lnTo>
                <a:lnTo>
                  <a:pt x="514632" y="577304"/>
                </a:lnTo>
                <a:lnTo>
                  <a:pt x="535262" y="581387"/>
                </a:lnTo>
                <a:lnTo>
                  <a:pt x="556120" y="585470"/>
                </a:lnTo>
                <a:lnTo>
                  <a:pt x="577431" y="589553"/>
                </a:lnTo>
                <a:lnTo>
                  <a:pt x="598741" y="592955"/>
                </a:lnTo>
                <a:lnTo>
                  <a:pt x="620505" y="596358"/>
                </a:lnTo>
                <a:lnTo>
                  <a:pt x="642270" y="599534"/>
                </a:lnTo>
                <a:lnTo>
                  <a:pt x="664487" y="602710"/>
                </a:lnTo>
                <a:lnTo>
                  <a:pt x="686705" y="605432"/>
                </a:lnTo>
                <a:lnTo>
                  <a:pt x="709376" y="608381"/>
                </a:lnTo>
                <a:lnTo>
                  <a:pt x="732047" y="610649"/>
                </a:lnTo>
                <a:lnTo>
                  <a:pt x="754944" y="612917"/>
                </a:lnTo>
                <a:lnTo>
                  <a:pt x="778296" y="614959"/>
                </a:lnTo>
                <a:lnTo>
                  <a:pt x="801420" y="617000"/>
                </a:lnTo>
                <a:lnTo>
                  <a:pt x="824998" y="618588"/>
                </a:lnTo>
                <a:lnTo>
                  <a:pt x="848576" y="620176"/>
                </a:lnTo>
                <a:lnTo>
                  <a:pt x="872607" y="621537"/>
                </a:lnTo>
                <a:lnTo>
                  <a:pt x="896638" y="622671"/>
                </a:lnTo>
                <a:lnTo>
                  <a:pt x="920443" y="623579"/>
                </a:lnTo>
                <a:lnTo>
                  <a:pt x="944701" y="624259"/>
                </a:lnTo>
                <a:lnTo>
                  <a:pt x="969185" y="624713"/>
                </a:lnTo>
                <a:lnTo>
                  <a:pt x="993670" y="624940"/>
                </a:lnTo>
                <a:lnTo>
                  <a:pt x="1018381" y="625393"/>
                </a:lnTo>
                <a:lnTo>
                  <a:pt x="1043093" y="624940"/>
                </a:lnTo>
                <a:lnTo>
                  <a:pt x="1067578" y="624713"/>
                </a:lnTo>
                <a:lnTo>
                  <a:pt x="1091835" y="624259"/>
                </a:lnTo>
                <a:lnTo>
                  <a:pt x="1116093" y="623579"/>
                </a:lnTo>
                <a:lnTo>
                  <a:pt x="1140125" y="622671"/>
                </a:lnTo>
                <a:lnTo>
                  <a:pt x="1164156" y="621537"/>
                </a:lnTo>
                <a:lnTo>
                  <a:pt x="1187961" y="620176"/>
                </a:lnTo>
                <a:lnTo>
                  <a:pt x="1211539" y="618588"/>
                </a:lnTo>
                <a:lnTo>
                  <a:pt x="1235116" y="617000"/>
                </a:lnTo>
                <a:lnTo>
                  <a:pt x="1258467" y="614959"/>
                </a:lnTo>
                <a:lnTo>
                  <a:pt x="1281819" y="612917"/>
                </a:lnTo>
                <a:lnTo>
                  <a:pt x="1304716" y="610649"/>
                </a:lnTo>
                <a:lnTo>
                  <a:pt x="1327387" y="608381"/>
                </a:lnTo>
                <a:lnTo>
                  <a:pt x="1349832" y="605432"/>
                </a:lnTo>
                <a:lnTo>
                  <a:pt x="1372276" y="602710"/>
                </a:lnTo>
                <a:lnTo>
                  <a:pt x="1394493" y="599534"/>
                </a:lnTo>
                <a:lnTo>
                  <a:pt x="1416484" y="596358"/>
                </a:lnTo>
                <a:lnTo>
                  <a:pt x="1438022" y="592955"/>
                </a:lnTo>
                <a:lnTo>
                  <a:pt x="1459333" y="589553"/>
                </a:lnTo>
                <a:lnTo>
                  <a:pt x="1480643" y="585470"/>
                </a:lnTo>
                <a:lnTo>
                  <a:pt x="1501501" y="581387"/>
                </a:lnTo>
                <a:lnTo>
                  <a:pt x="1522131" y="577304"/>
                </a:lnTo>
                <a:lnTo>
                  <a:pt x="1542308" y="572994"/>
                </a:lnTo>
                <a:lnTo>
                  <a:pt x="1562259" y="568457"/>
                </a:lnTo>
                <a:lnTo>
                  <a:pt x="1582209" y="563920"/>
                </a:lnTo>
                <a:lnTo>
                  <a:pt x="1601480" y="558930"/>
                </a:lnTo>
                <a:lnTo>
                  <a:pt x="1620523" y="553939"/>
                </a:lnTo>
                <a:lnTo>
                  <a:pt x="1639340" y="548722"/>
                </a:lnTo>
                <a:lnTo>
                  <a:pt x="1657704" y="543278"/>
                </a:lnTo>
                <a:lnTo>
                  <a:pt x="1676067" y="537607"/>
                </a:lnTo>
                <a:lnTo>
                  <a:pt x="1693751" y="531936"/>
                </a:lnTo>
                <a:lnTo>
                  <a:pt x="1710981" y="526038"/>
                </a:lnTo>
                <a:lnTo>
                  <a:pt x="1726624" y="520594"/>
                </a:lnTo>
                <a:lnTo>
                  <a:pt x="1741587" y="514923"/>
                </a:lnTo>
                <a:lnTo>
                  <a:pt x="1755643" y="509479"/>
                </a:lnTo>
                <a:lnTo>
                  <a:pt x="1769699" y="503808"/>
                </a:lnTo>
                <a:lnTo>
                  <a:pt x="1782848" y="498137"/>
                </a:lnTo>
                <a:lnTo>
                  <a:pt x="1795543" y="492466"/>
                </a:lnTo>
                <a:lnTo>
                  <a:pt x="1807786" y="486568"/>
                </a:lnTo>
                <a:lnTo>
                  <a:pt x="1819575" y="480897"/>
                </a:lnTo>
                <a:lnTo>
                  <a:pt x="1830684" y="474999"/>
                </a:lnTo>
                <a:lnTo>
                  <a:pt x="1841566" y="469329"/>
                </a:lnTo>
                <a:lnTo>
                  <a:pt x="1851541" y="463658"/>
                </a:lnTo>
                <a:lnTo>
                  <a:pt x="1861289" y="457533"/>
                </a:lnTo>
                <a:lnTo>
                  <a:pt x="1870358" y="451862"/>
                </a:lnTo>
                <a:lnTo>
                  <a:pt x="1879199" y="445964"/>
                </a:lnTo>
                <a:lnTo>
                  <a:pt x="1887361" y="440293"/>
                </a:lnTo>
                <a:lnTo>
                  <a:pt x="1894843" y="434622"/>
                </a:lnTo>
                <a:lnTo>
                  <a:pt x="1902097" y="428951"/>
                </a:lnTo>
                <a:lnTo>
                  <a:pt x="1908899" y="423507"/>
                </a:lnTo>
                <a:lnTo>
                  <a:pt x="1915020" y="417836"/>
                </a:lnTo>
                <a:lnTo>
                  <a:pt x="1920914" y="412392"/>
                </a:lnTo>
                <a:lnTo>
                  <a:pt x="1926129" y="407175"/>
                </a:lnTo>
                <a:lnTo>
                  <a:pt x="1931116" y="401731"/>
                </a:lnTo>
                <a:lnTo>
                  <a:pt x="1935197" y="396513"/>
                </a:lnTo>
                <a:lnTo>
                  <a:pt x="1939051" y="391296"/>
                </a:lnTo>
                <a:lnTo>
                  <a:pt x="1942678" y="386533"/>
                </a:lnTo>
                <a:lnTo>
                  <a:pt x="1945399" y="381315"/>
                </a:lnTo>
                <a:lnTo>
                  <a:pt x="1947666" y="376552"/>
                </a:lnTo>
                <a:lnTo>
                  <a:pt x="1949933" y="371788"/>
                </a:lnTo>
                <a:lnTo>
                  <a:pt x="1951293" y="367251"/>
                </a:lnTo>
                <a:lnTo>
                  <a:pt x="1952654" y="362715"/>
                </a:lnTo>
                <a:lnTo>
                  <a:pt x="1953107" y="358631"/>
                </a:lnTo>
                <a:lnTo>
                  <a:pt x="1953560" y="354548"/>
                </a:lnTo>
                <a:lnTo>
                  <a:pt x="1953107" y="350012"/>
                </a:lnTo>
                <a:lnTo>
                  <a:pt x="1952654" y="345929"/>
                </a:lnTo>
                <a:lnTo>
                  <a:pt x="1951293" y="341392"/>
                </a:lnTo>
                <a:lnTo>
                  <a:pt x="1949933" y="336855"/>
                </a:lnTo>
                <a:lnTo>
                  <a:pt x="1947666" y="332091"/>
                </a:lnTo>
                <a:lnTo>
                  <a:pt x="1945399" y="327328"/>
                </a:lnTo>
                <a:lnTo>
                  <a:pt x="1942678" y="322564"/>
                </a:lnTo>
                <a:lnTo>
                  <a:pt x="1939051" y="317347"/>
                </a:lnTo>
                <a:lnTo>
                  <a:pt x="1935197" y="312130"/>
                </a:lnTo>
                <a:lnTo>
                  <a:pt x="1931116" y="306912"/>
                </a:lnTo>
                <a:lnTo>
                  <a:pt x="1926129" y="301695"/>
                </a:lnTo>
                <a:lnTo>
                  <a:pt x="1920914" y="296251"/>
                </a:lnTo>
                <a:lnTo>
                  <a:pt x="1915020" y="290807"/>
                </a:lnTo>
                <a:lnTo>
                  <a:pt x="1908899" y="285136"/>
                </a:lnTo>
                <a:lnTo>
                  <a:pt x="1902097" y="279692"/>
                </a:lnTo>
                <a:lnTo>
                  <a:pt x="1894843" y="274021"/>
                </a:lnTo>
                <a:lnTo>
                  <a:pt x="1887361" y="268350"/>
                </a:lnTo>
                <a:lnTo>
                  <a:pt x="1879199" y="262679"/>
                </a:lnTo>
                <a:lnTo>
                  <a:pt x="1870358" y="256781"/>
                </a:lnTo>
                <a:lnTo>
                  <a:pt x="1861289" y="251110"/>
                </a:lnTo>
                <a:lnTo>
                  <a:pt x="1851541" y="245439"/>
                </a:lnTo>
                <a:lnTo>
                  <a:pt x="1841566" y="239314"/>
                </a:lnTo>
                <a:lnTo>
                  <a:pt x="1830684" y="233644"/>
                </a:lnTo>
                <a:lnTo>
                  <a:pt x="1819575" y="227746"/>
                </a:lnTo>
                <a:lnTo>
                  <a:pt x="1807786" y="222075"/>
                </a:lnTo>
                <a:lnTo>
                  <a:pt x="1795543" y="216177"/>
                </a:lnTo>
                <a:lnTo>
                  <a:pt x="1782848" y="210506"/>
                </a:lnTo>
                <a:lnTo>
                  <a:pt x="1769699" y="204835"/>
                </a:lnTo>
                <a:lnTo>
                  <a:pt x="1755643" y="199164"/>
                </a:lnTo>
                <a:lnTo>
                  <a:pt x="1741587" y="193493"/>
                </a:lnTo>
                <a:lnTo>
                  <a:pt x="1726624" y="188049"/>
                </a:lnTo>
                <a:lnTo>
                  <a:pt x="1710981" y="182605"/>
                </a:lnTo>
                <a:lnTo>
                  <a:pt x="1693751" y="176707"/>
                </a:lnTo>
                <a:lnTo>
                  <a:pt x="1676067" y="170809"/>
                </a:lnTo>
                <a:lnTo>
                  <a:pt x="1657704" y="165365"/>
                </a:lnTo>
                <a:lnTo>
                  <a:pt x="1639340" y="159921"/>
                </a:lnTo>
                <a:lnTo>
                  <a:pt x="1620523" y="154931"/>
                </a:lnTo>
                <a:lnTo>
                  <a:pt x="1601480" y="149713"/>
                </a:lnTo>
                <a:lnTo>
                  <a:pt x="1582209" y="144723"/>
                </a:lnTo>
                <a:lnTo>
                  <a:pt x="1562259" y="140186"/>
                </a:lnTo>
                <a:lnTo>
                  <a:pt x="1542308" y="135423"/>
                </a:lnTo>
                <a:lnTo>
                  <a:pt x="1522131" y="131339"/>
                </a:lnTo>
                <a:lnTo>
                  <a:pt x="1501501" y="127256"/>
                </a:lnTo>
                <a:lnTo>
                  <a:pt x="1480643" y="123173"/>
                </a:lnTo>
                <a:lnTo>
                  <a:pt x="1459333" y="119317"/>
                </a:lnTo>
                <a:lnTo>
                  <a:pt x="1438022" y="115688"/>
                </a:lnTo>
                <a:lnTo>
                  <a:pt x="1416484" y="112285"/>
                </a:lnTo>
                <a:lnTo>
                  <a:pt x="1394493" y="108882"/>
                </a:lnTo>
                <a:lnTo>
                  <a:pt x="1372276" y="106160"/>
                </a:lnTo>
                <a:lnTo>
                  <a:pt x="1349832" y="103211"/>
                </a:lnTo>
                <a:lnTo>
                  <a:pt x="1327387" y="100489"/>
                </a:lnTo>
                <a:lnTo>
                  <a:pt x="1304716" y="97767"/>
                </a:lnTo>
                <a:lnTo>
                  <a:pt x="1281819" y="95726"/>
                </a:lnTo>
                <a:lnTo>
                  <a:pt x="1258467" y="93457"/>
                </a:lnTo>
                <a:lnTo>
                  <a:pt x="1235116" y="91643"/>
                </a:lnTo>
                <a:lnTo>
                  <a:pt x="1211539" y="89828"/>
                </a:lnTo>
                <a:lnTo>
                  <a:pt x="1187961" y="88467"/>
                </a:lnTo>
                <a:lnTo>
                  <a:pt x="1164156" y="86879"/>
                </a:lnTo>
                <a:lnTo>
                  <a:pt x="1140125" y="85972"/>
                </a:lnTo>
                <a:lnTo>
                  <a:pt x="1116093" y="85064"/>
                </a:lnTo>
                <a:lnTo>
                  <a:pt x="1091835" y="84384"/>
                </a:lnTo>
                <a:lnTo>
                  <a:pt x="1067578" y="83930"/>
                </a:lnTo>
                <a:lnTo>
                  <a:pt x="1043093" y="83703"/>
                </a:lnTo>
                <a:lnTo>
                  <a:pt x="1018381" y="83477"/>
                </a:lnTo>
                <a:close/>
                <a:moveTo>
                  <a:pt x="1018381" y="0"/>
                </a:moveTo>
                <a:lnTo>
                  <a:pt x="1044680" y="227"/>
                </a:lnTo>
                <a:lnTo>
                  <a:pt x="1070525" y="681"/>
                </a:lnTo>
                <a:lnTo>
                  <a:pt x="1096597" y="1134"/>
                </a:lnTo>
                <a:lnTo>
                  <a:pt x="1122441" y="1815"/>
                </a:lnTo>
                <a:lnTo>
                  <a:pt x="1148060" y="2949"/>
                </a:lnTo>
                <a:lnTo>
                  <a:pt x="1173451" y="4083"/>
                </a:lnTo>
                <a:lnTo>
                  <a:pt x="1198389" y="5671"/>
                </a:lnTo>
                <a:lnTo>
                  <a:pt x="1223554" y="7259"/>
                </a:lnTo>
                <a:lnTo>
                  <a:pt x="1248265" y="9074"/>
                </a:lnTo>
                <a:lnTo>
                  <a:pt x="1272750" y="11342"/>
                </a:lnTo>
                <a:lnTo>
                  <a:pt x="1297235" y="13384"/>
                </a:lnTo>
                <a:lnTo>
                  <a:pt x="1321266" y="16106"/>
                </a:lnTo>
                <a:lnTo>
                  <a:pt x="1344844" y="18601"/>
                </a:lnTo>
                <a:lnTo>
                  <a:pt x="1368422" y="21777"/>
                </a:lnTo>
                <a:lnTo>
                  <a:pt x="1391773" y="24725"/>
                </a:lnTo>
                <a:lnTo>
                  <a:pt x="1414897" y="27901"/>
                </a:lnTo>
                <a:lnTo>
                  <a:pt x="1437568" y="31531"/>
                </a:lnTo>
                <a:lnTo>
                  <a:pt x="1460013" y="35160"/>
                </a:lnTo>
                <a:lnTo>
                  <a:pt x="1481777" y="39016"/>
                </a:lnTo>
                <a:lnTo>
                  <a:pt x="1503768" y="42873"/>
                </a:lnTo>
                <a:lnTo>
                  <a:pt x="1525079" y="46956"/>
                </a:lnTo>
                <a:lnTo>
                  <a:pt x="1546389" y="51492"/>
                </a:lnTo>
                <a:lnTo>
                  <a:pt x="1567247" y="56029"/>
                </a:lnTo>
                <a:lnTo>
                  <a:pt x="1587877" y="60566"/>
                </a:lnTo>
                <a:lnTo>
                  <a:pt x="1608054" y="65556"/>
                </a:lnTo>
                <a:lnTo>
                  <a:pt x="1627778" y="70547"/>
                </a:lnTo>
                <a:lnTo>
                  <a:pt x="1647049" y="75537"/>
                </a:lnTo>
                <a:lnTo>
                  <a:pt x="1666319" y="80981"/>
                </a:lnTo>
                <a:lnTo>
                  <a:pt x="1684682" y="86425"/>
                </a:lnTo>
                <a:lnTo>
                  <a:pt x="1703046" y="92096"/>
                </a:lnTo>
                <a:lnTo>
                  <a:pt x="1720956" y="97994"/>
                </a:lnTo>
                <a:lnTo>
                  <a:pt x="1738413" y="104119"/>
                </a:lnTo>
                <a:lnTo>
                  <a:pt x="1755416" y="110017"/>
                </a:lnTo>
                <a:lnTo>
                  <a:pt x="1772192" y="116141"/>
                </a:lnTo>
                <a:lnTo>
                  <a:pt x="1788515" y="122493"/>
                </a:lnTo>
                <a:lnTo>
                  <a:pt x="1804159" y="129071"/>
                </a:lnTo>
                <a:lnTo>
                  <a:pt x="1819575" y="135649"/>
                </a:lnTo>
                <a:lnTo>
                  <a:pt x="1834311" y="142455"/>
                </a:lnTo>
                <a:lnTo>
                  <a:pt x="1848820" y="149486"/>
                </a:lnTo>
                <a:lnTo>
                  <a:pt x="1862876" y="156292"/>
                </a:lnTo>
                <a:lnTo>
                  <a:pt x="1876252" y="163324"/>
                </a:lnTo>
                <a:lnTo>
                  <a:pt x="1889175" y="170809"/>
                </a:lnTo>
                <a:lnTo>
                  <a:pt x="1901871" y="178068"/>
                </a:lnTo>
                <a:lnTo>
                  <a:pt x="1913659" y="185554"/>
                </a:lnTo>
                <a:lnTo>
                  <a:pt x="1925448" y="193039"/>
                </a:lnTo>
                <a:lnTo>
                  <a:pt x="1936331" y="200752"/>
                </a:lnTo>
                <a:lnTo>
                  <a:pt x="1946759" y="208464"/>
                </a:lnTo>
                <a:lnTo>
                  <a:pt x="1956734" y="216404"/>
                </a:lnTo>
                <a:lnTo>
                  <a:pt x="1966029" y="224570"/>
                </a:lnTo>
                <a:lnTo>
                  <a:pt x="1975098" y="232509"/>
                </a:lnTo>
                <a:lnTo>
                  <a:pt x="1983259" y="240675"/>
                </a:lnTo>
                <a:lnTo>
                  <a:pt x="1991194" y="249069"/>
                </a:lnTo>
                <a:lnTo>
                  <a:pt x="1997996" y="257462"/>
                </a:lnTo>
                <a:lnTo>
                  <a:pt x="2004797" y="265628"/>
                </a:lnTo>
                <a:lnTo>
                  <a:pt x="2010691" y="274248"/>
                </a:lnTo>
                <a:lnTo>
                  <a:pt x="2016132" y="283094"/>
                </a:lnTo>
                <a:lnTo>
                  <a:pt x="2020893" y="291487"/>
                </a:lnTo>
                <a:lnTo>
                  <a:pt x="2025201" y="300334"/>
                </a:lnTo>
                <a:lnTo>
                  <a:pt x="2028375" y="309408"/>
                </a:lnTo>
                <a:lnTo>
                  <a:pt x="2029962" y="313717"/>
                </a:lnTo>
                <a:lnTo>
                  <a:pt x="2031549" y="318027"/>
                </a:lnTo>
                <a:lnTo>
                  <a:pt x="2032909" y="322791"/>
                </a:lnTo>
                <a:lnTo>
                  <a:pt x="2033816" y="327101"/>
                </a:lnTo>
                <a:lnTo>
                  <a:pt x="2034723" y="331411"/>
                </a:lnTo>
                <a:lnTo>
                  <a:pt x="2035403" y="336174"/>
                </a:lnTo>
                <a:lnTo>
                  <a:pt x="2035856" y="340484"/>
                </a:lnTo>
                <a:lnTo>
                  <a:pt x="2036536" y="345248"/>
                </a:lnTo>
                <a:lnTo>
                  <a:pt x="2036763" y="349785"/>
                </a:lnTo>
                <a:lnTo>
                  <a:pt x="2036763" y="354548"/>
                </a:lnTo>
                <a:lnTo>
                  <a:pt x="2036763" y="623579"/>
                </a:lnTo>
                <a:lnTo>
                  <a:pt x="2036763" y="628115"/>
                </a:lnTo>
                <a:lnTo>
                  <a:pt x="2036536" y="632879"/>
                </a:lnTo>
                <a:lnTo>
                  <a:pt x="2035856" y="637189"/>
                </a:lnTo>
                <a:lnTo>
                  <a:pt x="2035403" y="641726"/>
                </a:lnTo>
                <a:lnTo>
                  <a:pt x="2034723" y="646489"/>
                </a:lnTo>
                <a:lnTo>
                  <a:pt x="2033816" y="650799"/>
                </a:lnTo>
                <a:lnTo>
                  <a:pt x="2032909" y="655109"/>
                </a:lnTo>
                <a:lnTo>
                  <a:pt x="2031549" y="659873"/>
                </a:lnTo>
                <a:lnTo>
                  <a:pt x="2029962" y="664183"/>
                </a:lnTo>
                <a:lnTo>
                  <a:pt x="2028375" y="668720"/>
                </a:lnTo>
                <a:lnTo>
                  <a:pt x="2025201" y="677339"/>
                </a:lnTo>
                <a:lnTo>
                  <a:pt x="2020893" y="686186"/>
                </a:lnTo>
                <a:lnTo>
                  <a:pt x="2016132" y="695033"/>
                </a:lnTo>
                <a:lnTo>
                  <a:pt x="2010691" y="703426"/>
                </a:lnTo>
                <a:lnTo>
                  <a:pt x="2004797" y="712272"/>
                </a:lnTo>
                <a:lnTo>
                  <a:pt x="1997996" y="720439"/>
                </a:lnTo>
                <a:lnTo>
                  <a:pt x="1991194" y="729058"/>
                </a:lnTo>
                <a:lnTo>
                  <a:pt x="1983259" y="737225"/>
                </a:lnTo>
                <a:lnTo>
                  <a:pt x="1975098" y="745391"/>
                </a:lnTo>
                <a:lnTo>
                  <a:pt x="1966029" y="753557"/>
                </a:lnTo>
                <a:lnTo>
                  <a:pt x="1956734" y="761496"/>
                </a:lnTo>
                <a:lnTo>
                  <a:pt x="1946759" y="769209"/>
                </a:lnTo>
                <a:lnTo>
                  <a:pt x="1936331" y="777148"/>
                </a:lnTo>
                <a:lnTo>
                  <a:pt x="1925448" y="784861"/>
                </a:lnTo>
                <a:lnTo>
                  <a:pt x="1913659" y="792346"/>
                </a:lnTo>
                <a:lnTo>
                  <a:pt x="1901871" y="799832"/>
                </a:lnTo>
                <a:lnTo>
                  <a:pt x="1889175" y="807091"/>
                </a:lnTo>
                <a:lnTo>
                  <a:pt x="1876252" y="814577"/>
                </a:lnTo>
                <a:lnTo>
                  <a:pt x="1862876" y="821609"/>
                </a:lnTo>
                <a:lnTo>
                  <a:pt x="1848820" y="828640"/>
                </a:lnTo>
                <a:lnTo>
                  <a:pt x="1834311" y="835446"/>
                </a:lnTo>
                <a:lnTo>
                  <a:pt x="1819575" y="842251"/>
                </a:lnTo>
                <a:lnTo>
                  <a:pt x="1804159" y="848829"/>
                </a:lnTo>
                <a:lnTo>
                  <a:pt x="1788515" y="855407"/>
                </a:lnTo>
                <a:lnTo>
                  <a:pt x="1772192" y="861759"/>
                </a:lnTo>
                <a:lnTo>
                  <a:pt x="1755416" y="868110"/>
                </a:lnTo>
                <a:lnTo>
                  <a:pt x="1738413" y="874008"/>
                </a:lnTo>
                <a:lnTo>
                  <a:pt x="1720956" y="879906"/>
                </a:lnTo>
                <a:lnTo>
                  <a:pt x="1703046" y="885804"/>
                </a:lnTo>
                <a:lnTo>
                  <a:pt x="1684682" y="891475"/>
                </a:lnTo>
                <a:lnTo>
                  <a:pt x="1666319" y="896919"/>
                </a:lnTo>
                <a:lnTo>
                  <a:pt x="1647049" y="902363"/>
                </a:lnTo>
                <a:lnTo>
                  <a:pt x="1627778" y="907580"/>
                </a:lnTo>
                <a:lnTo>
                  <a:pt x="1608054" y="912344"/>
                </a:lnTo>
                <a:lnTo>
                  <a:pt x="1587877" y="917334"/>
                </a:lnTo>
                <a:lnTo>
                  <a:pt x="1567247" y="921871"/>
                </a:lnTo>
                <a:lnTo>
                  <a:pt x="1546389" y="926634"/>
                </a:lnTo>
                <a:lnTo>
                  <a:pt x="1525079" y="930944"/>
                </a:lnTo>
                <a:lnTo>
                  <a:pt x="1503768" y="935027"/>
                </a:lnTo>
                <a:lnTo>
                  <a:pt x="1481777" y="938884"/>
                </a:lnTo>
                <a:lnTo>
                  <a:pt x="1460013" y="942740"/>
                </a:lnTo>
                <a:lnTo>
                  <a:pt x="1437568" y="946369"/>
                </a:lnTo>
                <a:lnTo>
                  <a:pt x="1414897" y="949999"/>
                </a:lnTo>
                <a:lnTo>
                  <a:pt x="1391773" y="953175"/>
                </a:lnTo>
                <a:lnTo>
                  <a:pt x="1368422" y="956123"/>
                </a:lnTo>
                <a:lnTo>
                  <a:pt x="1344844" y="959299"/>
                </a:lnTo>
                <a:lnTo>
                  <a:pt x="1321266" y="961794"/>
                </a:lnTo>
                <a:lnTo>
                  <a:pt x="1297235" y="964516"/>
                </a:lnTo>
                <a:lnTo>
                  <a:pt x="1272750" y="966558"/>
                </a:lnTo>
                <a:lnTo>
                  <a:pt x="1248265" y="968826"/>
                </a:lnTo>
                <a:lnTo>
                  <a:pt x="1223554" y="970641"/>
                </a:lnTo>
                <a:lnTo>
                  <a:pt x="1198389" y="972229"/>
                </a:lnTo>
                <a:lnTo>
                  <a:pt x="1173451" y="973817"/>
                </a:lnTo>
                <a:lnTo>
                  <a:pt x="1148060" y="974951"/>
                </a:lnTo>
                <a:lnTo>
                  <a:pt x="1122441" y="976085"/>
                </a:lnTo>
                <a:lnTo>
                  <a:pt x="1096597" y="976766"/>
                </a:lnTo>
                <a:lnTo>
                  <a:pt x="1070525" y="977446"/>
                </a:lnTo>
                <a:lnTo>
                  <a:pt x="1044680" y="977673"/>
                </a:lnTo>
                <a:lnTo>
                  <a:pt x="1018381" y="977900"/>
                </a:lnTo>
                <a:lnTo>
                  <a:pt x="992083" y="977673"/>
                </a:lnTo>
                <a:lnTo>
                  <a:pt x="966011" y="977446"/>
                </a:lnTo>
                <a:lnTo>
                  <a:pt x="939940" y="976766"/>
                </a:lnTo>
                <a:lnTo>
                  <a:pt x="914095" y="976085"/>
                </a:lnTo>
                <a:lnTo>
                  <a:pt x="888477" y="974951"/>
                </a:lnTo>
                <a:lnTo>
                  <a:pt x="863312" y="973817"/>
                </a:lnTo>
                <a:lnTo>
                  <a:pt x="838147" y="972229"/>
                </a:lnTo>
                <a:lnTo>
                  <a:pt x="812982" y="970641"/>
                </a:lnTo>
                <a:lnTo>
                  <a:pt x="788271" y="968826"/>
                </a:lnTo>
                <a:lnTo>
                  <a:pt x="763786" y="966558"/>
                </a:lnTo>
                <a:lnTo>
                  <a:pt x="739528" y="964516"/>
                </a:lnTo>
                <a:lnTo>
                  <a:pt x="715497" y="961794"/>
                </a:lnTo>
                <a:lnTo>
                  <a:pt x="691692" y="959299"/>
                </a:lnTo>
                <a:lnTo>
                  <a:pt x="668115" y="956123"/>
                </a:lnTo>
                <a:lnTo>
                  <a:pt x="644990" y="953175"/>
                </a:lnTo>
                <a:lnTo>
                  <a:pt x="621866" y="949999"/>
                </a:lnTo>
                <a:lnTo>
                  <a:pt x="599195" y="946369"/>
                </a:lnTo>
                <a:lnTo>
                  <a:pt x="576750" y="942740"/>
                </a:lnTo>
                <a:lnTo>
                  <a:pt x="554759" y="938884"/>
                </a:lnTo>
                <a:lnTo>
                  <a:pt x="532995" y="935027"/>
                </a:lnTo>
                <a:lnTo>
                  <a:pt x="511458" y="930944"/>
                </a:lnTo>
                <a:lnTo>
                  <a:pt x="490147" y="926634"/>
                </a:lnTo>
                <a:lnTo>
                  <a:pt x="469290" y="921871"/>
                </a:lnTo>
                <a:lnTo>
                  <a:pt x="448886" y="917334"/>
                </a:lnTo>
                <a:lnTo>
                  <a:pt x="428935" y="912344"/>
                </a:lnTo>
                <a:lnTo>
                  <a:pt x="408985" y="907580"/>
                </a:lnTo>
                <a:lnTo>
                  <a:pt x="389715" y="902363"/>
                </a:lnTo>
                <a:lnTo>
                  <a:pt x="370671" y="896919"/>
                </a:lnTo>
                <a:lnTo>
                  <a:pt x="352081" y="891475"/>
                </a:lnTo>
                <a:lnTo>
                  <a:pt x="333717" y="885804"/>
                </a:lnTo>
                <a:lnTo>
                  <a:pt x="315580" y="879906"/>
                </a:lnTo>
                <a:lnTo>
                  <a:pt x="298124" y="874008"/>
                </a:lnTo>
                <a:lnTo>
                  <a:pt x="281120" y="868110"/>
                </a:lnTo>
                <a:lnTo>
                  <a:pt x="264571" y="861759"/>
                </a:lnTo>
                <a:lnTo>
                  <a:pt x="248474" y="855407"/>
                </a:lnTo>
                <a:lnTo>
                  <a:pt x="232605" y="848829"/>
                </a:lnTo>
                <a:lnTo>
                  <a:pt x="217188" y="842251"/>
                </a:lnTo>
                <a:lnTo>
                  <a:pt x="202225" y="835446"/>
                </a:lnTo>
                <a:lnTo>
                  <a:pt x="187716" y="828640"/>
                </a:lnTo>
                <a:lnTo>
                  <a:pt x="173887" y="821609"/>
                </a:lnTo>
                <a:lnTo>
                  <a:pt x="160511" y="814577"/>
                </a:lnTo>
                <a:lnTo>
                  <a:pt x="147362" y="807091"/>
                </a:lnTo>
                <a:lnTo>
                  <a:pt x="134892" y="799832"/>
                </a:lnTo>
                <a:lnTo>
                  <a:pt x="122877" y="792346"/>
                </a:lnTo>
                <a:lnTo>
                  <a:pt x="111541" y="784861"/>
                </a:lnTo>
                <a:lnTo>
                  <a:pt x="100433" y="777148"/>
                </a:lnTo>
                <a:lnTo>
                  <a:pt x="90004" y="769209"/>
                </a:lnTo>
                <a:lnTo>
                  <a:pt x="80029" y="761496"/>
                </a:lnTo>
                <a:lnTo>
                  <a:pt x="70734" y="753557"/>
                </a:lnTo>
                <a:lnTo>
                  <a:pt x="61665" y="745391"/>
                </a:lnTo>
                <a:lnTo>
                  <a:pt x="53504" y="737225"/>
                </a:lnTo>
                <a:lnTo>
                  <a:pt x="45795" y="729058"/>
                </a:lnTo>
                <a:lnTo>
                  <a:pt x="38541" y="720439"/>
                </a:lnTo>
                <a:lnTo>
                  <a:pt x="31966" y="712272"/>
                </a:lnTo>
                <a:lnTo>
                  <a:pt x="26072" y="703426"/>
                </a:lnTo>
                <a:lnTo>
                  <a:pt x="20631" y="695033"/>
                </a:lnTo>
                <a:lnTo>
                  <a:pt x="15870" y="686186"/>
                </a:lnTo>
                <a:lnTo>
                  <a:pt x="11562" y="677339"/>
                </a:lnTo>
                <a:lnTo>
                  <a:pt x="8162" y="668720"/>
                </a:lnTo>
                <a:lnTo>
                  <a:pt x="6575" y="664183"/>
                </a:lnTo>
                <a:lnTo>
                  <a:pt x="5214" y="659873"/>
                </a:lnTo>
                <a:lnTo>
                  <a:pt x="3854" y="655109"/>
                </a:lnTo>
                <a:lnTo>
                  <a:pt x="2947" y="650799"/>
                </a:lnTo>
                <a:lnTo>
                  <a:pt x="2040" y="646489"/>
                </a:lnTo>
                <a:lnTo>
                  <a:pt x="1360" y="641726"/>
                </a:lnTo>
                <a:lnTo>
                  <a:pt x="907" y="637189"/>
                </a:lnTo>
                <a:lnTo>
                  <a:pt x="227" y="632879"/>
                </a:lnTo>
                <a:lnTo>
                  <a:pt x="0" y="628115"/>
                </a:lnTo>
                <a:lnTo>
                  <a:pt x="0" y="623579"/>
                </a:lnTo>
                <a:lnTo>
                  <a:pt x="0" y="354548"/>
                </a:lnTo>
                <a:lnTo>
                  <a:pt x="0" y="349785"/>
                </a:lnTo>
                <a:lnTo>
                  <a:pt x="227" y="345248"/>
                </a:lnTo>
                <a:lnTo>
                  <a:pt x="907" y="340484"/>
                </a:lnTo>
                <a:lnTo>
                  <a:pt x="1360" y="336174"/>
                </a:lnTo>
                <a:lnTo>
                  <a:pt x="2040" y="331411"/>
                </a:lnTo>
                <a:lnTo>
                  <a:pt x="2947" y="327101"/>
                </a:lnTo>
                <a:lnTo>
                  <a:pt x="3854" y="322791"/>
                </a:lnTo>
                <a:lnTo>
                  <a:pt x="5214" y="318027"/>
                </a:lnTo>
                <a:lnTo>
                  <a:pt x="6575" y="313717"/>
                </a:lnTo>
                <a:lnTo>
                  <a:pt x="8162" y="309408"/>
                </a:lnTo>
                <a:lnTo>
                  <a:pt x="11562" y="300334"/>
                </a:lnTo>
                <a:lnTo>
                  <a:pt x="15870" y="291487"/>
                </a:lnTo>
                <a:lnTo>
                  <a:pt x="20631" y="283094"/>
                </a:lnTo>
                <a:lnTo>
                  <a:pt x="26072" y="274248"/>
                </a:lnTo>
                <a:lnTo>
                  <a:pt x="31966" y="265628"/>
                </a:lnTo>
                <a:lnTo>
                  <a:pt x="38541" y="257462"/>
                </a:lnTo>
                <a:lnTo>
                  <a:pt x="45795" y="249069"/>
                </a:lnTo>
                <a:lnTo>
                  <a:pt x="53504" y="240675"/>
                </a:lnTo>
                <a:lnTo>
                  <a:pt x="61665" y="232509"/>
                </a:lnTo>
                <a:lnTo>
                  <a:pt x="70734" y="224570"/>
                </a:lnTo>
                <a:lnTo>
                  <a:pt x="80029" y="216404"/>
                </a:lnTo>
                <a:lnTo>
                  <a:pt x="90004" y="208464"/>
                </a:lnTo>
                <a:lnTo>
                  <a:pt x="100433" y="200752"/>
                </a:lnTo>
                <a:lnTo>
                  <a:pt x="111541" y="193039"/>
                </a:lnTo>
                <a:lnTo>
                  <a:pt x="122877" y="185554"/>
                </a:lnTo>
                <a:lnTo>
                  <a:pt x="134892" y="178068"/>
                </a:lnTo>
                <a:lnTo>
                  <a:pt x="147362" y="170809"/>
                </a:lnTo>
                <a:lnTo>
                  <a:pt x="160511" y="163324"/>
                </a:lnTo>
                <a:lnTo>
                  <a:pt x="173887" y="156292"/>
                </a:lnTo>
                <a:lnTo>
                  <a:pt x="187716" y="149486"/>
                </a:lnTo>
                <a:lnTo>
                  <a:pt x="202225" y="142455"/>
                </a:lnTo>
                <a:lnTo>
                  <a:pt x="217188" y="135649"/>
                </a:lnTo>
                <a:lnTo>
                  <a:pt x="232605" y="129071"/>
                </a:lnTo>
                <a:lnTo>
                  <a:pt x="248474" y="122493"/>
                </a:lnTo>
                <a:lnTo>
                  <a:pt x="264571" y="116141"/>
                </a:lnTo>
                <a:lnTo>
                  <a:pt x="281120" y="110017"/>
                </a:lnTo>
                <a:lnTo>
                  <a:pt x="298124" y="104119"/>
                </a:lnTo>
                <a:lnTo>
                  <a:pt x="315580" y="97994"/>
                </a:lnTo>
                <a:lnTo>
                  <a:pt x="333717" y="92096"/>
                </a:lnTo>
                <a:lnTo>
                  <a:pt x="352081" y="86425"/>
                </a:lnTo>
                <a:lnTo>
                  <a:pt x="370671" y="80981"/>
                </a:lnTo>
                <a:lnTo>
                  <a:pt x="389715" y="75537"/>
                </a:lnTo>
                <a:lnTo>
                  <a:pt x="408985" y="70547"/>
                </a:lnTo>
                <a:lnTo>
                  <a:pt x="428935" y="65556"/>
                </a:lnTo>
                <a:lnTo>
                  <a:pt x="448886" y="60566"/>
                </a:lnTo>
                <a:lnTo>
                  <a:pt x="469290" y="56029"/>
                </a:lnTo>
                <a:lnTo>
                  <a:pt x="490147" y="51492"/>
                </a:lnTo>
                <a:lnTo>
                  <a:pt x="511458" y="46956"/>
                </a:lnTo>
                <a:lnTo>
                  <a:pt x="532995" y="42873"/>
                </a:lnTo>
                <a:lnTo>
                  <a:pt x="554759" y="39016"/>
                </a:lnTo>
                <a:lnTo>
                  <a:pt x="576750" y="35160"/>
                </a:lnTo>
                <a:lnTo>
                  <a:pt x="599195" y="31531"/>
                </a:lnTo>
                <a:lnTo>
                  <a:pt x="621866" y="27901"/>
                </a:lnTo>
                <a:lnTo>
                  <a:pt x="644990" y="24725"/>
                </a:lnTo>
                <a:lnTo>
                  <a:pt x="668115" y="21777"/>
                </a:lnTo>
                <a:lnTo>
                  <a:pt x="691692" y="18601"/>
                </a:lnTo>
                <a:lnTo>
                  <a:pt x="715497" y="16106"/>
                </a:lnTo>
                <a:lnTo>
                  <a:pt x="739528" y="13384"/>
                </a:lnTo>
                <a:lnTo>
                  <a:pt x="763786" y="11342"/>
                </a:lnTo>
                <a:lnTo>
                  <a:pt x="788271" y="9074"/>
                </a:lnTo>
                <a:lnTo>
                  <a:pt x="812982" y="7259"/>
                </a:lnTo>
                <a:lnTo>
                  <a:pt x="838147" y="5671"/>
                </a:lnTo>
                <a:lnTo>
                  <a:pt x="863312" y="4083"/>
                </a:lnTo>
                <a:lnTo>
                  <a:pt x="888477" y="2949"/>
                </a:lnTo>
                <a:lnTo>
                  <a:pt x="914095" y="1815"/>
                </a:lnTo>
                <a:lnTo>
                  <a:pt x="939940" y="1134"/>
                </a:lnTo>
                <a:lnTo>
                  <a:pt x="966011" y="681"/>
                </a:lnTo>
                <a:lnTo>
                  <a:pt x="992083" y="227"/>
                </a:lnTo>
                <a:lnTo>
                  <a:pt x="1018381" y="0"/>
                </a:lnTo>
                <a:close/>
              </a:path>
            </a:pathLst>
          </a:custGeom>
          <a:solidFill>
            <a:srgbClr val="FFFFFF"/>
          </a:solidFill>
          <a:ln>
            <a:noFill/>
          </a:ln>
        </p:spPr>
        <p:txBody>
          <a:bodyPr/>
          <a:lstStyle/>
          <a:p>
            <a:endParaRPr lang="zh-CN" altLang="en-US"/>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descr="#clear#"/>
          <p:cNvSpPr>
            <a:spLocks noGrp="1"/>
          </p:cNvSpPr>
          <p:nvPr>
            <p:ph type="title"/>
          </p:nvPr>
        </p:nvSpPr>
        <p:spPr/>
        <p:txBody>
          <a:bodyPr/>
          <a:lstStyle/>
          <a:p>
            <a:r>
              <a:rPr lang="zh-CN" altLang="en-US"/>
              <a:t>请在此输入您的大标题</a:t>
            </a:r>
            <a:endParaRPr lang="en-US" altLang="zh-CN" dirty="0"/>
          </a:p>
        </p:txBody>
      </p:sp>
      <p:sp>
        <p:nvSpPr>
          <p:cNvPr id="16" name="MH_Other_2"/>
          <p:cNvSpPr/>
          <p:nvPr>
            <p:custDataLst>
              <p:tags r:id="rId1"/>
            </p:custDataLst>
          </p:nvPr>
        </p:nvSpPr>
        <p:spPr>
          <a:xfrm flipH="1">
            <a:off x="6528936" y="4950729"/>
            <a:ext cx="496160" cy="679588"/>
          </a:xfrm>
          <a:custGeom>
            <a:avLst/>
            <a:gdLst>
              <a:gd name="connsiteX0" fmla="*/ 325316 w 325316"/>
              <a:gd name="connsiteY0" fmla="*/ 0 h 445584"/>
              <a:gd name="connsiteX1" fmla="*/ 0 w 325316"/>
              <a:gd name="connsiteY1" fmla="*/ 0 h 445584"/>
              <a:gd name="connsiteX2" fmla="*/ 0 w 325316"/>
              <a:gd name="connsiteY2" fmla="*/ 445584 h 445584"/>
              <a:gd name="connsiteX3" fmla="*/ 325316 w 325316"/>
              <a:gd name="connsiteY3" fmla="*/ 445584 h 445584"/>
            </a:gdLst>
            <a:ahLst/>
            <a:cxnLst>
              <a:cxn ang="0">
                <a:pos x="connsiteX0" y="connsiteY0"/>
              </a:cxn>
              <a:cxn ang="0">
                <a:pos x="connsiteX1" y="connsiteY1"/>
              </a:cxn>
              <a:cxn ang="0">
                <a:pos x="connsiteX2" y="connsiteY2"/>
              </a:cxn>
              <a:cxn ang="0">
                <a:pos x="connsiteX3" y="connsiteY3"/>
              </a:cxn>
            </a:cxnLst>
            <a:rect l="l" t="t" r="r" b="b"/>
            <a:pathLst>
              <a:path w="325316" h="445584">
                <a:moveTo>
                  <a:pt x="325316" y="0"/>
                </a:moveTo>
                <a:lnTo>
                  <a:pt x="0" y="0"/>
                </a:lnTo>
                <a:lnTo>
                  <a:pt x="0" y="445584"/>
                </a:lnTo>
                <a:lnTo>
                  <a:pt x="325316" y="445584"/>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MH_Other_3"/>
          <p:cNvSpPr/>
          <p:nvPr>
            <p:custDataLst>
              <p:tags r:id="rId2"/>
            </p:custDataLst>
          </p:nvPr>
        </p:nvSpPr>
        <p:spPr>
          <a:xfrm flipH="1">
            <a:off x="6528936" y="4535032"/>
            <a:ext cx="1912091" cy="429111"/>
          </a:xfrm>
          <a:custGeom>
            <a:avLst/>
            <a:gdLst>
              <a:gd name="connsiteX0" fmla="*/ 0 w 1253696"/>
              <a:gd name="connsiteY0" fmla="*/ 0 h 281354"/>
              <a:gd name="connsiteX1" fmla="*/ 1102479 w 1253696"/>
              <a:gd name="connsiteY1" fmla="*/ 0 h 281354"/>
              <a:gd name="connsiteX2" fmla="*/ 1253696 w 1253696"/>
              <a:gd name="connsiteY2" fmla="*/ 281354 h 281354"/>
              <a:gd name="connsiteX3" fmla="*/ 0 w 1253696"/>
              <a:gd name="connsiteY3" fmla="*/ 281354 h 281354"/>
            </a:gdLst>
            <a:ahLst/>
            <a:cxnLst>
              <a:cxn ang="0">
                <a:pos x="connsiteX0" y="connsiteY0"/>
              </a:cxn>
              <a:cxn ang="0">
                <a:pos x="connsiteX1" y="connsiteY1"/>
              </a:cxn>
              <a:cxn ang="0">
                <a:pos x="connsiteX2" y="connsiteY2"/>
              </a:cxn>
              <a:cxn ang="0">
                <a:pos x="connsiteX3" y="connsiteY3"/>
              </a:cxn>
            </a:cxnLst>
            <a:rect l="l" t="t" r="r" b="b"/>
            <a:pathLst>
              <a:path w="1253696" h="281354">
                <a:moveTo>
                  <a:pt x="0" y="0"/>
                </a:moveTo>
                <a:lnTo>
                  <a:pt x="1102479" y="0"/>
                </a:lnTo>
                <a:lnTo>
                  <a:pt x="1253696" y="281354"/>
                </a:lnTo>
                <a:lnTo>
                  <a:pt x="0" y="28135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MH_SubTitle_4"/>
          <p:cNvSpPr/>
          <p:nvPr>
            <p:custDataLst>
              <p:tags r:id="rId3"/>
            </p:custDataLst>
          </p:nvPr>
        </p:nvSpPr>
        <p:spPr>
          <a:xfrm flipH="1">
            <a:off x="8441027" y="2821148"/>
            <a:ext cx="496160" cy="2142996"/>
          </a:xfrm>
          <a:custGeom>
            <a:avLst/>
            <a:gdLst>
              <a:gd name="connsiteX0" fmla="*/ 162658 w 325316"/>
              <a:gd name="connsiteY0" fmla="*/ 0 h 1405093"/>
              <a:gd name="connsiteX1" fmla="*/ 325316 w 325316"/>
              <a:gd name="connsiteY1" fmla="*/ 162658 h 1405093"/>
              <a:gd name="connsiteX2" fmla="*/ 325315 w 325316"/>
              <a:gd name="connsiteY2" fmla="*/ 1405093 h 1405093"/>
              <a:gd name="connsiteX3" fmla="*/ 0 w 325316"/>
              <a:gd name="connsiteY3" fmla="*/ 1235997 h 1405093"/>
              <a:gd name="connsiteX4" fmla="*/ 0 w 325316"/>
              <a:gd name="connsiteY4" fmla="*/ 162658 h 1405093"/>
              <a:gd name="connsiteX5" fmla="*/ 162658 w 325316"/>
              <a:gd name="connsiteY5" fmla="*/ 0 h 1405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316" h="1405093">
                <a:moveTo>
                  <a:pt x="162658" y="0"/>
                </a:moveTo>
                <a:cubicBezTo>
                  <a:pt x="252492" y="0"/>
                  <a:pt x="325316" y="72824"/>
                  <a:pt x="325316" y="162658"/>
                </a:cubicBezTo>
                <a:lnTo>
                  <a:pt x="325315" y="1405093"/>
                </a:lnTo>
                <a:lnTo>
                  <a:pt x="0" y="1235997"/>
                </a:lnTo>
                <a:lnTo>
                  <a:pt x="0" y="162658"/>
                </a:lnTo>
                <a:cubicBezTo>
                  <a:pt x="0" y="72824"/>
                  <a:pt x="72824" y="0"/>
                  <a:pt x="16265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noAutofit/>
          </a:bodyPr>
          <a:lstStyle/>
          <a:p>
            <a:pPr algn="ctr"/>
            <a:endParaRPr lang="zh-CN" altLang="en-US" sz="1400" dirty="0">
              <a:solidFill>
                <a:srgbClr val="FEFFFF"/>
              </a:solidFill>
            </a:endParaRPr>
          </a:p>
        </p:txBody>
      </p:sp>
      <p:sp>
        <p:nvSpPr>
          <p:cNvPr id="19" name="MH_Other_2"/>
          <p:cNvSpPr/>
          <p:nvPr>
            <p:custDataLst>
              <p:tags r:id="rId4"/>
            </p:custDataLst>
          </p:nvPr>
        </p:nvSpPr>
        <p:spPr>
          <a:xfrm>
            <a:off x="5176405" y="4950729"/>
            <a:ext cx="496160" cy="679588"/>
          </a:xfrm>
          <a:custGeom>
            <a:avLst/>
            <a:gdLst>
              <a:gd name="connsiteX0" fmla="*/ 325316 w 325316"/>
              <a:gd name="connsiteY0" fmla="*/ 0 h 445584"/>
              <a:gd name="connsiteX1" fmla="*/ 0 w 325316"/>
              <a:gd name="connsiteY1" fmla="*/ 0 h 445584"/>
              <a:gd name="connsiteX2" fmla="*/ 0 w 325316"/>
              <a:gd name="connsiteY2" fmla="*/ 445584 h 445584"/>
              <a:gd name="connsiteX3" fmla="*/ 325316 w 325316"/>
              <a:gd name="connsiteY3" fmla="*/ 445584 h 445584"/>
            </a:gdLst>
            <a:ahLst/>
            <a:cxnLst>
              <a:cxn ang="0">
                <a:pos x="connsiteX0" y="connsiteY0"/>
              </a:cxn>
              <a:cxn ang="0">
                <a:pos x="connsiteX1" y="connsiteY1"/>
              </a:cxn>
              <a:cxn ang="0">
                <a:pos x="connsiteX2" y="connsiteY2"/>
              </a:cxn>
              <a:cxn ang="0">
                <a:pos x="connsiteX3" y="connsiteY3"/>
              </a:cxn>
            </a:cxnLst>
            <a:rect l="l" t="t" r="r" b="b"/>
            <a:pathLst>
              <a:path w="325316" h="445584">
                <a:moveTo>
                  <a:pt x="325316" y="0"/>
                </a:moveTo>
                <a:lnTo>
                  <a:pt x="0" y="0"/>
                </a:lnTo>
                <a:lnTo>
                  <a:pt x="0" y="445584"/>
                </a:lnTo>
                <a:lnTo>
                  <a:pt x="325316" y="445584"/>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MH_Other_3"/>
          <p:cNvSpPr/>
          <p:nvPr>
            <p:custDataLst>
              <p:tags r:id="rId5"/>
            </p:custDataLst>
          </p:nvPr>
        </p:nvSpPr>
        <p:spPr>
          <a:xfrm>
            <a:off x="3760474" y="4535032"/>
            <a:ext cx="1912091" cy="429111"/>
          </a:xfrm>
          <a:custGeom>
            <a:avLst/>
            <a:gdLst>
              <a:gd name="connsiteX0" fmla="*/ 0 w 1253696"/>
              <a:gd name="connsiteY0" fmla="*/ 0 h 281354"/>
              <a:gd name="connsiteX1" fmla="*/ 1102479 w 1253696"/>
              <a:gd name="connsiteY1" fmla="*/ 0 h 281354"/>
              <a:gd name="connsiteX2" fmla="*/ 1253696 w 1253696"/>
              <a:gd name="connsiteY2" fmla="*/ 281354 h 281354"/>
              <a:gd name="connsiteX3" fmla="*/ 0 w 1253696"/>
              <a:gd name="connsiteY3" fmla="*/ 281354 h 281354"/>
            </a:gdLst>
            <a:ahLst/>
            <a:cxnLst>
              <a:cxn ang="0">
                <a:pos x="connsiteX0" y="connsiteY0"/>
              </a:cxn>
              <a:cxn ang="0">
                <a:pos x="connsiteX1" y="connsiteY1"/>
              </a:cxn>
              <a:cxn ang="0">
                <a:pos x="connsiteX2" y="connsiteY2"/>
              </a:cxn>
              <a:cxn ang="0">
                <a:pos x="connsiteX3" y="connsiteY3"/>
              </a:cxn>
            </a:cxnLst>
            <a:rect l="l" t="t" r="r" b="b"/>
            <a:pathLst>
              <a:path w="1253696" h="281354">
                <a:moveTo>
                  <a:pt x="0" y="0"/>
                </a:moveTo>
                <a:lnTo>
                  <a:pt x="1102479" y="0"/>
                </a:lnTo>
                <a:lnTo>
                  <a:pt x="1253696" y="281354"/>
                </a:lnTo>
                <a:lnTo>
                  <a:pt x="0" y="28135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MH_SubTitle_4"/>
          <p:cNvSpPr/>
          <p:nvPr>
            <p:custDataLst>
              <p:tags r:id="rId6"/>
            </p:custDataLst>
          </p:nvPr>
        </p:nvSpPr>
        <p:spPr>
          <a:xfrm>
            <a:off x="3264314" y="2821148"/>
            <a:ext cx="496160" cy="2142996"/>
          </a:xfrm>
          <a:custGeom>
            <a:avLst/>
            <a:gdLst>
              <a:gd name="connsiteX0" fmla="*/ 162658 w 325316"/>
              <a:gd name="connsiteY0" fmla="*/ 0 h 1405093"/>
              <a:gd name="connsiteX1" fmla="*/ 325316 w 325316"/>
              <a:gd name="connsiteY1" fmla="*/ 162658 h 1405093"/>
              <a:gd name="connsiteX2" fmla="*/ 325315 w 325316"/>
              <a:gd name="connsiteY2" fmla="*/ 1405093 h 1405093"/>
              <a:gd name="connsiteX3" fmla="*/ 0 w 325316"/>
              <a:gd name="connsiteY3" fmla="*/ 1235997 h 1405093"/>
              <a:gd name="connsiteX4" fmla="*/ 0 w 325316"/>
              <a:gd name="connsiteY4" fmla="*/ 162658 h 1405093"/>
              <a:gd name="connsiteX5" fmla="*/ 162658 w 325316"/>
              <a:gd name="connsiteY5" fmla="*/ 0 h 1405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5316" h="1405093">
                <a:moveTo>
                  <a:pt x="162658" y="0"/>
                </a:moveTo>
                <a:cubicBezTo>
                  <a:pt x="252492" y="0"/>
                  <a:pt x="325316" y="72824"/>
                  <a:pt x="325316" y="162658"/>
                </a:cubicBezTo>
                <a:lnTo>
                  <a:pt x="325315" y="1405093"/>
                </a:lnTo>
                <a:lnTo>
                  <a:pt x="0" y="1235997"/>
                </a:lnTo>
                <a:lnTo>
                  <a:pt x="0" y="162658"/>
                </a:lnTo>
                <a:cubicBezTo>
                  <a:pt x="0" y="72824"/>
                  <a:pt x="72824" y="0"/>
                  <a:pt x="16265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noAutofit/>
          </a:bodyPr>
          <a:lstStyle/>
          <a:p>
            <a:pPr algn="ctr"/>
            <a:endParaRPr lang="zh-CN" altLang="en-US" sz="1400" dirty="0">
              <a:solidFill>
                <a:srgbClr val="FEFFFF"/>
              </a:solidFill>
            </a:endParaRPr>
          </a:p>
        </p:txBody>
      </p:sp>
      <p:sp>
        <p:nvSpPr>
          <p:cNvPr id="30" name="矩形 29" descr="#clear#"/>
          <p:cNvSpPr/>
          <p:nvPr/>
        </p:nvSpPr>
        <p:spPr>
          <a:xfrm>
            <a:off x="524103" y="2695328"/>
            <a:ext cx="2629558" cy="22554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1" name="矩形 30" descr="#clear#"/>
          <p:cNvSpPr/>
          <p:nvPr/>
        </p:nvSpPr>
        <p:spPr>
          <a:xfrm>
            <a:off x="9038339" y="2695328"/>
            <a:ext cx="2629558" cy="22554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2" name="文本框 31" descr="#clear#"/>
          <p:cNvSpPr txBox="1"/>
          <p:nvPr/>
        </p:nvSpPr>
        <p:spPr>
          <a:xfrm>
            <a:off x="3861626" y="2992031"/>
            <a:ext cx="1546572" cy="830997"/>
          </a:xfrm>
          <a:prstGeom prst="rect">
            <a:avLst/>
          </a:prstGeom>
          <a:noFill/>
        </p:spPr>
        <p:txBody>
          <a:bodyPr wrap="square" rtlCol="0">
            <a:spAutoFit/>
          </a:bodyPr>
          <a:lstStyle/>
          <a:p>
            <a:pPr algn="ctr"/>
            <a:r>
              <a:rPr lang="en-US" altLang="zh-CN" sz="4800" b="1" dirty="0">
                <a:latin typeface="+mj-ea"/>
                <a:ea typeface="+mj-ea"/>
              </a:rPr>
              <a:t>93</a:t>
            </a:r>
            <a:r>
              <a:rPr lang="en-US" altLang="zh-CN" b="1" dirty="0">
                <a:latin typeface="+mj-ea"/>
                <a:ea typeface="+mj-ea"/>
              </a:rPr>
              <a:t>%</a:t>
            </a:r>
            <a:endParaRPr lang="zh-CN" altLang="en-US" sz="4800" b="1" dirty="0">
              <a:latin typeface="+mj-ea"/>
              <a:ea typeface="+mj-ea"/>
            </a:endParaRPr>
          </a:p>
        </p:txBody>
      </p:sp>
      <p:sp>
        <p:nvSpPr>
          <p:cNvPr id="33" name="文本框 32" descr="#clear#"/>
          <p:cNvSpPr txBox="1"/>
          <p:nvPr/>
        </p:nvSpPr>
        <p:spPr>
          <a:xfrm>
            <a:off x="6777016" y="2992031"/>
            <a:ext cx="1546572" cy="830997"/>
          </a:xfrm>
          <a:prstGeom prst="rect">
            <a:avLst/>
          </a:prstGeom>
          <a:noFill/>
        </p:spPr>
        <p:txBody>
          <a:bodyPr wrap="square" rtlCol="0">
            <a:spAutoFit/>
          </a:bodyPr>
          <a:lstStyle/>
          <a:p>
            <a:pPr algn="ctr"/>
            <a:r>
              <a:rPr lang="en-US" altLang="zh-CN" sz="4800" b="1" dirty="0">
                <a:latin typeface="+mj-ea"/>
                <a:ea typeface="+mj-ea"/>
              </a:rPr>
              <a:t>88</a:t>
            </a:r>
            <a:r>
              <a:rPr lang="en-US" altLang="zh-CN" b="1" dirty="0">
                <a:latin typeface="+mj-ea"/>
                <a:ea typeface="+mj-ea"/>
              </a:rPr>
              <a:t>%</a:t>
            </a:r>
            <a:endParaRPr lang="zh-CN" altLang="en-US" sz="4800" b="1" dirty="0">
              <a:latin typeface="+mj-ea"/>
              <a:ea typeface="+mj-ea"/>
            </a:endParaRPr>
          </a:p>
        </p:txBody>
      </p:sp>
      <p:sp>
        <p:nvSpPr>
          <p:cNvPr id="34" name="椭圆 33" descr="#clear#"/>
          <p:cNvSpPr/>
          <p:nvPr/>
        </p:nvSpPr>
        <p:spPr>
          <a:xfrm>
            <a:off x="3903968" y="5290523"/>
            <a:ext cx="4384065" cy="1074055"/>
          </a:xfrm>
          <a:prstGeom prst="ellipse">
            <a:avLst/>
          </a:prstGeom>
          <a:solidFill>
            <a:srgbClr val="FFFFFF"/>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dirty="0">
                <a:solidFill>
                  <a:schemeClr val="accent1"/>
                </a:solidFill>
                <a:latin typeface="+mn-ea"/>
              </a:rPr>
              <a:t>请输入您的小标题</a:t>
            </a:r>
            <a:endParaRPr lang="zh-CN" altLang="zh-CN" dirty="0">
              <a:solidFill>
                <a:schemeClr val="accent1"/>
              </a:solidFill>
              <a:latin typeface="+mn-ea"/>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pic>
        <p:nvPicPr>
          <p:cNvPr id="14" name="MH_Other_2"/>
          <p:cNvPicPr>
            <a:picLocks noChangeAspect="1" noChangeArrowheads="1"/>
          </p:cNvPicPr>
          <p:nvPr>
            <p:custDataLst>
              <p:tags r:id="rId1"/>
            </p:custDataLst>
          </p:nvPr>
        </p:nvPicPr>
        <p:blipFill>
          <a:blip r:embed="rId2">
            <a:extLst>
              <a:ext uri="{28A0092B-C50C-407E-A947-70E740481C1C}">
                <a14:useLocalDpi xmlns:a14="http://schemas.microsoft.com/office/drawing/2010/main" val="0"/>
              </a:ext>
            </a:extLst>
          </a:blip>
          <a:srcRect l="2766" t="57680" r="7205"/>
          <a:stretch>
            <a:fillRect/>
          </a:stretch>
        </p:blipFill>
        <p:spPr bwMode="auto">
          <a:xfrm>
            <a:off x="752094" y="5973808"/>
            <a:ext cx="4105170" cy="111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自由: 形状 8"/>
          <p:cNvSpPr/>
          <p:nvPr>
            <p:custDataLst>
              <p:tags r:id="rId3"/>
            </p:custDataLst>
          </p:nvPr>
        </p:nvSpPr>
        <p:spPr>
          <a:xfrm>
            <a:off x="754477" y="3319605"/>
            <a:ext cx="5259372" cy="2659463"/>
          </a:xfrm>
          <a:custGeom>
            <a:avLst/>
            <a:gdLst>
              <a:gd name="connsiteX0" fmla="*/ 5136119 w 6353712"/>
              <a:gd name="connsiteY0" fmla="*/ 3182544 h 3212829"/>
              <a:gd name="connsiteX1" fmla="*/ 5124450 w 6353712"/>
              <a:gd name="connsiteY1" fmla="*/ 3212829 h 3212829"/>
              <a:gd name="connsiteX2" fmla="*/ 5110790 w 6353712"/>
              <a:gd name="connsiteY2" fmla="*/ 3212829 h 3212829"/>
              <a:gd name="connsiteX3" fmla="*/ 6353712 w 6353712"/>
              <a:gd name="connsiteY3" fmla="*/ 0 h 3212829"/>
              <a:gd name="connsiteX4" fmla="*/ 5086717 w 6353712"/>
              <a:gd name="connsiteY4" fmla="*/ 3212829 h 3212829"/>
              <a:gd name="connsiteX5" fmla="*/ 0 w 6353712"/>
              <a:gd name="connsiteY5" fmla="*/ 3212829 h 3212829"/>
              <a:gd name="connsiteX6" fmla="*/ 1255451 w 6353712"/>
              <a:gd name="connsiteY6" fmla="*/ 29478 h 3212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3712" h="3212829">
                <a:moveTo>
                  <a:pt x="5136119" y="3182544"/>
                </a:moveTo>
                <a:lnTo>
                  <a:pt x="5124450" y="3212829"/>
                </a:lnTo>
                <a:lnTo>
                  <a:pt x="5110790" y="3212829"/>
                </a:lnTo>
                <a:close/>
                <a:moveTo>
                  <a:pt x="6353712" y="0"/>
                </a:moveTo>
                <a:lnTo>
                  <a:pt x="5086717" y="3212829"/>
                </a:lnTo>
                <a:lnTo>
                  <a:pt x="0" y="3212829"/>
                </a:lnTo>
                <a:lnTo>
                  <a:pt x="1255451" y="29478"/>
                </a:lnTo>
                <a:close/>
              </a:path>
            </a:pathLst>
          </a:custGeom>
          <a:solidFill>
            <a:srgbClr val="FFFFFF"/>
          </a:solidFill>
          <a:ln w="3175" cap="flat" cmpd="sng" algn="ctr">
            <a:solidFill>
              <a:schemeClr val="accent1"/>
            </a:solidFill>
            <a:prstDash val="solid"/>
          </a:ln>
          <a:effectLst/>
        </p:spPr>
        <p:txBody>
          <a:bodyPr wrap="square" lIns="2160000" tIns="360000" rIns="108000" bIns="90000">
            <a:noAutofit/>
          </a:bodyPr>
          <a:lstStyle/>
          <a:p>
            <a:pPr algn="just" eaLnBrk="1" fontAlgn="auto" hangingPunct="1">
              <a:lnSpc>
                <a:spcPct val="120000"/>
              </a:lnSpc>
              <a:spcBef>
                <a:spcPts val="0"/>
              </a:spcBef>
              <a:spcAft>
                <a:spcPts val="0"/>
              </a:spcAft>
              <a:defRPr/>
            </a:pPr>
            <a:endParaRPr lang="da-DK" altLang="zh-CN" sz="2000" kern="0" dirty="0">
              <a:solidFill>
                <a:schemeClr val="accent1">
                  <a:lumMod val="75000"/>
                </a:schemeClr>
              </a:solidFill>
              <a:latin typeface="+mn-lt"/>
              <a:ea typeface="+mn-ea"/>
            </a:endParaRPr>
          </a:p>
        </p:txBody>
      </p:sp>
      <p:sp>
        <p:nvSpPr>
          <p:cNvPr id="25" name="MH_Other_4"/>
          <p:cNvSpPr/>
          <p:nvPr>
            <p:custDataLst>
              <p:tags r:id="rId4"/>
            </p:custDataLst>
          </p:nvPr>
        </p:nvSpPr>
        <p:spPr>
          <a:xfrm rot="13341949">
            <a:off x="809394" y="3375470"/>
            <a:ext cx="1104376" cy="2830236"/>
          </a:xfrm>
          <a:custGeom>
            <a:avLst/>
            <a:gdLst>
              <a:gd name="connsiteX0" fmla="*/ 0 w 933881"/>
              <a:gd name="connsiteY0" fmla="*/ 2677125 h 2677125"/>
              <a:gd name="connsiteX1" fmla="*/ 0 w 933881"/>
              <a:gd name="connsiteY1" fmla="*/ 0 h 2677125"/>
              <a:gd name="connsiteX2" fmla="*/ 933881 w 933881"/>
              <a:gd name="connsiteY2" fmla="*/ 2677125 h 2677125"/>
              <a:gd name="connsiteX3" fmla="*/ 0 w 933881"/>
              <a:gd name="connsiteY3" fmla="*/ 2677125 h 2677125"/>
              <a:gd name="connsiteX0-1" fmla="*/ 0 w 933881"/>
              <a:gd name="connsiteY0-2" fmla="*/ 2843026 h 2843026"/>
              <a:gd name="connsiteX1-3" fmla="*/ 35756 w 933881"/>
              <a:gd name="connsiteY1-4" fmla="*/ 0 h 2843026"/>
              <a:gd name="connsiteX2-5" fmla="*/ 933881 w 933881"/>
              <a:gd name="connsiteY2-6" fmla="*/ 2843026 h 2843026"/>
              <a:gd name="connsiteX3-7" fmla="*/ 0 w 933881"/>
              <a:gd name="connsiteY3-8" fmla="*/ 2843026 h 2843026"/>
              <a:gd name="connsiteX0-9" fmla="*/ 0 w 933881"/>
              <a:gd name="connsiteY0-10" fmla="*/ 2768447 h 2768447"/>
              <a:gd name="connsiteX1-11" fmla="*/ 28152 w 933881"/>
              <a:gd name="connsiteY1-12" fmla="*/ 0 h 2768447"/>
              <a:gd name="connsiteX2-13" fmla="*/ 933881 w 933881"/>
              <a:gd name="connsiteY2-14" fmla="*/ 2768447 h 2768447"/>
              <a:gd name="connsiteX3-15" fmla="*/ 0 w 933881"/>
              <a:gd name="connsiteY3-16" fmla="*/ 2768447 h 2768447"/>
              <a:gd name="connsiteX0-17" fmla="*/ 0 w 933881"/>
              <a:gd name="connsiteY0-18" fmla="*/ 2793563 h 2793563"/>
              <a:gd name="connsiteX1-19" fmla="*/ 58971 w 933881"/>
              <a:gd name="connsiteY1-20" fmla="*/ 0 h 2793563"/>
              <a:gd name="connsiteX2-21" fmla="*/ 933881 w 933881"/>
              <a:gd name="connsiteY2-22" fmla="*/ 2793563 h 2793563"/>
              <a:gd name="connsiteX3-23" fmla="*/ 0 w 933881"/>
              <a:gd name="connsiteY3-24" fmla="*/ 2793563 h 2793563"/>
              <a:gd name="connsiteX0-25" fmla="*/ 0 w 1086555"/>
              <a:gd name="connsiteY0-26" fmla="*/ 2645829 h 2793563"/>
              <a:gd name="connsiteX1-27" fmla="*/ 211645 w 1086555"/>
              <a:gd name="connsiteY1-28" fmla="*/ 0 h 2793563"/>
              <a:gd name="connsiteX2-29" fmla="*/ 1086555 w 1086555"/>
              <a:gd name="connsiteY2-30" fmla="*/ 2793563 h 2793563"/>
              <a:gd name="connsiteX3-31" fmla="*/ 0 w 1086555"/>
              <a:gd name="connsiteY3-32" fmla="*/ 2645829 h 2793563"/>
              <a:gd name="connsiteX0-33" fmla="*/ 0 w 1155095"/>
              <a:gd name="connsiteY0-34" fmla="*/ 2708340 h 2793563"/>
              <a:gd name="connsiteX1-35" fmla="*/ 280185 w 1155095"/>
              <a:gd name="connsiteY1-36" fmla="*/ 0 h 2793563"/>
              <a:gd name="connsiteX2-37" fmla="*/ 1155095 w 1155095"/>
              <a:gd name="connsiteY2-38" fmla="*/ 2793563 h 2793563"/>
              <a:gd name="connsiteX3-39" fmla="*/ 0 w 1155095"/>
              <a:gd name="connsiteY3-40" fmla="*/ 2708340 h 2793563"/>
              <a:gd name="connsiteX0-41" fmla="*/ 0 w 1155095"/>
              <a:gd name="connsiteY0-42" fmla="*/ 2691342 h 2776565"/>
              <a:gd name="connsiteX1-43" fmla="*/ 241880 w 1155095"/>
              <a:gd name="connsiteY1-44" fmla="*/ 0 h 2776565"/>
              <a:gd name="connsiteX2-45" fmla="*/ 1155095 w 1155095"/>
              <a:gd name="connsiteY2-46" fmla="*/ 2776565 h 2776565"/>
              <a:gd name="connsiteX3-47" fmla="*/ 0 w 1155095"/>
              <a:gd name="connsiteY3-48" fmla="*/ 2691342 h 2776565"/>
              <a:gd name="connsiteX0-49" fmla="*/ 0 w 1155095"/>
              <a:gd name="connsiteY0-50" fmla="*/ 2646691 h 2731914"/>
              <a:gd name="connsiteX1-51" fmla="*/ 192924 w 1155095"/>
              <a:gd name="connsiteY1-52" fmla="*/ 0 h 2731914"/>
              <a:gd name="connsiteX2-53" fmla="*/ 1155095 w 1155095"/>
              <a:gd name="connsiteY2-54" fmla="*/ 2731914 h 2731914"/>
              <a:gd name="connsiteX3-55" fmla="*/ 0 w 1155095"/>
              <a:gd name="connsiteY3-56" fmla="*/ 2646691 h 2731914"/>
              <a:gd name="connsiteX0-57" fmla="*/ 0 w 1155095"/>
              <a:gd name="connsiteY0-58" fmla="*/ 2857252 h 2942475"/>
              <a:gd name="connsiteX1-59" fmla="*/ 305799 w 1155095"/>
              <a:gd name="connsiteY1-60" fmla="*/ 0 h 2942475"/>
              <a:gd name="connsiteX2-61" fmla="*/ 1155095 w 1155095"/>
              <a:gd name="connsiteY2-62" fmla="*/ 2942475 h 2942475"/>
              <a:gd name="connsiteX3-63" fmla="*/ 0 w 1155095"/>
              <a:gd name="connsiteY3-64" fmla="*/ 2857252 h 2942475"/>
              <a:gd name="connsiteX0-65" fmla="*/ 0 w 1155095"/>
              <a:gd name="connsiteY0-66" fmla="*/ 2832183 h 2917406"/>
              <a:gd name="connsiteX1-67" fmla="*/ 238982 w 1155095"/>
              <a:gd name="connsiteY1-68" fmla="*/ 0 h 2917406"/>
              <a:gd name="connsiteX2-69" fmla="*/ 1155095 w 1155095"/>
              <a:gd name="connsiteY2-70" fmla="*/ 2917406 h 2917406"/>
              <a:gd name="connsiteX3-71" fmla="*/ 0 w 1155095"/>
              <a:gd name="connsiteY3-72" fmla="*/ 2832183 h 2917406"/>
            </a:gdLst>
            <a:ahLst/>
            <a:cxnLst>
              <a:cxn ang="0">
                <a:pos x="connsiteX0-1" y="connsiteY0-2"/>
              </a:cxn>
              <a:cxn ang="0">
                <a:pos x="connsiteX1-3" y="connsiteY1-4"/>
              </a:cxn>
              <a:cxn ang="0">
                <a:pos x="connsiteX2-5" y="connsiteY2-6"/>
              </a:cxn>
              <a:cxn ang="0">
                <a:pos x="connsiteX3-7" y="connsiteY3-8"/>
              </a:cxn>
            </a:cxnLst>
            <a:rect l="l" t="t" r="r" b="b"/>
            <a:pathLst>
              <a:path w="1155095" h="2917406">
                <a:moveTo>
                  <a:pt x="0" y="2832183"/>
                </a:moveTo>
                <a:lnTo>
                  <a:pt x="238982" y="0"/>
                </a:lnTo>
                <a:lnTo>
                  <a:pt x="1155095" y="2917406"/>
                </a:lnTo>
                <a:lnTo>
                  <a:pt x="0" y="2832183"/>
                </a:lnTo>
                <a:close/>
              </a:path>
            </a:pathLst>
          </a:custGeom>
          <a:solidFill>
            <a:schemeClr val="accent1">
              <a:lumMod val="50000"/>
            </a:schemeClr>
          </a:solidFill>
          <a:ln w="25400" cap="flat" cmpd="sng" algn="ctr">
            <a:noFill/>
            <a:prstDash val="solid"/>
          </a:ln>
          <a:effectLst>
            <a:softEdge rad="127000"/>
          </a:effectLst>
        </p:spPr>
        <p:txBody>
          <a:bodyPr anchor="ctr"/>
          <a:lstStyle/>
          <a:p>
            <a:pPr algn="ctr" eaLnBrk="1" fontAlgn="auto" hangingPunct="1">
              <a:spcBef>
                <a:spcPts val="0"/>
              </a:spcBef>
              <a:spcAft>
                <a:spcPts val="0"/>
              </a:spcAft>
              <a:defRPr/>
            </a:pPr>
            <a:endParaRPr lang="en-US" kern="0">
              <a:solidFill>
                <a:sysClr val="window" lastClr="FFFFFF"/>
              </a:solidFill>
              <a:latin typeface="+mn-lt"/>
              <a:ea typeface="+mn-ea"/>
            </a:endParaRPr>
          </a:p>
        </p:txBody>
      </p:sp>
      <p:sp>
        <p:nvSpPr>
          <p:cNvPr id="26" name="MH_Other_5"/>
          <p:cNvSpPr/>
          <p:nvPr>
            <p:custDataLst>
              <p:tags r:id="rId5"/>
            </p:custDataLst>
          </p:nvPr>
        </p:nvSpPr>
        <p:spPr>
          <a:xfrm>
            <a:off x="746593" y="3332522"/>
            <a:ext cx="1730636" cy="2633405"/>
          </a:xfrm>
          <a:custGeom>
            <a:avLst/>
            <a:gdLst>
              <a:gd name="connsiteX0" fmla="*/ 1254594 w 2090758"/>
              <a:gd name="connsiteY0" fmla="*/ 0 h 3180976"/>
              <a:gd name="connsiteX1" fmla="*/ 2090758 w 2090758"/>
              <a:gd name="connsiteY1" fmla="*/ 681419 h 3180976"/>
              <a:gd name="connsiteX2" fmla="*/ 0 w 2090758"/>
              <a:gd name="connsiteY2" fmla="*/ 3180976 h 3180976"/>
            </a:gdLst>
            <a:ahLst/>
            <a:cxnLst>
              <a:cxn ang="0">
                <a:pos x="connsiteX0" y="connsiteY0"/>
              </a:cxn>
              <a:cxn ang="0">
                <a:pos x="connsiteX1" y="connsiteY1"/>
              </a:cxn>
              <a:cxn ang="0">
                <a:pos x="connsiteX2" y="connsiteY2"/>
              </a:cxn>
            </a:cxnLst>
            <a:rect l="l" t="t" r="r" b="b"/>
            <a:pathLst>
              <a:path w="2090758" h="3180976">
                <a:moveTo>
                  <a:pt x="1254594" y="0"/>
                </a:moveTo>
                <a:lnTo>
                  <a:pt x="2090758" y="681419"/>
                </a:lnTo>
                <a:lnTo>
                  <a:pt x="0" y="3180976"/>
                </a:lnTo>
                <a:close/>
              </a:path>
            </a:pathLst>
          </a:custGeom>
          <a:solidFill>
            <a:schemeClr val="accent1"/>
          </a:solidFill>
          <a:ln w="25400" cap="flat" cmpd="sng" algn="ctr">
            <a:noFill/>
            <a:prstDash val="solid"/>
          </a:ln>
          <a:effectLst/>
        </p:spPr>
        <p:txBody>
          <a:bodyPr vert="eaVert" anchor="ctr"/>
          <a:lstStyle/>
          <a:p>
            <a:pPr algn="ctr" eaLnBrk="1" fontAlgn="auto" hangingPunct="1">
              <a:spcBef>
                <a:spcPts val="0"/>
              </a:spcBef>
              <a:spcAft>
                <a:spcPts val="0"/>
              </a:spcAft>
              <a:defRPr/>
            </a:pPr>
            <a:endParaRPr lang="zh-CN" altLang="en-US" kern="0" dirty="0">
              <a:solidFill>
                <a:prstClr val="black">
                  <a:lumMod val="65000"/>
                  <a:lumOff val="35000"/>
                </a:prstClr>
              </a:solidFill>
              <a:latin typeface="微软雅黑" panose="020B0503020204020204" charset="-122"/>
              <a:ea typeface="微软雅黑" panose="020B0503020204020204" charset="-122"/>
            </a:endParaRPr>
          </a:p>
        </p:txBody>
      </p:sp>
      <p:sp>
        <p:nvSpPr>
          <p:cNvPr id="27" name="自由: 形状 18"/>
          <p:cNvSpPr/>
          <p:nvPr>
            <p:custDataLst>
              <p:tags r:id="rId6"/>
            </p:custDataLst>
          </p:nvPr>
        </p:nvSpPr>
        <p:spPr>
          <a:xfrm>
            <a:off x="4963805" y="3319605"/>
            <a:ext cx="1122909" cy="2648037"/>
          </a:xfrm>
          <a:custGeom>
            <a:avLst/>
            <a:gdLst>
              <a:gd name="connsiteX0" fmla="*/ 1356557 w 1356557"/>
              <a:gd name="connsiteY0" fmla="*/ 0 h 3199026"/>
              <a:gd name="connsiteX1" fmla="*/ 95007 w 1356557"/>
              <a:gd name="connsiteY1" fmla="*/ 3199026 h 3199026"/>
              <a:gd name="connsiteX2" fmla="*/ 0 w 1356557"/>
              <a:gd name="connsiteY2" fmla="*/ 3199026 h 3199026"/>
              <a:gd name="connsiteX3" fmla="*/ 1261334 w 1356557"/>
              <a:gd name="connsiteY3" fmla="*/ 551 h 3199026"/>
            </a:gdLst>
            <a:ahLst/>
            <a:cxnLst>
              <a:cxn ang="0">
                <a:pos x="connsiteX0" y="connsiteY0"/>
              </a:cxn>
              <a:cxn ang="0">
                <a:pos x="connsiteX1" y="connsiteY1"/>
              </a:cxn>
              <a:cxn ang="0">
                <a:pos x="connsiteX2" y="connsiteY2"/>
              </a:cxn>
              <a:cxn ang="0">
                <a:pos x="connsiteX3" y="connsiteY3"/>
              </a:cxn>
            </a:cxnLst>
            <a:rect l="l" t="t" r="r" b="b"/>
            <a:pathLst>
              <a:path w="1356557" h="3199026">
                <a:moveTo>
                  <a:pt x="1356557" y="0"/>
                </a:moveTo>
                <a:lnTo>
                  <a:pt x="95007" y="3199026"/>
                </a:lnTo>
                <a:lnTo>
                  <a:pt x="0" y="3199026"/>
                </a:lnTo>
                <a:lnTo>
                  <a:pt x="1261334" y="551"/>
                </a:lnTo>
                <a:close/>
              </a:path>
            </a:pathLst>
          </a:custGeom>
          <a:solidFill>
            <a:schemeClr val="accent1"/>
          </a:solidFill>
          <a:ln w="28575" cap="flat" cmpd="sng" algn="ctr">
            <a:solidFill>
              <a:schemeClr val="accent1"/>
            </a:solidFill>
            <a:prstDash val="solid"/>
          </a:ln>
          <a:effectLst/>
        </p:spPr>
        <p:txBody>
          <a:bodyPr vert="eaVert" wrap="square" anchor="ctr">
            <a:noAutofit/>
          </a:bodyPr>
          <a:lstStyle/>
          <a:p>
            <a:pPr algn="ctr" eaLnBrk="1" fontAlgn="auto" hangingPunct="1">
              <a:spcBef>
                <a:spcPts val="0"/>
              </a:spcBef>
              <a:spcAft>
                <a:spcPts val="0"/>
              </a:spcAft>
              <a:defRPr/>
            </a:pPr>
            <a:endParaRPr lang="zh-CN" altLang="en-US" kern="0" dirty="0">
              <a:solidFill>
                <a:prstClr val="black">
                  <a:lumMod val="65000"/>
                  <a:lumOff val="35000"/>
                </a:prstClr>
              </a:solidFill>
              <a:latin typeface="微软雅黑" panose="020B0503020204020204" charset="-122"/>
              <a:ea typeface="微软雅黑" panose="020B0503020204020204" charset="-122"/>
            </a:endParaRPr>
          </a:p>
        </p:txBody>
      </p:sp>
      <p:sp>
        <p:nvSpPr>
          <p:cNvPr id="28" name="椭圆 27" descr="#clear#"/>
          <p:cNvSpPr/>
          <p:nvPr/>
        </p:nvSpPr>
        <p:spPr>
          <a:xfrm>
            <a:off x="1324395" y="3647486"/>
            <a:ext cx="575031" cy="575031"/>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A</a:t>
            </a:r>
            <a:endParaRPr lang="zh-CN" altLang="en-US" sz="2400" dirty="0">
              <a:solidFill>
                <a:srgbClr val="4C4D4D"/>
              </a:solidFill>
            </a:endParaRPr>
          </a:p>
        </p:txBody>
      </p:sp>
      <p:sp>
        <p:nvSpPr>
          <p:cNvPr id="29" name="矩形 28" descr="#clear#"/>
          <p:cNvSpPr/>
          <p:nvPr/>
        </p:nvSpPr>
        <p:spPr>
          <a:xfrm>
            <a:off x="2580263" y="3919273"/>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pic>
        <p:nvPicPr>
          <p:cNvPr id="30" name="MH_Other_2"/>
          <p:cNvPicPr>
            <a:picLocks noChangeAspect="1" noChangeArrowheads="1"/>
          </p:cNvPicPr>
          <p:nvPr>
            <p:custDataLst>
              <p:tags r:id="rId7"/>
            </p:custDataLst>
          </p:nvPr>
        </p:nvPicPr>
        <p:blipFill>
          <a:blip r:embed="rId2">
            <a:extLst>
              <a:ext uri="{28A0092B-C50C-407E-A947-70E740481C1C}">
                <a14:useLocalDpi xmlns:a14="http://schemas.microsoft.com/office/drawing/2010/main" val="0"/>
              </a:ext>
            </a:extLst>
          </a:blip>
          <a:srcRect l="2766" t="57680" r="7205"/>
          <a:stretch>
            <a:fillRect/>
          </a:stretch>
        </p:blipFill>
        <p:spPr bwMode="auto">
          <a:xfrm>
            <a:off x="6072676" y="5973808"/>
            <a:ext cx="4105170" cy="111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自由: 形状 23"/>
          <p:cNvSpPr/>
          <p:nvPr>
            <p:custDataLst>
              <p:tags r:id="rId8"/>
            </p:custDataLst>
          </p:nvPr>
        </p:nvSpPr>
        <p:spPr>
          <a:xfrm>
            <a:off x="6075059" y="3319605"/>
            <a:ext cx="5259372" cy="2659463"/>
          </a:xfrm>
          <a:custGeom>
            <a:avLst/>
            <a:gdLst>
              <a:gd name="connsiteX0" fmla="*/ 5136119 w 6353712"/>
              <a:gd name="connsiteY0" fmla="*/ 3182544 h 3212829"/>
              <a:gd name="connsiteX1" fmla="*/ 5124450 w 6353712"/>
              <a:gd name="connsiteY1" fmla="*/ 3212829 h 3212829"/>
              <a:gd name="connsiteX2" fmla="*/ 5110790 w 6353712"/>
              <a:gd name="connsiteY2" fmla="*/ 3212829 h 3212829"/>
              <a:gd name="connsiteX3" fmla="*/ 6353712 w 6353712"/>
              <a:gd name="connsiteY3" fmla="*/ 0 h 3212829"/>
              <a:gd name="connsiteX4" fmla="*/ 5086717 w 6353712"/>
              <a:gd name="connsiteY4" fmla="*/ 3212829 h 3212829"/>
              <a:gd name="connsiteX5" fmla="*/ 0 w 6353712"/>
              <a:gd name="connsiteY5" fmla="*/ 3212829 h 3212829"/>
              <a:gd name="connsiteX6" fmla="*/ 1255451 w 6353712"/>
              <a:gd name="connsiteY6" fmla="*/ 29478 h 3212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53712" h="3212829">
                <a:moveTo>
                  <a:pt x="5136119" y="3182544"/>
                </a:moveTo>
                <a:lnTo>
                  <a:pt x="5124450" y="3212829"/>
                </a:lnTo>
                <a:lnTo>
                  <a:pt x="5110790" y="3212829"/>
                </a:lnTo>
                <a:close/>
                <a:moveTo>
                  <a:pt x="6353712" y="0"/>
                </a:moveTo>
                <a:lnTo>
                  <a:pt x="5086717" y="3212829"/>
                </a:lnTo>
                <a:lnTo>
                  <a:pt x="0" y="3212829"/>
                </a:lnTo>
                <a:lnTo>
                  <a:pt x="1255451" y="29478"/>
                </a:lnTo>
                <a:close/>
              </a:path>
            </a:pathLst>
          </a:custGeom>
          <a:solidFill>
            <a:srgbClr val="FFFFFF"/>
          </a:solidFill>
          <a:ln w="3175" cap="flat" cmpd="sng" algn="ctr">
            <a:solidFill>
              <a:schemeClr val="accent1"/>
            </a:solidFill>
            <a:prstDash val="solid"/>
          </a:ln>
          <a:effectLst/>
        </p:spPr>
        <p:txBody>
          <a:bodyPr wrap="square" lIns="2160000" tIns="360000" rIns="108000" bIns="90000">
            <a:noAutofit/>
          </a:bodyPr>
          <a:lstStyle/>
          <a:p>
            <a:pPr algn="just" eaLnBrk="1" fontAlgn="auto" hangingPunct="1">
              <a:lnSpc>
                <a:spcPct val="120000"/>
              </a:lnSpc>
              <a:spcBef>
                <a:spcPts val="0"/>
              </a:spcBef>
              <a:spcAft>
                <a:spcPts val="0"/>
              </a:spcAft>
              <a:defRPr/>
            </a:pPr>
            <a:endParaRPr lang="da-DK" altLang="zh-CN" sz="2000" kern="0" dirty="0">
              <a:solidFill>
                <a:schemeClr val="accent1">
                  <a:lumMod val="75000"/>
                </a:schemeClr>
              </a:solidFill>
              <a:latin typeface="+mn-lt"/>
              <a:ea typeface="+mn-ea"/>
            </a:endParaRPr>
          </a:p>
        </p:txBody>
      </p:sp>
      <p:sp>
        <p:nvSpPr>
          <p:cNvPr id="33" name="MH_Other_4"/>
          <p:cNvSpPr/>
          <p:nvPr>
            <p:custDataLst>
              <p:tags r:id="rId9"/>
            </p:custDataLst>
          </p:nvPr>
        </p:nvSpPr>
        <p:spPr>
          <a:xfrm rot="13341949">
            <a:off x="6129976" y="3375470"/>
            <a:ext cx="1104376" cy="2830236"/>
          </a:xfrm>
          <a:custGeom>
            <a:avLst/>
            <a:gdLst>
              <a:gd name="connsiteX0" fmla="*/ 0 w 933881"/>
              <a:gd name="connsiteY0" fmla="*/ 2677125 h 2677125"/>
              <a:gd name="connsiteX1" fmla="*/ 0 w 933881"/>
              <a:gd name="connsiteY1" fmla="*/ 0 h 2677125"/>
              <a:gd name="connsiteX2" fmla="*/ 933881 w 933881"/>
              <a:gd name="connsiteY2" fmla="*/ 2677125 h 2677125"/>
              <a:gd name="connsiteX3" fmla="*/ 0 w 933881"/>
              <a:gd name="connsiteY3" fmla="*/ 2677125 h 2677125"/>
              <a:gd name="connsiteX0-1" fmla="*/ 0 w 933881"/>
              <a:gd name="connsiteY0-2" fmla="*/ 2843026 h 2843026"/>
              <a:gd name="connsiteX1-3" fmla="*/ 35756 w 933881"/>
              <a:gd name="connsiteY1-4" fmla="*/ 0 h 2843026"/>
              <a:gd name="connsiteX2-5" fmla="*/ 933881 w 933881"/>
              <a:gd name="connsiteY2-6" fmla="*/ 2843026 h 2843026"/>
              <a:gd name="connsiteX3-7" fmla="*/ 0 w 933881"/>
              <a:gd name="connsiteY3-8" fmla="*/ 2843026 h 2843026"/>
              <a:gd name="connsiteX0-9" fmla="*/ 0 w 933881"/>
              <a:gd name="connsiteY0-10" fmla="*/ 2768447 h 2768447"/>
              <a:gd name="connsiteX1-11" fmla="*/ 28152 w 933881"/>
              <a:gd name="connsiteY1-12" fmla="*/ 0 h 2768447"/>
              <a:gd name="connsiteX2-13" fmla="*/ 933881 w 933881"/>
              <a:gd name="connsiteY2-14" fmla="*/ 2768447 h 2768447"/>
              <a:gd name="connsiteX3-15" fmla="*/ 0 w 933881"/>
              <a:gd name="connsiteY3-16" fmla="*/ 2768447 h 2768447"/>
              <a:gd name="connsiteX0-17" fmla="*/ 0 w 933881"/>
              <a:gd name="connsiteY0-18" fmla="*/ 2793563 h 2793563"/>
              <a:gd name="connsiteX1-19" fmla="*/ 58971 w 933881"/>
              <a:gd name="connsiteY1-20" fmla="*/ 0 h 2793563"/>
              <a:gd name="connsiteX2-21" fmla="*/ 933881 w 933881"/>
              <a:gd name="connsiteY2-22" fmla="*/ 2793563 h 2793563"/>
              <a:gd name="connsiteX3-23" fmla="*/ 0 w 933881"/>
              <a:gd name="connsiteY3-24" fmla="*/ 2793563 h 2793563"/>
              <a:gd name="connsiteX0-25" fmla="*/ 0 w 1086555"/>
              <a:gd name="connsiteY0-26" fmla="*/ 2645829 h 2793563"/>
              <a:gd name="connsiteX1-27" fmla="*/ 211645 w 1086555"/>
              <a:gd name="connsiteY1-28" fmla="*/ 0 h 2793563"/>
              <a:gd name="connsiteX2-29" fmla="*/ 1086555 w 1086555"/>
              <a:gd name="connsiteY2-30" fmla="*/ 2793563 h 2793563"/>
              <a:gd name="connsiteX3-31" fmla="*/ 0 w 1086555"/>
              <a:gd name="connsiteY3-32" fmla="*/ 2645829 h 2793563"/>
              <a:gd name="connsiteX0-33" fmla="*/ 0 w 1155095"/>
              <a:gd name="connsiteY0-34" fmla="*/ 2708340 h 2793563"/>
              <a:gd name="connsiteX1-35" fmla="*/ 280185 w 1155095"/>
              <a:gd name="connsiteY1-36" fmla="*/ 0 h 2793563"/>
              <a:gd name="connsiteX2-37" fmla="*/ 1155095 w 1155095"/>
              <a:gd name="connsiteY2-38" fmla="*/ 2793563 h 2793563"/>
              <a:gd name="connsiteX3-39" fmla="*/ 0 w 1155095"/>
              <a:gd name="connsiteY3-40" fmla="*/ 2708340 h 2793563"/>
              <a:gd name="connsiteX0-41" fmla="*/ 0 w 1155095"/>
              <a:gd name="connsiteY0-42" fmla="*/ 2691342 h 2776565"/>
              <a:gd name="connsiteX1-43" fmla="*/ 241880 w 1155095"/>
              <a:gd name="connsiteY1-44" fmla="*/ 0 h 2776565"/>
              <a:gd name="connsiteX2-45" fmla="*/ 1155095 w 1155095"/>
              <a:gd name="connsiteY2-46" fmla="*/ 2776565 h 2776565"/>
              <a:gd name="connsiteX3-47" fmla="*/ 0 w 1155095"/>
              <a:gd name="connsiteY3-48" fmla="*/ 2691342 h 2776565"/>
              <a:gd name="connsiteX0-49" fmla="*/ 0 w 1155095"/>
              <a:gd name="connsiteY0-50" fmla="*/ 2646691 h 2731914"/>
              <a:gd name="connsiteX1-51" fmla="*/ 192924 w 1155095"/>
              <a:gd name="connsiteY1-52" fmla="*/ 0 h 2731914"/>
              <a:gd name="connsiteX2-53" fmla="*/ 1155095 w 1155095"/>
              <a:gd name="connsiteY2-54" fmla="*/ 2731914 h 2731914"/>
              <a:gd name="connsiteX3-55" fmla="*/ 0 w 1155095"/>
              <a:gd name="connsiteY3-56" fmla="*/ 2646691 h 2731914"/>
              <a:gd name="connsiteX0-57" fmla="*/ 0 w 1155095"/>
              <a:gd name="connsiteY0-58" fmla="*/ 2857252 h 2942475"/>
              <a:gd name="connsiteX1-59" fmla="*/ 305799 w 1155095"/>
              <a:gd name="connsiteY1-60" fmla="*/ 0 h 2942475"/>
              <a:gd name="connsiteX2-61" fmla="*/ 1155095 w 1155095"/>
              <a:gd name="connsiteY2-62" fmla="*/ 2942475 h 2942475"/>
              <a:gd name="connsiteX3-63" fmla="*/ 0 w 1155095"/>
              <a:gd name="connsiteY3-64" fmla="*/ 2857252 h 2942475"/>
              <a:gd name="connsiteX0-65" fmla="*/ 0 w 1155095"/>
              <a:gd name="connsiteY0-66" fmla="*/ 2832183 h 2917406"/>
              <a:gd name="connsiteX1-67" fmla="*/ 238982 w 1155095"/>
              <a:gd name="connsiteY1-68" fmla="*/ 0 h 2917406"/>
              <a:gd name="connsiteX2-69" fmla="*/ 1155095 w 1155095"/>
              <a:gd name="connsiteY2-70" fmla="*/ 2917406 h 2917406"/>
              <a:gd name="connsiteX3-71" fmla="*/ 0 w 1155095"/>
              <a:gd name="connsiteY3-72" fmla="*/ 2832183 h 2917406"/>
            </a:gdLst>
            <a:ahLst/>
            <a:cxnLst>
              <a:cxn ang="0">
                <a:pos x="connsiteX0-1" y="connsiteY0-2"/>
              </a:cxn>
              <a:cxn ang="0">
                <a:pos x="connsiteX1-3" y="connsiteY1-4"/>
              </a:cxn>
              <a:cxn ang="0">
                <a:pos x="connsiteX2-5" y="connsiteY2-6"/>
              </a:cxn>
              <a:cxn ang="0">
                <a:pos x="connsiteX3-7" y="connsiteY3-8"/>
              </a:cxn>
            </a:cxnLst>
            <a:rect l="l" t="t" r="r" b="b"/>
            <a:pathLst>
              <a:path w="1155095" h="2917406">
                <a:moveTo>
                  <a:pt x="0" y="2832183"/>
                </a:moveTo>
                <a:lnTo>
                  <a:pt x="238982" y="0"/>
                </a:lnTo>
                <a:lnTo>
                  <a:pt x="1155095" y="2917406"/>
                </a:lnTo>
                <a:lnTo>
                  <a:pt x="0" y="2832183"/>
                </a:lnTo>
                <a:close/>
              </a:path>
            </a:pathLst>
          </a:custGeom>
          <a:solidFill>
            <a:schemeClr val="accent1">
              <a:lumMod val="50000"/>
            </a:schemeClr>
          </a:solidFill>
          <a:ln w="25400" cap="flat" cmpd="sng" algn="ctr">
            <a:noFill/>
            <a:prstDash val="solid"/>
          </a:ln>
          <a:effectLst>
            <a:softEdge rad="127000"/>
          </a:effectLst>
        </p:spPr>
        <p:txBody>
          <a:bodyPr anchor="ctr"/>
          <a:lstStyle/>
          <a:p>
            <a:pPr algn="ctr" eaLnBrk="1" fontAlgn="auto" hangingPunct="1">
              <a:spcBef>
                <a:spcPts val="0"/>
              </a:spcBef>
              <a:spcAft>
                <a:spcPts val="0"/>
              </a:spcAft>
              <a:defRPr/>
            </a:pPr>
            <a:endParaRPr lang="en-US" kern="0">
              <a:solidFill>
                <a:sysClr val="window" lastClr="FFFFFF"/>
              </a:solidFill>
              <a:latin typeface="+mn-lt"/>
              <a:ea typeface="+mn-ea"/>
            </a:endParaRPr>
          </a:p>
        </p:txBody>
      </p:sp>
      <p:sp>
        <p:nvSpPr>
          <p:cNvPr id="34" name="MH_Other_5"/>
          <p:cNvSpPr/>
          <p:nvPr>
            <p:custDataLst>
              <p:tags r:id="rId10"/>
            </p:custDataLst>
          </p:nvPr>
        </p:nvSpPr>
        <p:spPr>
          <a:xfrm>
            <a:off x="6067175" y="3332522"/>
            <a:ext cx="1730636" cy="2633405"/>
          </a:xfrm>
          <a:custGeom>
            <a:avLst/>
            <a:gdLst>
              <a:gd name="connsiteX0" fmla="*/ 1254594 w 2090758"/>
              <a:gd name="connsiteY0" fmla="*/ 0 h 3180976"/>
              <a:gd name="connsiteX1" fmla="*/ 2090758 w 2090758"/>
              <a:gd name="connsiteY1" fmla="*/ 681419 h 3180976"/>
              <a:gd name="connsiteX2" fmla="*/ 0 w 2090758"/>
              <a:gd name="connsiteY2" fmla="*/ 3180976 h 3180976"/>
            </a:gdLst>
            <a:ahLst/>
            <a:cxnLst>
              <a:cxn ang="0">
                <a:pos x="connsiteX0" y="connsiteY0"/>
              </a:cxn>
              <a:cxn ang="0">
                <a:pos x="connsiteX1" y="connsiteY1"/>
              </a:cxn>
              <a:cxn ang="0">
                <a:pos x="connsiteX2" y="connsiteY2"/>
              </a:cxn>
            </a:cxnLst>
            <a:rect l="l" t="t" r="r" b="b"/>
            <a:pathLst>
              <a:path w="2090758" h="3180976">
                <a:moveTo>
                  <a:pt x="1254594" y="0"/>
                </a:moveTo>
                <a:lnTo>
                  <a:pt x="2090758" y="681419"/>
                </a:lnTo>
                <a:lnTo>
                  <a:pt x="0" y="3180976"/>
                </a:lnTo>
                <a:close/>
              </a:path>
            </a:pathLst>
          </a:custGeom>
          <a:solidFill>
            <a:schemeClr val="accent1"/>
          </a:solidFill>
          <a:ln w="25400" cap="flat" cmpd="sng" algn="ctr">
            <a:noFill/>
            <a:prstDash val="solid"/>
          </a:ln>
          <a:effectLst/>
        </p:spPr>
        <p:txBody>
          <a:bodyPr vert="eaVert" anchor="ctr"/>
          <a:lstStyle/>
          <a:p>
            <a:pPr algn="ctr" eaLnBrk="1" fontAlgn="auto" hangingPunct="1">
              <a:spcBef>
                <a:spcPts val="0"/>
              </a:spcBef>
              <a:spcAft>
                <a:spcPts val="0"/>
              </a:spcAft>
              <a:defRPr/>
            </a:pPr>
            <a:endParaRPr lang="zh-CN" altLang="en-US" kern="0" dirty="0">
              <a:solidFill>
                <a:prstClr val="black">
                  <a:lumMod val="65000"/>
                  <a:lumOff val="35000"/>
                </a:prstClr>
              </a:solidFill>
              <a:latin typeface="微软雅黑" panose="020B0503020204020204" charset="-122"/>
              <a:ea typeface="微软雅黑" panose="020B0503020204020204" charset="-122"/>
            </a:endParaRPr>
          </a:p>
        </p:txBody>
      </p:sp>
      <p:sp>
        <p:nvSpPr>
          <p:cNvPr id="35" name="自由: 形状 26"/>
          <p:cNvSpPr/>
          <p:nvPr>
            <p:custDataLst>
              <p:tags r:id="rId11"/>
            </p:custDataLst>
          </p:nvPr>
        </p:nvSpPr>
        <p:spPr>
          <a:xfrm>
            <a:off x="10284387" y="3319605"/>
            <a:ext cx="1122909" cy="2648037"/>
          </a:xfrm>
          <a:custGeom>
            <a:avLst/>
            <a:gdLst>
              <a:gd name="connsiteX0" fmla="*/ 1356557 w 1356557"/>
              <a:gd name="connsiteY0" fmla="*/ 0 h 3199026"/>
              <a:gd name="connsiteX1" fmla="*/ 95007 w 1356557"/>
              <a:gd name="connsiteY1" fmla="*/ 3199026 h 3199026"/>
              <a:gd name="connsiteX2" fmla="*/ 0 w 1356557"/>
              <a:gd name="connsiteY2" fmla="*/ 3199026 h 3199026"/>
              <a:gd name="connsiteX3" fmla="*/ 1261334 w 1356557"/>
              <a:gd name="connsiteY3" fmla="*/ 551 h 3199026"/>
            </a:gdLst>
            <a:ahLst/>
            <a:cxnLst>
              <a:cxn ang="0">
                <a:pos x="connsiteX0" y="connsiteY0"/>
              </a:cxn>
              <a:cxn ang="0">
                <a:pos x="connsiteX1" y="connsiteY1"/>
              </a:cxn>
              <a:cxn ang="0">
                <a:pos x="connsiteX2" y="connsiteY2"/>
              </a:cxn>
              <a:cxn ang="0">
                <a:pos x="connsiteX3" y="connsiteY3"/>
              </a:cxn>
            </a:cxnLst>
            <a:rect l="l" t="t" r="r" b="b"/>
            <a:pathLst>
              <a:path w="1356557" h="3199026">
                <a:moveTo>
                  <a:pt x="1356557" y="0"/>
                </a:moveTo>
                <a:lnTo>
                  <a:pt x="95007" y="3199026"/>
                </a:lnTo>
                <a:lnTo>
                  <a:pt x="0" y="3199026"/>
                </a:lnTo>
                <a:lnTo>
                  <a:pt x="1261334" y="551"/>
                </a:lnTo>
                <a:close/>
              </a:path>
            </a:pathLst>
          </a:custGeom>
          <a:solidFill>
            <a:schemeClr val="accent1"/>
          </a:solidFill>
          <a:ln w="28575" cap="flat" cmpd="sng" algn="ctr">
            <a:solidFill>
              <a:schemeClr val="accent1"/>
            </a:solidFill>
            <a:prstDash val="solid"/>
          </a:ln>
          <a:effectLst/>
        </p:spPr>
        <p:txBody>
          <a:bodyPr vert="eaVert" wrap="square" anchor="ctr">
            <a:noAutofit/>
          </a:bodyPr>
          <a:lstStyle/>
          <a:p>
            <a:pPr algn="ctr" eaLnBrk="1" fontAlgn="auto" hangingPunct="1">
              <a:spcBef>
                <a:spcPts val="0"/>
              </a:spcBef>
              <a:spcAft>
                <a:spcPts val="0"/>
              </a:spcAft>
              <a:defRPr/>
            </a:pPr>
            <a:endParaRPr lang="zh-CN" altLang="en-US" kern="0" dirty="0">
              <a:solidFill>
                <a:prstClr val="black">
                  <a:lumMod val="65000"/>
                  <a:lumOff val="35000"/>
                </a:prstClr>
              </a:solidFill>
              <a:latin typeface="微软雅黑" panose="020B0503020204020204" charset="-122"/>
              <a:ea typeface="微软雅黑" panose="020B0503020204020204" charset="-122"/>
            </a:endParaRPr>
          </a:p>
        </p:txBody>
      </p:sp>
      <p:sp>
        <p:nvSpPr>
          <p:cNvPr id="36" name="椭圆 35" descr="#clear#"/>
          <p:cNvSpPr/>
          <p:nvPr/>
        </p:nvSpPr>
        <p:spPr>
          <a:xfrm>
            <a:off x="6644977" y="3647486"/>
            <a:ext cx="575031" cy="575031"/>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rgbClr val="4C4D4D"/>
                </a:solidFill>
              </a:rPr>
              <a:t>B</a:t>
            </a:r>
            <a:endParaRPr lang="zh-CN" altLang="en-US" sz="2400" dirty="0">
              <a:solidFill>
                <a:srgbClr val="4C4D4D"/>
              </a:solidFill>
            </a:endParaRPr>
          </a:p>
        </p:txBody>
      </p:sp>
      <p:sp>
        <p:nvSpPr>
          <p:cNvPr id="37" name="矩形 36" descr="#clear#"/>
          <p:cNvSpPr/>
          <p:nvPr/>
        </p:nvSpPr>
        <p:spPr>
          <a:xfrm>
            <a:off x="7900845" y="3919273"/>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38" name="矩形 37" descr="#clear#"/>
          <p:cNvSpPr/>
          <p:nvPr/>
        </p:nvSpPr>
        <p:spPr>
          <a:xfrm>
            <a:off x="1734641" y="1691274"/>
            <a:ext cx="9454240" cy="1184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9" name="文本框 38" descr="#clear#"/>
          <p:cNvSpPr txBox="1"/>
          <p:nvPr/>
        </p:nvSpPr>
        <p:spPr>
          <a:xfrm>
            <a:off x="854180" y="1966169"/>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descr="#clear#"/>
          <p:cNvSpPr/>
          <p:nvPr/>
        </p:nvSpPr>
        <p:spPr>
          <a:xfrm>
            <a:off x="14097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endParaRPr lang="zh-CN" altLang="en-US" sz="6000" dirty="0">
              <a:solidFill>
                <a:srgbClr val="FFFFFF"/>
              </a:solidFill>
            </a:endParaRPr>
          </a:p>
        </p:txBody>
      </p:sp>
      <p:sp>
        <p:nvSpPr>
          <p:cNvPr id="124" name="椭圆 123" descr="#clear#"/>
          <p:cNvSpPr/>
          <p:nvPr/>
        </p:nvSpPr>
        <p:spPr>
          <a:xfrm>
            <a:off x="38671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endParaRPr lang="zh-CN" altLang="en-US" sz="6000" dirty="0">
              <a:solidFill>
                <a:srgbClr val="FFFFFF"/>
              </a:solidFill>
            </a:endParaRPr>
          </a:p>
        </p:txBody>
      </p:sp>
      <p:sp>
        <p:nvSpPr>
          <p:cNvPr id="125" name="椭圆 124" descr="#clear#"/>
          <p:cNvSpPr/>
          <p:nvPr/>
        </p:nvSpPr>
        <p:spPr>
          <a:xfrm>
            <a:off x="63246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观</a:t>
            </a:r>
            <a:endParaRPr lang="zh-CN" altLang="en-US" sz="6000" dirty="0">
              <a:solidFill>
                <a:srgbClr val="FFFFFF"/>
              </a:solidFill>
            </a:endParaRPr>
          </a:p>
        </p:txBody>
      </p:sp>
      <p:sp>
        <p:nvSpPr>
          <p:cNvPr id="126" name="椭圆 125" descr="#clear#"/>
          <p:cNvSpPr/>
          <p:nvPr/>
        </p:nvSpPr>
        <p:spPr>
          <a:xfrm>
            <a:off x="87820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看</a:t>
            </a:r>
            <a:endParaRPr lang="zh-CN" altLang="en-US" sz="6000" dirty="0">
              <a:solidFill>
                <a:srgbClr val="FFFFFF"/>
              </a:solidFill>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zh-CN" altLang="en-US"/>
              <a:t>请输入第一章大标题</a:t>
            </a:r>
            <a:endParaRPr lang="zh-CN" altLang="en-US" dirty="0"/>
          </a:p>
        </p:txBody>
      </p:sp>
      <p:sp>
        <p:nvSpPr>
          <p:cNvPr id="9219" name="文本占位符 2" descr="#clear#"/>
          <p:cNvSpPr>
            <a:spLocks noGrp="1"/>
          </p:cNvSpPr>
          <p:nvPr>
            <p:ph type="body" idx="1"/>
          </p:nvPr>
        </p:nvSpPr>
        <p:spPr/>
        <p:txBody>
          <a:bodyPr/>
          <a:lstStyle/>
          <a:p>
            <a:r>
              <a:rPr lang="zh-CN" altLang="en-US"/>
              <a:t>请输入第一章说明小标题</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descr="#clear#"/>
          <p:cNvSpPr>
            <a:spLocks noGrp="1"/>
          </p:cNvSpPr>
          <p:nvPr>
            <p:ph type="title"/>
          </p:nvPr>
        </p:nvSpPr>
        <p:spPr/>
        <p:txBody>
          <a:bodyPr/>
          <a:lstStyle/>
          <a:p>
            <a:r>
              <a:rPr lang="zh-CN" altLang="en-US"/>
              <a:t>请在此输入您的大标题</a:t>
            </a:r>
            <a:endParaRPr lang="en-US" altLang="zh-CN" dirty="0"/>
          </a:p>
        </p:txBody>
      </p:sp>
      <p:sp>
        <p:nvSpPr>
          <p:cNvPr id="17" name="矩形 16" descr="#clear#"/>
          <p:cNvSpPr/>
          <p:nvPr/>
        </p:nvSpPr>
        <p:spPr>
          <a:xfrm>
            <a:off x="4832778" y="5343525"/>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18" name="矩形 17" descr="#clear#"/>
          <p:cNvSpPr/>
          <p:nvPr/>
        </p:nvSpPr>
        <p:spPr>
          <a:xfrm>
            <a:off x="4832778" y="1330997"/>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19" name="矩形 18" descr="#clear#"/>
          <p:cNvSpPr/>
          <p:nvPr/>
        </p:nvSpPr>
        <p:spPr>
          <a:xfrm>
            <a:off x="7623603" y="3340663"/>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0" name="矩形 19" descr="#clear#"/>
          <p:cNvSpPr/>
          <p:nvPr/>
        </p:nvSpPr>
        <p:spPr>
          <a:xfrm>
            <a:off x="2041953" y="3340663"/>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1" name="任意多边形 18"/>
          <p:cNvSpPr/>
          <p:nvPr/>
        </p:nvSpPr>
        <p:spPr>
          <a:xfrm>
            <a:off x="4871606" y="2791622"/>
            <a:ext cx="2448789" cy="2448790"/>
          </a:xfrm>
          <a:custGeom>
            <a:avLst/>
            <a:gdLst>
              <a:gd name="connsiteX0" fmla="*/ 1206911 w 2448789"/>
              <a:gd name="connsiteY0" fmla="*/ 2163182 h 2448790"/>
              <a:gd name="connsiteX1" fmla="*/ 1113664 w 2448789"/>
              <a:gd name="connsiteY1" fmla="*/ 2256429 h 2448790"/>
              <a:gd name="connsiteX2" fmla="*/ 1206911 w 2448789"/>
              <a:gd name="connsiteY2" fmla="*/ 2349676 h 2448790"/>
              <a:gd name="connsiteX3" fmla="*/ 1300158 w 2448789"/>
              <a:gd name="connsiteY3" fmla="*/ 2256429 h 2448790"/>
              <a:gd name="connsiteX4" fmla="*/ 1206911 w 2448789"/>
              <a:gd name="connsiteY4" fmla="*/ 2163182 h 2448790"/>
              <a:gd name="connsiteX5" fmla="*/ 2256428 w 2448789"/>
              <a:gd name="connsiteY5" fmla="*/ 1113666 h 2448790"/>
              <a:gd name="connsiteX6" fmla="*/ 2163181 w 2448789"/>
              <a:gd name="connsiteY6" fmla="*/ 1206913 h 2448790"/>
              <a:gd name="connsiteX7" fmla="*/ 2256428 w 2448789"/>
              <a:gd name="connsiteY7" fmla="*/ 1300160 h 2448790"/>
              <a:gd name="connsiteX8" fmla="*/ 2349675 w 2448789"/>
              <a:gd name="connsiteY8" fmla="*/ 1206913 h 2448790"/>
              <a:gd name="connsiteX9" fmla="*/ 2256428 w 2448789"/>
              <a:gd name="connsiteY9" fmla="*/ 1113666 h 2448790"/>
              <a:gd name="connsiteX10" fmla="*/ 192361 w 2448789"/>
              <a:gd name="connsiteY10" fmla="*/ 1113666 h 2448790"/>
              <a:gd name="connsiteX11" fmla="*/ 99114 w 2448789"/>
              <a:gd name="connsiteY11" fmla="*/ 1206913 h 2448790"/>
              <a:gd name="connsiteX12" fmla="*/ 192361 w 2448789"/>
              <a:gd name="connsiteY12" fmla="*/ 1300160 h 2448790"/>
              <a:gd name="connsiteX13" fmla="*/ 285608 w 2448789"/>
              <a:gd name="connsiteY13" fmla="*/ 1206913 h 2448790"/>
              <a:gd name="connsiteX14" fmla="*/ 192361 w 2448789"/>
              <a:gd name="connsiteY14" fmla="*/ 1113666 h 2448790"/>
              <a:gd name="connsiteX15" fmla="*/ 1206911 w 2448789"/>
              <a:gd name="connsiteY15" fmla="*/ 99115 h 2448790"/>
              <a:gd name="connsiteX16" fmla="*/ 1113664 w 2448789"/>
              <a:gd name="connsiteY16" fmla="*/ 192362 h 2448790"/>
              <a:gd name="connsiteX17" fmla="*/ 1206911 w 2448789"/>
              <a:gd name="connsiteY17" fmla="*/ 285609 h 2448790"/>
              <a:gd name="connsiteX18" fmla="*/ 1300158 w 2448789"/>
              <a:gd name="connsiteY18" fmla="*/ 192362 h 2448790"/>
              <a:gd name="connsiteX19" fmla="*/ 1206911 w 2448789"/>
              <a:gd name="connsiteY19" fmla="*/ 99115 h 2448790"/>
              <a:gd name="connsiteX20" fmla="*/ 1203839 w 2448789"/>
              <a:gd name="connsiteY20" fmla="*/ 23 h 2448790"/>
              <a:gd name="connsiteX21" fmla="*/ 1390623 w 2448789"/>
              <a:gd name="connsiteY21" fmla="*/ 78778 h 2448790"/>
              <a:gd name="connsiteX22" fmla="*/ 1665883 w 2448789"/>
              <a:gd name="connsiteY22" fmla="*/ 334031 h 2448790"/>
              <a:gd name="connsiteX23" fmla="*/ 1833899 w 2448789"/>
              <a:gd name="connsiteY23" fmla="*/ 378856 h 2448790"/>
              <a:gd name="connsiteX24" fmla="*/ 1900958 w 2448789"/>
              <a:gd name="connsiteY24" fmla="*/ 378856 h 2448790"/>
              <a:gd name="connsiteX25" fmla="*/ 1900958 w 2448789"/>
              <a:gd name="connsiteY25" fmla="*/ 547833 h 2448790"/>
              <a:gd name="connsiteX26" fmla="*/ 2069934 w 2448789"/>
              <a:gd name="connsiteY26" fmla="*/ 547833 h 2448790"/>
              <a:gd name="connsiteX27" fmla="*/ 2069934 w 2448789"/>
              <a:gd name="connsiteY27" fmla="*/ 614892 h 2448790"/>
              <a:gd name="connsiteX28" fmla="*/ 2108533 w 2448789"/>
              <a:gd name="connsiteY28" fmla="*/ 772184 h 2448790"/>
              <a:gd name="connsiteX29" fmla="*/ 2353825 w 2448789"/>
              <a:gd name="connsiteY29" fmla="*/ 1011696 h 2448790"/>
              <a:gd name="connsiteX30" fmla="*/ 2448767 w 2448789"/>
              <a:gd name="connsiteY30" fmla="*/ 1203841 h 2448790"/>
              <a:gd name="connsiteX31" fmla="*/ 2370012 w 2448789"/>
              <a:gd name="connsiteY31" fmla="*/ 1390625 h 2448790"/>
              <a:gd name="connsiteX32" fmla="*/ 2114759 w 2448789"/>
              <a:gd name="connsiteY32" fmla="*/ 1665885 h 2448790"/>
              <a:gd name="connsiteX33" fmla="*/ 2069934 w 2448789"/>
              <a:gd name="connsiteY33" fmla="*/ 1833901 h 2448790"/>
              <a:gd name="connsiteX34" fmla="*/ 2069934 w 2448789"/>
              <a:gd name="connsiteY34" fmla="*/ 1900960 h 2448790"/>
              <a:gd name="connsiteX35" fmla="*/ 1900958 w 2448789"/>
              <a:gd name="connsiteY35" fmla="*/ 1900960 h 2448790"/>
              <a:gd name="connsiteX36" fmla="*/ 1900958 w 2448789"/>
              <a:gd name="connsiteY36" fmla="*/ 2069935 h 2448790"/>
              <a:gd name="connsiteX37" fmla="*/ 1833899 w 2448789"/>
              <a:gd name="connsiteY37" fmla="*/ 2069935 h 2448790"/>
              <a:gd name="connsiteX38" fmla="*/ 1665883 w 2448789"/>
              <a:gd name="connsiteY38" fmla="*/ 2114760 h 2448790"/>
              <a:gd name="connsiteX39" fmla="*/ 1390623 w 2448789"/>
              <a:gd name="connsiteY39" fmla="*/ 2370013 h 2448790"/>
              <a:gd name="connsiteX40" fmla="*/ 1203839 w 2448789"/>
              <a:gd name="connsiteY40" fmla="*/ 2448768 h 2448790"/>
              <a:gd name="connsiteX41" fmla="*/ 1011694 w 2448789"/>
              <a:gd name="connsiteY41" fmla="*/ 2353826 h 2448790"/>
              <a:gd name="connsiteX42" fmla="*/ 772182 w 2448789"/>
              <a:gd name="connsiteY42" fmla="*/ 2108534 h 2448790"/>
              <a:gd name="connsiteX43" fmla="*/ 614890 w 2448789"/>
              <a:gd name="connsiteY43" fmla="*/ 2069935 h 2448790"/>
              <a:gd name="connsiteX44" fmla="*/ 547831 w 2448789"/>
              <a:gd name="connsiteY44" fmla="*/ 2069935 h 2448790"/>
              <a:gd name="connsiteX45" fmla="*/ 547831 w 2448789"/>
              <a:gd name="connsiteY45" fmla="*/ 1900960 h 2448790"/>
              <a:gd name="connsiteX46" fmla="*/ 378855 w 2448789"/>
              <a:gd name="connsiteY46" fmla="*/ 1900960 h 2448790"/>
              <a:gd name="connsiteX47" fmla="*/ 378855 w 2448789"/>
              <a:gd name="connsiteY47" fmla="*/ 1833901 h 2448790"/>
              <a:gd name="connsiteX48" fmla="*/ 334030 w 2448789"/>
              <a:gd name="connsiteY48" fmla="*/ 1665885 h 2448790"/>
              <a:gd name="connsiteX49" fmla="*/ 78777 w 2448789"/>
              <a:gd name="connsiteY49" fmla="*/ 1390625 h 2448790"/>
              <a:gd name="connsiteX50" fmla="*/ 22 w 2448789"/>
              <a:gd name="connsiteY50" fmla="*/ 1203841 h 2448790"/>
              <a:gd name="connsiteX51" fmla="*/ 94964 w 2448789"/>
              <a:gd name="connsiteY51" fmla="*/ 1011696 h 2448790"/>
              <a:gd name="connsiteX52" fmla="*/ 340256 w 2448789"/>
              <a:gd name="connsiteY52" fmla="*/ 772184 h 2448790"/>
              <a:gd name="connsiteX53" fmla="*/ 378855 w 2448789"/>
              <a:gd name="connsiteY53" fmla="*/ 614892 h 2448790"/>
              <a:gd name="connsiteX54" fmla="*/ 378855 w 2448789"/>
              <a:gd name="connsiteY54" fmla="*/ 547833 h 2448790"/>
              <a:gd name="connsiteX55" fmla="*/ 547831 w 2448789"/>
              <a:gd name="connsiteY55" fmla="*/ 547833 h 2448790"/>
              <a:gd name="connsiteX56" fmla="*/ 547831 w 2448789"/>
              <a:gd name="connsiteY56" fmla="*/ 378856 h 2448790"/>
              <a:gd name="connsiteX57" fmla="*/ 614890 w 2448789"/>
              <a:gd name="connsiteY57" fmla="*/ 378856 h 2448790"/>
              <a:gd name="connsiteX58" fmla="*/ 772182 w 2448789"/>
              <a:gd name="connsiteY58" fmla="*/ 340257 h 2448790"/>
              <a:gd name="connsiteX59" fmla="*/ 1011694 w 2448789"/>
              <a:gd name="connsiteY59" fmla="*/ 94965 h 2448790"/>
              <a:gd name="connsiteX60" fmla="*/ 1203839 w 2448789"/>
              <a:gd name="connsiteY60" fmla="*/ 23 h 2448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2448789" h="2448790">
                <a:moveTo>
                  <a:pt x="1206911" y="2163182"/>
                </a:moveTo>
                <a:cubicBezTo>
                  <a:pt x="1155412" y="2163182"/>
                  <a:pt x="1113664" y="2204931"/>
                  <a:pt x="1113664" y="2256429"/>
                </a:cubicBezTo>
                <a:cubicBezTo>
                  <a:pt x="1113664" y="2307928"/>
                  <a:pt x="1155412" y="2349676"/>
                  <a:pt x="1206911" y="2349676"/>
                </a:cubicBezTo>
                <a:cubicBezTo>
                  <a:pt x="1258410" y="2349676"/>
                  <a:pt x="1300158" y="2307928"/>
                  <a:pt x="1300158" y="2256429"/>
                </a:cubicBezTo>
                <a:cubicBezTo>
                  <a:pt x="1300158" y="2204931"/>
                  <a:pt x="1258410" y="2163182"/>
                  <a:pt x="1206911" y="2163182"/>
                </a:cubicBezTo>
                <a:close/>
                <a:moveTo>
                  <a:pt x="2256428" y="1113666"/>
                </a:moveTo>
                <a:cubicBezTo>
                  <a:pt x="2204929" y="1113666"/>
                  <a:pt x="2163181" y="1155414"/>
                  <a:pt x="2163181" y="1206913"/>
                </a:cubicBezTo>
                <a:cubicBezTo>
                  <a:pt x="2163181" y="1258412"/>
                  <a:pt x="2204929" y="1300160"/>
                  <a:pt x="2256428" y="1300160"/>
                </a:cubicBezTo>
                <a:cubicBezTo>
                  <a:pt x="2307927" y="1300160"/>
                  <a:pt x="2349675" y="1258412"/>
                  <a:pt x="2349675" y="1206913"/>
                </a:cubicBezTo>
                <a:cubicBezTo>
                  <a:pt x="2349675" y="1155414"/>
                  <a:pt x="2307927" y="1113666"/>
                  <a:pt x="2256428" y="1113666"/>
                </a:cubicBezTo>
                <a:close/>
                <a:moveTo>
                  <a:pt x="192361" y="1113666"/>
                </a:moveTo>
                <a:cubicBezTo>
                  <a:pt x="140862" y="1113666"/>
                  <a:pt x="99114" y="1155414"/>
                  <a:pt x="99114" y="1206913"/>
                </a:cubicBezTo>
                <a:cubicBezTo>
                  <a:pt x="99114" y="1258412"/>
                  <a:pt x="140862" y="1300160"/>
                  <a:pt x="192361" y="1300160"/>
                </a:cubicBezTo>
                <a:cubicBezTo>
                  <a:pt x="243860" y="1300160"/>
                  <a:pt x="285608" y="1258412"/>
                  <a:pt x="285608" y="1206913"/>
                </a:cubicBezTo>
                <a:cubicBezTo>
                  <a:pt x="285608" y="1155414"/>
                  <a:pt x="243860" y="1113666"/>
                  <a:pt x="192361" y="1113666"/>
                </a:cubicBezTo>
                <a:close/>
                <a:moveTo>
                  <a:pt x="1206911" y="99115"/>
                </a:moveTo>
                <a:cubicBezTo>
                  <a:pt x="1155412" y="99115"/>
                  <a:pt x="1113664" y="140863"/>
                  <a:pt x="1113664" y="192362"/>
                </a:cubicBezTo>
                <a:cubicBezTo>
                  <a:pt x="1113664" y="243861"/>
                  <a:pt x="1155412" y="285609"/>
                  <a:pt x="1206911" y="285609"/>
                </a:cubicBezTo>
                <a:cubicBezTo>
                  <a:pt x="1258410" y="285609"/>
                  <a:pt x="1300158" y="243861"/>
                  <a:pt x="1300158" y="192362"/>
                </a:cubicBezTo>
                <a:cubicBezTo>
                  <a:pt x="1300158" y="140863"/>
                  <a:pt x="1258410" y="99115"/>
                  <a:pt x="1206911" y="99115"/>
                </a:cubicBezTo>
                <a:close/>
                <a:moveTo>
                  <a:pt x="1203839" y="23"/>
                </a:moveTo>
                <a:cubicBezTo>
                  <a:pt x="1269080" y="957"/>
                  <a:pt x="1333426" y="30840"/>
                  <a:pt x="1390623" y="78778"/>
                </a:cubicBezTo>
                <a:cubicBezTo>
                  <a:pt x="1494293" y="164692"/>
                  <a:pt x="1562214" y="251852"/>
                  <a:pt x="1665883" y="334031"/>
                </a:cubicBezTo>
                <a:cubicBezTo>
                  <a:pt x="1712356" y="367649"/>
                  <a:pt x="1773128" y="377610"/>
                  <a:pt x="1833899" y="378856"/>
                </a:cubicBezTo>
                <a:lnTo>
                  <a:pt x="1900958" y="378856"/>
                </a:lnTo>
                <a:lnTo>
                  <a:pt x="1900958" y="547833"/>
                </a:lnTo>
                <a:lnTo>
                  <a:pt x="2069934" y="547833"/>
                </a:lnTo>
                <a:lnTo>
                  <a:pt x="2069934" y="614892"/>
                </a:lnTo>
                <a:cubicBezTo>
                  <a:pt x="2069934" y="650640"/>
                  <a:pt x="2079895" y="722136"/>
                  <a:pt x="2108533" y="772184"/>
                </a:cubicBezTo>
                <a:cubicBezTo>
                  <a:pt x="2163320" y="868704"/>
                  <a:pt x="2292814" y="954499"/>
                  <a:pt x="2353825" y="1011696"/>
                </a:cubicBezTo>
                <a:cubicBezTo>
                  <a:pt x="2421686" y="1072468"/>
                  <a:pt x="2449701" y="1138601"/>
                  <a:pt x="2448767" y="1203841"/>
                </a:cubicBezTo>
                <a:cubicBezTo>
                  <a:pt x="2447833" y="1269082"/>
                  <a:pt x="2417950" y="1333428"/>
                  <a:pt x="2370012" y="1390625"/>
                </a:cubicBezTo>
                <a:cubicBezTo>
                  <a:pt x="2284098" y="1494295"/>
                  <a:pt x="2196938" y="1562216"/>
                  <a:pt x="2114759" y="1665885"/>
                </a:cubicBezTo>
                <a:cubicBezTo>
                  <a:pt x="2081141" y="1712358"/>
                  <a:pt x="2071180" y="1773130"/>
                  <a:pt x="2069934" y="1833901"/>
                </a:cubicBezTo>
                <a:lnTo>
                  <a:pt x="2069934" y="1900960"/>
                </a:lnTo>
                <a:lnTo>
                  <a:pt x="1900958" y="1900960"/>
                </a:lnTo>
                <a:lnTo>
                  <a:pt x="1900958" y="2069935"/>
                </a:lnTo>
                <a:lnTo>
                  <a:pt x="1833899" y="2069935"/>
                </a:lnTo>
                <a:cubicBezTo>
                  <a:pt x="1773128" y="2071181"/>
                  <a:pt x="1712356" y="2081142"/>
                  <a:pt x="1665883" y="2114760"/>
                </a:cubicBezTo>
                <a:cubicBezTo>
                  <a:pt x="1562214" y="2196939"/>
                  <a:pt x="1494293" y="2284099"/>
                  <a:pt x="1390623" y="2370013"/>
                </a:cubicBezTo>
                <a:cubicBezTo>
                  <a:pt x="1333426" y="2417951"/>
                  <a:pt x="1269080" y="2447835"/>
                  <a:pt x="1203839" y="2448768"/>
                </a:cubicBezTo>
                <a:cubicBezTo>
                  <a:pt x="1138600" y="2449702"/>
                  <a:pt x="1072466" y="2421687"/>
                  <a:pt x="1011694" y="2353826"/>
                </a:cubicBezTo>
                <a:cubicBezTo>
                  <a:pt x="954497" y="2292815"/>
                  <a:pt x="868702" y="2163321"/>
                  <a:pt x="772182" y="2108534"/>
                </a:cubicBezTo>
                <a:cubicBezTo>
                  <a:pt x="722135" y="2079896"/>
                  <a:pt x="650638" y="2069935"/>
                  <a:pt x="614890" y="2069935"/>
                </a:cubicBezTo>
                <a:lnTo>
                  <a:pt x="547831" y="2069935"/>
                </a:lnTo>
                <a:lnTo>
                  <a:pt x="547831" y="1900960"/>
                </a:lnTo>
                <a:lnTo>
                  <a:pt x="378855" y="1900960"/>
                </a:lnTo>
                <a:lnTo>
                  <a:pt x="378855" y="1833901"/>
                </a:lnTo>
                <a:cubicBezTo>
                  <a:pt x="377610" y="1773130"/>
                  <a:pt x="367649" y="1712358"/>
                  <a:pt x="334030" y="1665885"/>
                </a:cubicBezTo>
                <a:cubicBezTo>
                  <a:pt x="251851" y="1562216"/>
                  <a:pt x="164692" y="1494295"/>
                  <a:pt x="78777" y="1390625"/>
                </a:cubicBezTo>
                <a:cubicBezTo>
                  <a:pt x="30840" y="1333428"/>
                  <a:pt x="956" y="1269082"/>
                  <a:pt x="22" y="1203841"/>
                </a:cubicBezTo>
                <a:cubicBezTo>
                  <a:pt x="-912" y="1138602"/>
                  <a:pt x="27104" y="1072468"/>
                  <a:pt x="94964" y="1011696"/>
                </a:cubicBezTo>
                <a:cubicBezTo>
                  <a:pt x="155975" y="954499"/>
                  <a:pt x="285470" y="868704"/>
                  <a:pt x="340256" y="772184"/>
                </a:cubicBezTo>
                <a:cubicBezTo>
                  <a:pt x="368894" y="722136"/>
                  <a:pt x="378855" y="650640"/>
                  <a:pt x="378855" y="614892"/>
                </a:cubicBezTo>
                <a:lnTo>
                  <a:pt x="378855" y="547833"/>
                </a:lnTo>
                <a:lnTo>
                  <a:pt x="547831" y="547833"/>
                </a:lnTo>
                <a:lnTo>
                  <a:pt x="547831" y="378856"/>
                </a:lnTo>
                <a:lnTo>
                  <a:pt x="614890" y="378856"/>
                </a:lnTo>
                <a:cubicBezTo>
                  <a:pt x="650638" y="378856"/>
                  <a:pt x="722135" y="368895"/>
                  <a:pt x="772182" y="340257"/>
                </a:cubicBezTo>
                <a:cubicBezTo>
                  <a:pt x="868702" y="285470"/>
                  <a:pt x="954497" y="155976"/>
                  <a:pt x="1011694" y="94965"/>
                </a:cubicBezTo>
                <a:cubicBezTo>
                  <a:pt x="1072466" y="27104"/>
                  <a:pt x="1138600" y="-911"/>
                  <a:pt x="1203839" y="2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KSO_Shape"/>
          <p:cNvSpPr/>
          <p:nvPr/>
        </p:nvSpPr>
        <p:spPr>
          <a:xfrm>
            <a:off x="5624513" y="3549245"/>
            <a:ext cx="942975" cy="933545"/>
          </a:xfrm>
          <a:custGeom>
            <a:avLst/>
            <a:gdLst/>
            <a:ahLst/>
            <a:cxnLst/>
            <a:rect l="l" t="t" r="r" b="b"/>
            <a:pathLst>
              <a:path w="3533411" h="3496047">
                <a:moveTo>
                  <a:pt x="971992" y="2781672"/>
                </a:moveTo>
                <a:lnTo>
                  <a:pt x="1695450" y="2781672"/>
                </a:lnTo>
                <a:lnTo>
                  <a:pt x="1695450" y="3381747"/>
                </a:lnTo>
                <a:lnTo>
                  <a:pt x="762000" y="3391272"/>
                </a:lnTo>
                <a:lnTo>
                  <a:pt x="170411" y="2782023"/>
                </a:lnTo>
                <a:lnTo>
                  <a:pt x="971992" y="2782023"/>
                </a:lnTo>
                <a:close/>
                <a:moveTo>
                  <a:pt x="2142761" y="2619747"/>
                </a:moveTo>
                <a:lnTo>
                  <a:pt x="2142761" y="2781672"/>
                </a:lnTo>
                <a:lnTo>
                  <a:pt x="2797586" y="2781672"/>
                </a:lnTo>
                <a:lnTo>
                  <a:pt x="2797586" y="2782023"/>
                </a:lnTo>
                <a:lnTo>
                  <a:pt x="3360178" y="2782023"/>
                </a:lnTo>
                <a:lnTo>
                  <a:pt x="2752361" y="3372222"/>
                </a:lnTo>
                <a:lnTo>
                  <a:pt x="2114186" y="3372222"/>
                </a:lnTo>
                <a:lnTo>
                  <a:pt x="2123711" y="3496047"/>
                </a:lnTo>
                <a:lnTo>
                  <a:pt x="1847486" y="3076947"/>
                </a:lnTo>
                <a:close/>
                <a:moveTo>
                  <a:pt x="419100" y="1829172"/>
                </a:moveTo>
                <a:lnTo>
                  <a:pt x="876300" y="2124447"/>
                </a:lnTo>
                <a:lnTo>
                  <a:pt x="714375" y="2124447"/>
                </a:lnTo>
                <a:lnTo>
                  <a:pt x="714375" y="2736304"/>
                </a:lnTo>
                <a:lnTo>
                  <a:pt x="126017" y="2736304"/>
                </a:lnTo>
                <a:lnTo>
                  <a:pt x="123825" y="2734047"/>
                </a:lnTo>
                <a:lnTo>
                  <a:pt x="123825" y="2095872"/>
                </a:lnTo>
                <a:lnTo>
                  <a:pt x="0" y="2105397"/>
                </a:lnTo>
                <a:close/>
                <a:moveTo>
                  <a:pt x="2799986" y="1800597"/>
                </a:moveTo>
                <a:lnTo>
                  <a:pt x="3400061" y="1800597"/>
                </a:lnTo>
                <a:lnTo>
                  <a:pt x="3409586" y="2734047"/>
                </a:lnTo>
                <a:lnTo>
                  <a:pt x="3407261" y="2736304"/>
                </a:lnTo>
                <a:lnTo>
                  <a:pt x="2799986" y="2736304"/>
                </a:lnTo>
                <a:close/>
                <a:moveTo>
                  <a:pt x="2819036" y="760466"/>
                </a:moveTo>
                <a:lnTo>
                  <a:pt x="3407157" y="760466"/>
                </a:lnTo>
                <a:lnTo>
                  <a:pt x="3409586" y="762967"/>
                </a:lnTo>
                <a:lnTo>
                  <a:pt x="3409586" y="1401142"/>
                </a:lnTo>
                <a:lnTo>
                  <a:pt x="3533411" y="1391617"/>
                </a:lnTo>
                <a:lnTo>
                  <a:pt x="3114311" y="1667842"/>
                </a:lnTo>
                <a:lnTo>
                  <a:pt x="2657111" y="1372567"/>
                </a:lnTo>
                <a:lnTo>
                  <a:pt x="2819036" y="1372567"/>
                </a:lnTo>
                <a:close/>
                <a:moveTo>
                  <a:pt x="120873" y="760466"/>
                </a:moveTo>
                <a:lnTo>
                  <a:pt x="728893" y="760466"/>
                </a:lnTo>
                <a:lnTo>
                  <a:pt x="728893" y="1695450"/>
                </a:lnTo>
                <a:lnTo>
                  <a:pt x="128818" y="1695450"/>
                </a:lnTo>
                <a:lnTo>
                  <a:pt x="119293" y="762000"/>
                </a:lnTo>
                <a:close/>
                <a:moveTo>
                  <a:pt x="2771411" y="105742"/>
                </a:moveTo>
                <a:lnTo>
                  <a:pt x="3362763" y="714747"/>
                </a:lnTo>
                <a:lnTo>
                  <a:pt x="2797586" y="714747"/>
                </a:lnTo>
                <a:lnTo>
                  <a:pt x="2797586" y="715342"/>
                </a:lnTo>
                <a:lnTo>
                  <a:pt x="1837961" y="715342"/>
                </a:lnTo>
                <a:lnTo>
                  <a:pt x="1837961" y="115267"/>
                </a:lnTo>
                <a:close/>
                <a:moveTo>
                  <a:pt x="1405168" y="0"/>
                </a:moveTo>
                <a:lnTo>
                  <a:pt x="1681393" y="419100"/>
                </a:lnTo>
                <a:lnTo>
                  <a:pt x="1386118" y="876300"/>
                </a:lnTo>
                <a:lnTo>
                  <a:pt x="1386118" y="714375"/>
                </a:lnTo>
                <a:lnTo>
                  <a:pt x="728893" y="714375"/>
                </a:lnTo>
                <a:lnTo>
                  <a:pt x="728893" y="714747"/>
                </a:lnTo>
                <a:lnTo>
                  <a:pt x="167957" y="714747"/>
                </a:lnTo>
                <a:lnTo>
                  <a:pt x="776518" y="123825"/>
                </a:lnTo>
                <a:lnTo>
                  <a:pt x="1414693" y="12382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1" name="任意多边形 13" descr="#clear#"/>
          <p:cNvSpPr/>
          <p:nvPr/>
        </p:nvSpPr>
        <p:spPr>
          <a:xfrm>
            <a:off x="1674068" y="3852842"/>
            <a:ext cx="1091342" cy="1091342"/>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324000" rtlCol="0" anchor="ctr"/>
          <a:lstStyle/>
          <a:p>
            <a:pPr algn="ctr"/>
            <a:r>
              <a:rPr lang="en-US" altLang="zh-CN" sz="2800" dirty="0">
                <a:solidFill>
                  <a:schemeClr val="accent1"/>
                </a:solidFill>
              </a:rPr>
              <a:t>D</a:t>
            </a:r>
            <a:endParaRPr lang="zh-CN" altLang="en-US" sz="2800" dirty="0">
              <a:solidFill>
                <a:schemeClr val="accent1"/>
              </a:solidFill>
            </a:endParaRPr>
          </a:p>
        </p:txBody>
      </p:sp>
      <p:sp>
        <p:nvSpPr>
          <p:cNvPr id="12" name="Freeform 15"/>
          <p:cNvSpPr/>
          <p:nvPr/>
        </p:nvSpPr>
        <p:spPr bwMode="auto">
          <a:xfrm>
            <a:off x="1113984" y="4689374"/>
            <a:ext cx="2211510" cy="1382790"/>
          </a:xfrm>
          <a:custGeom>
            <a:avLst/>
            <a:gdLst/>
            <a:ahLst/>
            <a:cxnLst>
              <a:cxn ang="0">
                <a:pos x="38" y="579"/>
              </a:cxn>
              <a:cxn ang="0">
                <a:pos x="886" y="579"/>
              </a:cxn>
              <a:cxn ang="0">
                <a:pos x="886" y="382"/>
              </a:cxn>
              <a:cxn ang="0">
                <a:pos x="926" y="382"/>
              </a:cxn>
              <a:cxn ang="0">
                <a:pos x="926" y="68"/>
              </a:cxn>
              <a:cxn ang="0">
                <a:pos x="886" y="68"/>
              </a:cxn>
              <a:cxn ang="0">
                <a:pos x="886" y="0"/>
              </a:cxn>
              <a:cxn ang="0">
                <a:pos x="38" y="0"/>
              </a:cxn>
              <a:cxn ang="0">
                <a:pos x="38" y="68"/>
              </a:cxn>
              <a:cxn ang="0">
                <a:pos x="0" y="68"/>
              </a:cxn>
              <a:cxn ang="0">
                <a:pos x="0" y="382"/>
              </a:cxn>
              <a:cxn ang="0">
                <a:pos x="38" y="382"/>
              </a:cxn>
              <a:cxn ang="0">
                <a:pos x="38" y="579"/>
              </a:cxn>
            </a:cxnLst>
            <a:rect l="0" t="0" r="r" b="b"/>
            <a:pathLst>
              <a:path w="926" h="579">
                <a:moveTo>
                  <a:pt x="38" y="579"/>
                </a:moveTo>
                <a:lnTo>
                  <a:pt x="886" y="579"/>
                </a:lnTo>
                <a:lnTo>
                  <a:pt x="886" y="382"/>
                </a:lnTo>
                <a:lnTo>
                  <a:pt x="926" y="382"/>
                </a:lnTo>
                <a:lnTo>
                  <a:pt x="926" y="68"/>
                </a:lnTo>
                <a:lnTo>
                  <a:pt x="886" y="68"/>
                </a:lnTo>
                <a:lnTo>
                  <a:pt x="886" y="0"/>
                </a:lnTo>
                <a:lnTo>
                  <a:pt x="38" y="0"/>
                </a:lnTo>
                <a:lnTo>
                  <a:pt x="38" y="68"/>
                </a:lnTo>
                <a:lnTo>
                  <a:pt x="0" y="68"/>
                </a:lnTo>
                <a:lnTo>
                  <a:pt x="0" y="382"/>
                </a:lnTo>
                <a:lnTo>
                  <a:pt x="38" y="382"/>
                </a:lnTo>
                <a:lnTo>
                  <a:pt x="38" y="579"/>
                </a:lnTo>
                <a:close/>
              </a:path>
            </a:pathLst>
          </a:custGeom>
          <a:solidFill>
            <a:schemeClr val="accent1"/>
          </a:solidFill>
          <a:ln w="9525">
            <a:noFill/>
            <a:round/>
          </a:ln>
        </p:spPr>
        <p:txBody>
          <a:bodyPr vert="horz" wrap="square" lIns="121920" tIns="60960" rIns="121920" bIns="60960" numCol="1" anchor="t" anchorCtr="0" compatLnSpc="1"/>
          <a:lstStyle/>
          <a:p>
            <a:endParaRPr lang="en-US" sz="2400"/>
          </a:p>
        </p:txBody>
      </p:sp>
      <p:sp>
        <p:nvSpPr>
          <p:cNvPr id="13" name="Rounded Rectangle 112" descr="#clear#"/>
          <p:cNvSpPr/>
          <p:nvPr/>
        </p:nvSpPr>
        <p:spPr>
          <a:xfrm>
            <a:off x="1305061" y="4803317"/>
            <a:ext cx="1848498" cy="1158295"/>
          </a:xfrm>
          <a:prstGeom prst="roundRect">
            <a:avLst>
              <a:gd name="adj" fmla="val 55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accent1"/>
                </a:solidFill>
              </a:rPr>
              <a:t>请输入文本</a:t>
            </a:r>
            <a:endParaRPr lang="en-US" sz="2000" dirty="0">
              <a:solidFill>
                <a:schemeClr val="accent1"/>
              </a:solidFill>
            </a:endParaRPr>
          </a:p>
        </p:txBody>
      </p:sp>
      <p:sp>
        <p:nvSpPr>
          <p:cNvPr id="14" name="任意多边形 16" descr="#clear#"/>
          <p:cNvSpPr/>
          <p:nvPr/>
        </p:nvSpPr>
        <p:spPr>
          <a:xfrm>
            <a:off x="5550329" y="3852842"/>
            <a:ext cx="1091342" cy="1091342"/>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324000" rtlCol="0" anchor="ctr"/>
          <a:lstStyle/>
          <a:p>
            <a:pPr algn="ctr"/>
            <a:r>
              <a:rPr lang="en-US" altLang="zh-CN" sz="2800" dirty="0">
                <a:solidFill>
                  <a:schemeClr val="accent1"/>
                </a:solidFill>
              </a:rPr>
              <a:t>E</a:t>
            </a:r>
            <a:endParaRPr lang="zh-CN" altLang="en-US" sz="2800" dirty="0">
              <a:solidFill>
                <a:schemeClr val="accent1"/>
              </a:solidFill>
            </a:endParaRPr>
          </a:p>
        </p:txBody>
      </p:sp>
      <p:sp>
        <p:nvSpPr>
          <p:cNvPr id="15" name="Freeform 15"/>
          <p:cNvSpPr/>
          <p:nvPr/>
        </p:nvSpPr>
        <p:spPr bwMode="auto">
          <a:xfrm>
            <a:off x="4990245" y="4689374"/>
            <a:ext cx="2211510" cy="1382790"/>
          </a:xfrm>
          <a:custGeom>
            <a:avLst/>
            <a:gdLst/>
            <a:ahLst/>
            <a:cxnLst>
              <a:cxn ang="0">
                <a:pos x="38" y="579"/>
              </a:cxn>
              <a:cxn ang="0">
                <a:pos x="886" y="579"/>
              </a:cxn>
              <a:cxn ang="0">
                <a:pos x="886" y="382"/>
              </a:cxn>
              <a:cxn ang="0">
                <a:pos x="926" y="382"/>
              </a:cxn>
              <a:cxn ang="0">
                <a:pos x="926" y="68"/>
              </a:cxn>
              <a:cxn ang="0">
                <a:pos x="886" y="68"/>
              </a:cxn>
              <a:cxn ang="0">
                <a:pos x="886" y="0"/>
              </a:cxn>
              <a:cxn ang="0">
                <a:pos x="38" y="0"/>
              </a:cxn>
              <a:cxn ang="0">
                <a:pos x="38" y="68"/>
              </a:cxn>
              <a:cxn ang="0">
                <a:pos x="0" y="68"/>
              </a:cxn>
              <a:cxn ang="0">
                <a:pos x="0" y="382"/>
              </a:cxn>
              <a:cxn ang="0">
                <a:pos x="38" y="382"/>
              </a:cxn>
              <a:cxn ang="0">
                <a:pos x="38" y="579"/>
              </a:cxn>
            </a:cxnLst>
            <a:rect l="0" t="0" r="r" b="b"/>
            <a:pathLst>
              <a:path w="926" h="579">
                <a:moveTo>
                  <a:pt x="38" y="579"/>
                </a:moveTo>
                <a:lnTo>
                  <a:pt x="886" y="579"/>
                </a:lnTo>
                <a:lnTo>
                  <a:pt x="886" y="382"/>
                </a:lnTo>
                <a:lnTo>
                  <a:pt x="926" y="382"/>
                </a:lnTo>
                <a:lnTo>
                  <a:pt x="926" y="68"/>
                </a:lnTo>
                <a:lnTo>
                  <a:pt x="886" y="68"/>
                </a:lnTo>
                <a:lnTo>
                  <a:pt x="886" y="0"/>
                </a:lnTo>
                <a:lnTo>
                  <a:pt x="38" y="0"/>
                </a:lnTo>
                <a:lnTo>
                  <a:pt x="38" y="68"/>
                </a:lnTo>
                <a:lnTo>
                  <a:pt x="0" y="68"/>
                </a:lnTo>
                <a:lnTo>
                  <a:pt x="0" y="382"/>
                </a:lnTo>
                <a:lnTo>
                  <a:pt x="38" y="382"/>
                </a:lnTo>
                <a:lnTo>
                  <a:pt x="38" y="579"/>
                </a:lnTo>
                <a:close/>
              </a:path>
            </a:pathLst>
          </a:custGeom>
          <a:solidFill>
            <a:schemeClr val="accent1"/>
          </a:solidFill>
          <a:ln w="9525">
            <a:noFill/>
            <a:round/>
          </a:ln>
        </p:spPr>
        <p:txBody>
          <a:bodyPr vert="horz" wrap="square" lIns="121920" tIns="60960" rIns="121920" bIns="60960" numCol="1" anchor="t" anchorCtr="0" compatLnSpc="1"/>
          <a:lstStyle/>
          <a:p>
            <a:endParaRPr lang="en-US" sz="2400"/>
          </a:p>
        </p:txBody>
      </p:sp>
      <p:sp>
        <p:nvSpPr>
          <p:cNvPr id="20" name="Rounded Rectangle 112" descr="#clear#"/>
          <p:cNvSpPr/>
          <p:nvPr/>
        </p:nvSpPr>
        <p:spPr>
          <a:xfrm>
            <a:off x="5181322" y="4803317"/>
            <a:ext cx="1848498" cy="1158295"/>
          </a:xfrm>
          <a:prstGeom prst="roundRect">
            <a:avLst>
              <a:gd name="adj" fmla="val 55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accent1"/>
                </a:solidFill>
              </a:rPr>
              <a:t>请输入文本</a:t>
            </a:r>
            <a:endParaRPr lang="en-US" sz="2000" dirty="0">
              <a:solidFill>
                <a:schemeClr val="accent1"/>
              </a:solidFill>
            </a:endParaRPr>
          </a:p>
        </p:txBody>
      </p:sp>
      <p:sp>
        <p:nvSpPr>
          <p:cNvPr id="21" name="任意多边形 24" descr="#clear#"/>
          <p:cNvSpPr/>
          <p:nvPr/>
        </p:nvSpPr>
        <p:spPr>
          <a:xfrm>
            <a:off x="9426590" y="3852842"/>
            <a:ext cx="1091342" cy="1091342"/>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324000" rtlCol="0" anchor="ctr"/>
          <a:lstStyle/>
          <a:p>
            <a:pPr algn="ctr"/>
            <a:r>
              <a:rPr lang="en-US" altLang="zh-CN" sz="2800" dirty="0">
                <a:solidFill>
                  <a:schemeClr val="accent1"/>
                </a:solidFill>
              </a:rPr>
              <a:t>F</a:t>
            </a:r>
            <a:endParaRPr lang="zh-CN" altLang="en-US" sz="2800" dirty="0">
              <a:solidFill>
                <a:schemeClr val="accent1"/>
              </a:solidFill>
            </a:endParaRPr>
          </a:p>
        </p:txBody>
      </p:sp>
      <p:sp>
        <p:nvSpPr>
          <p:cNvPr id="22" name="Freeform 15"/>
          <p:cNvSpPr/>
          <p:nvPr/>
        </p:nvSpPr>
        <p:spPr bwMode="auto">
          <a:xfrm>
            <a:off x="8866506" y="4689374"/>
            <a:ext cx="2211510" cy="1382790"/>
          </a:xfrm>
          <a:custGeom>
            <a:avLst/>
            <a:gdLst/>
            <a:ahLst/>
            <a:cxnLst>
              <a:cxn ang="0">
                <a:pos x="38" y="579"/>
              </a:cxn>
              <a:cxn ang="0">
                <a:pos x="886" y="579"/>
              </a:cxn>
              <a:cxn ang="0">
                <a:pos x="886" y="382"/>
              </a:cxn>
              <a:cxn ang="0">
                <a:pos x="926" y="382"/>
              </a:cxn>
              <a:cxn ang="0">
                <a:pos x="926" y="68"/>
              </a:cxn>
              <a:cxn ang="0">
                <a:pos x="886" y="68"/>
              </a:cxn>
              <a:cxn ang="0">
                <a:pos x="886" y="0"/>
              </a:cxn>
              <a:cxn ang="0">
                <a:pos x="38" y="0"/>
              </a:cxn>
              <a:cxn ang="0">
                <a:pos x="38" y="68"/>
              </a:cxn>
              <a:cxn ang="0">
                <a:pos x="0" y="68"/>
              </a:cxn>
              <a:cxn ang="0">
                <a:pos x="0" y="382"/>
              </a:cxn>
              <a:cxn ang="0">
                <a:pos x="38" y="382"/>
              </a:cxn>
              <a:cxn ang="0">
                <a:pos x="38" y="579"/>
              </a:cxn>
            </a:cxnLst>
            <a:rect l="0" t="0" r="r" b="b"/>
            <a:pathLst>
              <a:path w="926" h="579">
                <a:moveTo>
                  <a:pt x="38" y="579"/>
                </a:moveTo>
                <a:lnTo>
                  <a:pt x="886" y="579"/>
                </a:lnTo>
                <a:lnTo>
                  <a:pt x="886" y="382"/>
                </a:lnTo>
                <a:lnTo>
                  <a:pt x="926" y="382"/>
                </a:lnTo>
                <a:lnTo>
                  <a:pt x="926" y="68"/>
                </a:lnTo>
                <a:lnTo>
                  <a:pt x="886" y="68"/>
                </a:lnTo>
                <a:lnTo>
                  <a:pt x="886" y="0"/>
                </a:lnTo>
                <a:lnTo>
                  <a:pt x="38" y="0"/>
                </a:lnTo>
                <a:lnTo>
                  <a:pt x="38" y="68"/>
                </a:lnTo>
                <a:lnTo>
                  <a:pt x="0" y="68"/>
                </a:lnTo>
                <a:lnTo>
                  <a:pt x="0" y="382"/>
                </a:lnTo>
                <a:lnTo>
                  <a:pt x="38" y="382"/>
                </a:lnTo>
                <a:lnTo>
                  <a:pt x="38" y="579"/>
                </a:lnTo>
                <a:close/>
              </a:path>
            </a:pathLst>
          </a:custGeom>
          <a:solidFill>
            <a:schemeClr val="accent1"/>
          </a:solidFill>
          <a:ln w="9525">
            <a:noFill/>
            <a:round/>
          </a:ln>
        </p:spPr>
        <p:txBody>
          <a:bodyPr vert="horz" wrap="square" lIns="121920" tIns="60960" rIns="121920" bIns="60960" numCol="1" anchor="t" anchorCtr="0" compatLnSpc="1"/>
          <a:lstStyle/>
          <a:p>
            <a:endParaRPr lang="en-US" sz="2400"/>
          </a:p>
        </p:txBody>
      </p:sp>
      <p:sp>
        <p:nvSpPr>
          <p:cNvPr id="23" name="Rounded Rectangle 112" descr="#clear#"/>
          <p:cNvSpPr/>
          <p:nvPr/>
        </p:nvSpPr>
        <p:spPr>
          <a:xfrm>
            <a:off x="9057583" y="4803317"/>
            <a:ext cx="1848498" cy="1158295"/>
          </a:xfrm>
          <a:prstGeom prst="roundRect">
            <a:avLst>
              <a:gd name="adj" fmla="val 55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accent1"/>
                </a:solidFill>
              </a:rPr>
              <a:t>请输入文本</a:t>
            </a:r>
            <a:endParaRPr lang="en-US" sz="2000" dirty="0">
              <a:solidFill>
                <a:schemeClr val="accent1"/>
              </a:solidFill>
            </a:endParaRPr>
          </a:p>
        </p:txBody>
      </p:sp>
      <p:sp>
        <p:nvSpPr>
          <p:cNvPr id="24" name="任意多边形 14" descr="#clear#"/>
          <p:cNvSpPr/>
          <p:nvPr/>
        </p:nvSpPr>
        <p:spPr>
          <a:xfrm>
            <a:off x="1674068" y="1417363"/>
            <a:ext cx="1091342" cy="1091342"/>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324000" rtlCol="0" anchor="ctr"/>
          <a:lstStyle/>
          <a:p>
            <a:pPr algn="ctr"/>
            <a:r>
              <a:rPr lang="en-US" altLang="zh-CN" sz="2800" dirty="0">
                <a:solidFill>
                  <a:schemeClr val="accent1"/>
                </a:solidFill>
              </a:rPr>
              <a:t>A</a:t>
            </a:r>
            <a:endParaRPr lang="zh-CN" altLang="en-US" sz="2800" dirty="0">
              <a:solidFill>
                <a:schemeClr val="accent1"/>
              </a:solidFill>
            </a:endParaRPr>
          </a:p>
        </p:txBody>
      </p:sp>
      <p:sp>
        <p:nvSpPr>
          <p:cNvPr id="25" name="Freeform 15"/>
          <p:cNvSpPr/>
          <p:nvPr/>
        </p:nvSpPr>
        <p:spPr bwMode="auto">
          <a:xfrm>
            <a:off x="1113984" y="2253895"/>
            <a:ext cx="2211510" cy="1382790"/>
          </a:xfrm>
          <a:custGeom>
            <a:avLst/>
            <a:gdLst/>
            <a:ahLst/>
            <a:cxnLst>
              <a:cxn ang="0">
                <a:pos x="38" y="579"/>
              </a:cxn>
              <a:cxn ang="0">
                <a:pos x="886" y="579"/>
              </a:cxn>
              <a:cxn ang="0">
                <a:pos x="886" y="382"/>
              </a:cxn>
              <a:cxn ang="0">
                <a:pos x="926" y="382"/>
              </a:cxn>
              <a:cxn ang="0">
                <a:pos x="926" y="68"/>
              </a:cxn>
              <a:cxn ang="0">
                <a:pos x="886" y="68"/>
              </a:cxn>
              <a:cxn ang="0">
                <a:pos x="886" y="0"/>
              </a:cxn>
              <a:cxn ang="0">
                <a:pos x="38" y="0"/>
              </a:cxn>
              <a:cxn ang="0">
                <a:pos x="38" y="68"/>
              </a:cxn>
              <a:cxn ang="0">
                <a:pos x="0" y="68"/>
              </a:cxn>
              <a:cxn ang="0">
                <a:pos x="0" y="382"/>
              </a:cxn>
              <a:cxn ang="0">
                <a:pos x="38" y="382"/>
              </a:cxn>
              <a:cxn ang="0">
                <a:pos x="38" y="579"/>
              </a:cxn>
            </a:cxnLst>
            <a:rect l="0" t="0" r="r" b="b"/>
            <a:pathLst>
              <a:path w="926" h="579">
                <a:moveTo>
                  <a:pt x="38" y="579"/>
                </a:moveTo>
                <a:lnTo>
                  <a:pt x="886" y="579"/>
                </a:lnTo>
                <a:lnTo>
                  <a:pt x="886" y="382"/>
                </a:lnTo>
                <a:lnTo>
                  <a:pt x="926" y="382"/>
                </a:lnTo>
                <a:lnTo>
                  <a:pt x="926" y="68"/>
                </a:lnTo>
                <a:lnTo>
                  <a:pt x="886" y="68"/>
                </a:lnTo>
                <a:lnTo>
                  <a:pt x="886" y="0"/>
                </a:lnTo>
                <a:lnTo>
                  <a:pt x="38" y="0"/>
                </a:lnTo>
                <a:lnTo>
                  <a:pt x="38" y="68"/>
                </a:lnTo>
                <a:lnTo>
                  <a:pt x="0" y="68"/>
                </a:lnTo>
                <a:lnTo>
                  <a:pt x="0" y="382"/>
                </a:lnTo>
                <a:lnTo>
                  <a:pt x="38" y="382"/>
                </a:lnTo>
                <a:lnTo>
                  <a:pt x="38" y="579"/>
                </a:lnTo>
                <a:close/>
              </a:path>
            </a:pathLst>
          </a:custGeom>
          <a:solidFill>
            <a:schemeClr val="accent1"/>
          </a:solidFill>
          <a:ln w="9525">
            <a:noFill/>
            <a:round/>
          </a:ln>
        </p:spPr>
        <p:txBody>
          <a:bodyPr vert="horz" wrap="square" lIns="121920" tIns="60960" rIns="121920" bIns="60960" numCol="1" anchor="t" anchorCtr="0" compatLnSpc="1"/>
          <a:lstStyle/>
          <a:p>
            <a:endParaRPr lang="en-US" sz="2400"/>
          </a:p>
        </p:txBody>
      </p:sp>
      <p:sp>
        <p:nvSpPr>
          <p:cNvPr id="26" name="Rounded Rectangle 112" descr="#clear#"/>
          <p:cNvSpPr/>
          <p:nvPr/>
        </p:nvSpPr>
        <p:spPr>
          <a:xfrm>
            <a:off x="1305061" y="2367838"/>
            <a:ext cx="1848498" cy="1158295"/>
          </a:xfrm>
          <a:prstGeom prst="roundRect">
            <a:avLst>
              <a:gd name="adj" fmla="val 55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accent1"/>
                </a:solidFill>
              </a:rPr>
              <a:t>请输入文本</a:t>
            </a:r>
            <a:endParaRPr lang="en-US" sz="2000" dirty="0">
              <a:solidFill>
                <a:schemeClr val="accent1"/>
              </a:solidFill>
            </a:endParaRPr>
          </a:p>
        </p:txBody>
      </p:sp>
      <p:sp>
        <p:nvSpPr>
          <p:cNvPr id="27" name="任意多边形 20" descr="#clear#"/>
          <p:cNvSpPr/>
          <p:nvPr/>
        </p:nvSpPr>
        <p:spPr>
          <a:xfrm>
            <a:off x="5550329" y="1417363"/>
            <a:ext cx="1091342" cy="1091342"/>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324000" rtlCol="0" anchor="ctr"/>
          <a:lstStyle/>
          <a:p>
            <a:pPr algn="ctr"/>
            <a:r>
              <a:rPr lang="en-US" altLang="zh-CN" sz="2800" dirty="0">
                <a:solidFill>
                  <a:schemeClr val="accent1"/>
                </a:solidFill>
              </a:rPr>
              <a:t>B</a:t>
            </a:r>
            <a:endParaRPr lang="zh-CN" altLang="en-US" sz="2800" dirty="0">
              <a:solidFill>
                <a:schemeClr val="accent1"/>
              </a:solidFill>
            </a:endParaRPr>
          </a:p>
        </p:txBody>
      </p:sp>
      <p:sp>
        <p:nvSpPr>
          <p:cNvPr id="28" name="Freeform 15"/>
          <p:cNvSpPr/>
          <p:nvPr/>
        </p:nvSpPr>
        <p:spPr bwMode="auto">
          <a:xfrm>
            <a:off x="4990245" y="2253895"/>
            <a:ext cx="2211510" cy="1382790"/>
          </a:xfrm>
          <a:custGeom>
            <a:avLst/>
            <a:gdLst/>
            <a:ahLst/>
            <a:cxnLst>
              <a:cxn ang="0">
                <a:pos x="38" y="579"/>
              </a:cxn>
              <a:cxn ang="0">
                <a:pos x="886" y="579"/>
              </a:cxn>
              <a:cxn ang="0">
                <a:pos x="886" y="382"/>
              </a:cxn>
              <a:cxn ang="0">
                <a:pos x="926" y="382"/>
              </a:cxn>
              <a:cxn ang="0">
                <a:pos x="926" y="68"/>
              </a:cxn>
              <a:cxn ang="0">
                <a:pos x="886" y="68"/>
              </a:cxn>
              <a:cxn ang="0">
                <a:pos x="886" y="0"/>
              </a:cxn>
              <a:cxn ang="0">
                <a:pos x="38" y="0"/>
              </a:cxn>
              <a:cxn ang="0">
                <a:pos x="38" y="68"/>
              </a:cxn>
              <a:cxn ang="0">
                <a:pos x="0" y="68"/>
              </a:cxn>
              <a:cxn ang="0">
                <a:pos x="0" y="382"/>
              </a:cxn>
              <a:cxn ang="0">
                <a:pos x="38" y="382"/>
              </a:cxn>
              <a:cxn ang="0">
                <a:pos x="38" y="579"/>
              </a:cxn>
            </a:cxnLst>
            <a:rect l="0" t="0" r="r" b="b"/>
            <a:pathLst>
              <a:path w="926" h="579">
                <a:moveTo>
                  <a:pt x="38" y="579"/>
                </a:moveTo>
                <a:lnTo>
                  <a:pt x="886" y="579"/>
                </a:lnTo>
                <a:lnTo>
                  <a:pt x="886" y="382"/>
                </a:lnTo>
                <a:lnTo>
                  <a:pt x="926" y="382"/>
                </a:lnTo>
                <a:lnTo>
                  <a:pt x="926" y="68"/>
                </a:lnTo>
                <a:lnTo>
                  <a:pt x="886" y="68"/>
                </a:lnTo>
                <a:lnTo>
                  <a:pt x="886" y="0"/>
                </a:lnTo>
                <a:lnTo>
                  <a:pt x="38" y="0"/>
                </a:lnTo>
                <a:lnTo>
                  <a:pt x="38" y="68"/>
                </a:lnTo>
                <a:lnTo>
                  <a:pt x="0" y="68"/>
                </a:lnTo>
                <a:lnTo>
                  <a:pt x="0" y="382"/>
                </a:lnTo>
                <a:lnTo>
                  <a:pt x="38" y="382"/>
                </a:lnTo>
                <a:lnTo>
                  <a:pt x="38" y="579"/>
                </a:lnTo>
                <a:close/>
              </a:path>
            </a:pathLst>
          </a:custGeom>
          <a:solidFill>
            <a:schemeClr val="accent1"/>
          </a:solidFill>
          <a:ln w="9525">
            <a:noFill/>
            <a:round/>
          </a:ln>
        </p:spPr>
        <p:txBody>
          <a:bodyPr vert="horz" wrap="square" lIns="121920" tIns="60960" rIns="121920" bIns="60960" numCol="1" anchor="t" anchorCtr="0" compatLnSpc="1"/>
          <a:lstStyle/>
          <a:p>
            <a:endParaRPr lang="en-US" sz="2400"/>
          </a:p>
        </p:txBody>
      </p:sp>
      <p:sp>
        <p:nvSpPr>
          <p:cNvPr id="29" name="Rounded Rectangle 112" descr="#clear#"/>
          <p:cNvSpPr/>
          <p:nvPr/>
        </p:nvSpPr>
        <p:spPr>
          <a:xfrm>
            <a:off x="5181322" y="2367838"/>
            <a:ext cx="1848498" cy="1158295"/>
          </a:xfrm>
          <a:prstGeom prst="roundRect">
            <a:avLst>
              <a:gd name="adj" fmla="val 55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accent1"/>
                </a:solidFill>
              </a:rPr>
              <a:t>请输入文本</a:t>
            </a:r>
            <a:endParaRPr lang="en-US" sz="2000" dirty="0">
              <a:solidFill>
                <a:schemeClr val="accent1"/>
              </a:solidFill>
            </a:endParaRPr>
          </a:p>
        </p:txBody>
      </p:sp>
      <p:sp>
        <p:nvSpPr>
          <p:cNvPr id="34" name="任意多边形 23" descr="#clear#"/>
          <p:cNvSpPr/>
          <p:nvPr/>
        </p:nvSpPr>
        <p:spPr>
          <a:xfrm>
            <a:off x="9426590" y="1417363"/>
            <a:ext cx="1091342" cy="1091342"/>
          </a:xfrm>
          <a:custGeom>
            <a:avLst/>
            <a:gdLst>
              <a:gd name="connsiteX0" fmla="*/ 700088 w 1400176"/>
              <a:gd name="connsiteY0" fmla="*/ 142020 h 1400176"/>
              <a:gd name="connsiteX1" fmla="*/ 142020 w 1400176"/>
              <a:gd name="connsiteY1" fmla="*/ 700088 h 1400176"/>
              <a:gd name="connsiteX2" fmla="*/ 237330 w 1400176"/>
              <a:gd name="connsiteY2" fmla="*/ 1012109 h 1400176"/>
              <a:gd name="connsiteX3" fmla="*/ 281726 w 1400176"/>
              <a:gd name="connsiteY3" fmla="*/ 1065918 h 1400176"/>
              <a:gd name="connsiteX4" fmla="*/ 335289 w 1400176"/>
              <a:gd name="connsiteY4" fmla="*/ 1025594 h 1400176"/>
              <a:gd name="connsiteX5" fmla="*/ 700087 w 1400176"/>
              <a:gd name="connsiteY5" fmla="*/ 923924 h 1400176"/>
              <a:gd name="connsiteX6" fmla="*/ 1064885 w 1400176"/>
              <a:gd name="connsiteY6" fmla="*/ 1025594 h 1400176"/>
              <a:gd name="connsiteX7" fmla="*/ 1118450 w 1400176"/>
              <a:gd name="connsiteY7" fmla="*/ 1065918 h 1400176"/>
              <a:gd name="connsiteX8" fmla="*/ 1162847 w 1400176"/>
              <a:gd name="connsiteY8" fmla="*/ 1012109 h 1400176"/>
              <a:gd name="connsiteX9" fmla="*/ 1258156 w 1400176"/>
              <a:gd name="connsiteY9" fmla="*/ 700088 h 1400176"/>
              <a:gd name="connsiteX10" fmla="*/ 700088 w 1400176"/>
              <a:gd name="connsiteY10" fmla="*/ 142020 h 1400176"/>
              <a:gd name="connsiteX11" fmla="*/ 700088 w 1400176"/>
              <a:gd name="connsiteY11" fmla="*/ 0 h 1400176"/>
              <a:gd name="connsiteX12" fmla="*/ 1400176 w 1400176"/>
              <a:gd name="connsiteY12" fmla="*/ 700088 h 1400176"/>
              <a:gd name="connsiteX13" fmla="*/ 700088 w 1400176"/>
              <a:gd name="connsiteY13" fmla="*/ 1400176 h 1400176"/>
              <a:gd name="connsiteX14" fmla="*/ 0 w 1400176"/>
              <a:gd name="connsiteY14" fmla="*/ 700088 h 1400176"/>
              <a:gd name="connsiteX15" fmla="*/ 700088 w 1400176"/>
              <a:gd name="connsiteY15" fmla="*/ 0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00176" h="1400176">
                <a:moveTo>
                  <a:pt x="700088" y="142020"/>
                </a:moveTo>
                <a:cubicBezTo>
                  <a:pt x="391876" y="142020"/>
                  <a:pt x="142020" y="391876"/>
                  <a:pt x="142020" y="700088"/>
                </a:cubicBezTo>
                <a:cubicBezTo>
                  <a:pt x="142020" y="815668"/>
                  <a:pt x="177156" y="923041"/>
                  <a:pt x="237330" y="1012109"/>
                </a:cubicBezTo>
                <a:lnTo>
                  <a:pt x="281726" y="1065918"/>
                </a:lnTo>
                <a:lnTo>
                  <a:pt x="335289" y="1025594"/>
                </a:lnTo>
                <a:cubicBezTo>
                  <a:pt x="439423" y="961405"/>
                  <a:pt x="564958" y="923924"/>
                  <a:pt x="700087" y="923924"/>
                </a:cubicBezTo>
                <a:cubicBezTo>
                  <a:pt x="835217" y="923924"/>
                  <a:pt x="960752" y="961405"/>
                  <a:pt x="1064885" y="1025594"/>
                </a:cubicBezTo>
                <a:lnTo>
                  <a:pt x="1118450" y="1065918"/>
                </a:lnTo>
                <a:lnTo>
                  <a:pt x="1162847" y="1012109"/>
                </a:lnTo>
                <a:cubicBezTo>
                  <a:pt x="1223020" y="923041"/>
                  <a:pt x="1258156" y="815668"/>
                  <a:pt x="1258156" y="700088"/>
                </a:cubicBezTo>
                <a:cubicBezTo>
                  <a:pt x="1258156" y="391876"/>
                  <a:pt x="1008300" y="142020"/>
                  <a:pt x="700088" y="142020"/>
                </a:cubicBezTo>
                <a:close/>
                <a:moveTo>
                  <a:pt x="700088" y="0"/>
                </a:moveTo>
                <a:cubicBezTo>
                  <a:pt x="1086736" y="0"/>
                  <a:pt x="1400176" y="313440"/>
                  <a:pt x="1400176" y="700088"/>
                </a:cubicBezTo>
                <a:cubicBezTo>
                  <a:pt x="1400176" y="1086736"/>
                  <a:pt x="1086736" y="1400176"/>
                  <a:pt x="700088" y="1400176"/>
                </a:cubicBezTo>
                <a:cubicBezTo>
                  <a:pt x="313440" y="1400176"/>
                  <a:pt x="0" y="1086736"/>
                  <a:pt x="0" y="700088"/>
                </a:cubicBezTo>
                <a:cubicBezTo>
                  <a:pt x="0" y="313440"/>
                  <a:pt x="313440" y="0"/>
                  <a:pt x="700088"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324000" rtlCol="0" anchor="ctr"/>
          <a:lstStyle/>
          <a:p>
            <a:pPr algn="ctr"/>
            <a:r>
              <a:rPr lang="en-US" altLang="zh-CN" sz="2800" dirty="0">
                <a:solidFill>
                  <a:schemeClr val="accent1"/>
                </a:solidFill>
              </a:rPr>
              <a:t>C</a:t>
            </a:r>
            <a:endParaRPr lang="zh-CN" altLang="en-US" sz="2800" dirty="0">
              <a:solidFill>
                <a:schemeClr val="accent1"/>
              </a:solidFill>
            </a:endParaRPr>
          </a:p>
        </p:txBody>
      </p:sp>
      <p:sp>
        <p:nvSpPr>
          <p:cNvPr id="35" name="Freeform 15"/>
          <p:cNvSpPr/>
          <p:nvPr/>
        </p:nvSpPr>
        <p:spPr bwMode="auto">
          <a:xfrm>
            <a:off x="8866506" y="2253895"/>
            <a:ext cx="2211510" cy="1382790"/>
          </a:xfrm>
          <a:custGeom>
            <a:avLst/>
            <a:gdLst/>
            <a:ahLst/>
            <a:cxnLst>
              <a:cxn ang="0">
                <a:pos x="38" y="579"/>
              </a:cxn>
              <a:cxn ang="0">
                <a:pos x="886" y="579"/>
              </a:cxn>
              <a:cxn ang="0">
                <a:pos x="886" y="382"/>
              </a:cxn>
              <a:cxn ang="0">
                <a:pos x="926" y="382"/>
              </a:cxn>
              <a:cxn ang="0">
                <a:pos x="926" y="68"/>
              </a:cxn>
              <a:cxn ang="0">
                <a:pos x="886" y="68"/>
              </a:cxn>
              <a:cxn ang="0">
                <a:pos x="886" y="0"/>
              </a:cxn>
              <a:cxn ang="0">
                <a:pos x="38" y="0"/>
              </a:cxn>
              <a:cxn ang="0">
                <a:pos x="38" y="68"/>
              </a:cxn>
              <a:cxn ang="0">
                <a:pos x="0" y="68"/>
              </a:cxn>
              <a:cxn ang="0">
                <a:pos x="0" y="382"/>
              </a:cxn>
              <a:cxn ang="0">
                <a:pos x="38" y="382"/>
              </a:cxn>
              <a:cxn ang="0">
                <a:pos x="38" y="579"/>
              </a:cxn>
            </a:cxnLst>
            <a:rect l="0" t="0" r="r" b="b"/>
            <a:pathLst>
              <a:path w="926" h="579">
                <a:moveTo>
                  <a:pt x="38" y="579"/>
                </a:moveTo>
                <a:lnTo>
                  <a:pt x="886" y="579"/>
                </a:lnTo>
                <a:lnTo>
                  <a:pt x="886" y="382"/>
                </a:lnTo>
                <a:lnTo>
                  <a:pt x="926" y="382"/>
                </a:lnTo>
                <a:lnTo>
                  <a:pt x="926" y="68"/>
                </a:lnTo>
                <a:lnTo>
                  <a:pt x="886" y="68"/>
                </a:lnTo>
                <a:lnTo>
                  <a:pt x="886" y="0"/>
                </a:lnTo>
                <a:lnTo>
                  <a:pt x="38" y="0"/>
                </a:lnTo>
                <a:lnTo>
                  <a:pt x="38" y="68"/>
                </a:lnTo>
                <a:lnTo>
                  <a:pt x="0" y="68"/>
                </a:lnTo>
                <a:lnTo>
                  <a:pt x="0" y="382"/>
                </a:lnTo>
                <a:lnTo>
                  <a:pt x="38" y="382"/>
                </a:lnTo>
                <a:lnTo>
                  <a:pt x="38" y="579"/>
                </a:lnTo>
                <a:close/>
              </a:path>
            </a:pathLst>
          </a:custGeom>
          <a:solidFill>
            <a:schemeClr val="accent1"/>
          </a:solidFill>
          <a:ln w="9525">
            <a:noFill/>
            <a:round/>
          </a:ln>
        </p:spPr>
        <p:txBody>
          <a:bodyPr vert="horz" wrap="square" lIns="121920" tIns="60960" rIns="121920" bIns="60960" numCol="1" anchor="t" anchorCtr="0" compatLnSpc="1"/>
          <a:lstStyle/>
          <a:p>
            <a:endParaRPr lang="en-US" sz="2400"/>
          </a:p>
        </p:txBody>
      </p:sp>
      <p:sp>
        <p:nvSpPr>
          <p:cNvPr id="36" name="Rounded Rectangle 112" descr="#clear#"/>
          <p:cNvSpPr/>
          <p:nvPr/>
        </p:nvSpPr>
        <p:spPr>
          <a:xfrm>
            <a:off x="9057583" y="2367838"/>
            <a:ext cx="1848498" cy="1158295"/>
          </a:xfrm>
          <a:prstGeom prst="roundRect">
            <a:avLst>
              <a:gd name="adj" fmla="val 55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accent1"/>
                </a:solidFill>
              </a:rPr>
              <a:t>请输入文本</a:t>
            </a:r>
            <a:endParaRPr lang="en-US" sz="2000" dirty="0">
              <a:solidFill>
                <a:schemeClr val="accent1"/>
              </a:solidFill>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cxnSp>
        <p:nvCxnSpPr>
          <p:cNvPr id="16" name="직선 연결선 123"/>
          <p:cNvCxnSpPr/>
          <p:nvPr/>
        </p:nvCxnSpPr>
        <p:spPr bwMode="auto">
          <a:xfrm>
            <a:off x="2777416" y="3264858"/>
            <a:ext cx="6552000" cy="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직선 연결선 135"/>
          <p:cNvCxnSpPr/>
          <p:nvPr/>
        </p:nvCxnSpPr>
        <p:spPr bwMode="auto">
          <a:xfrm>
            <a:off x="2777416" y="4701255"/>
            <a:ext cx="6552000" cy="0"/>
          </a:xfrm>
          <a:prstGeom prst="line">
            <a:avLst/>
          </a:prstGeom>
          <a:ln>
            <a:solidFill>
              <a:schemeClr val="accent1">
                <a:lumMod val="40000"/>
                <a:lumOff val="6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타원 108"/>
          <p:cNvSpPr/>
          <p:nvPr/>
        </p:nvSpPr>
        <p:spPr>
          <a:xfrm>
            <a:off x="2731505" y="2144887"/>
            <a:ext cx="805869" cy="805868"/>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400"/>
          </a:p>
        </p:txBody>
      </p:sp>
      <p:sp>
        <p:nvSpPr>
          <p:cNvPr id="19" name="KSO_Shape"/>
          <p:cNvSpPr/>
          <p:nvPr/>
        </p:nvSpPr>
        <p:spPr bwMode="auto">
          <a:xfrm>
            <a:off x="2925060" y="2265513"/>
            <a:ext cx="418755" cy="564614"/>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0" name="타원 110"/>
          <p:cNvSpPr/>
          <p:nvPr/>
        </p:nvSpPr>
        <p:spPr>
          <a:xfrm>
            <a:off x="2731505" y="3578961"/>
            <a:ext cx="805869" cy="808191"/>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400"/>
          </a:p>
        </p:txBody>
      </p:sp>
      <p:sp>
        <p:nvSpPr>
          <p:cNvPr id="21" name="KSO_Shape"/>
          <p:cNvSpPr/>
          <p:nvPr/>
        </p:nvSpPr>
        <p:spPr bwMode="auto">
          <a:xfrm>
            <a:off x="2901394" y="3806331"/>
            <a:ext cx="466086" cy="353450"/>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2" name="타원 112"/>
          <p:cNvSpPr/>
          <p:nvPr/>
        </p:nvSpPr>
        <p:spPr>
          <a:xfrm>
            <a:off x="2731505" y="5015358"/>
            <a:ext cx="805869" cy="808191"/>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400"/>
          </a:p>
        </p:txBody>
      </p:sp>
      <p:sp>
        <p:nvSpPr>
          <p:cNvPr id="23" name="KSO_Shape"/>
          <p:cNvSpPr/>
          <p:nvPr/>
        </p:nvSpPr>
        <p:spPr bwMode="auto">
          <a:xfrm>
            <a:off x="2827925" y="5210515"/>
            <a:ext cx="613025" cy="417879"/>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4" name="矩形 23" descr="#clear#"/>
          <p:cNvSpPr/>
          <p:nvPr/>
        </p:nvSpPr>
        <p:spPr>
          <a:xfrm>
            <a:off x="3555835" y="1750081"/>
            <a:ext cx="5904661" cy="14677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5" name="矩形 24" descr="#clear#"/>
          <p:cNvSpPr/>
          <p:nvPr/>
        </p:nvSpPr>
        <p:spPr>
          <a:xfrm>
            <a:off x="3555835" y="3266467"/>
            <a:ext cx="5904661" cy="1433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6" name="矩形 25" descr="#clear#"/>
          <p:cNvSpPr/>
          <p:nvPr/>
        </p:nvSpPr>
        <p:spPr>
          <a:xfrm>
            <a:off x="3555835" y="4713715"/>
            <a:ext cx="5904661" cy="14677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9" name="矩形 8" descr="#clear#"/>
          <p:cNvSpPr/>
          <p:nvPr/>
        </p:nvSpPr>
        <p:spPr>
          <a:xfrm>
            <a:off x="922701" y="5257846"/>
            <a:ext cx="3244661" cy="1044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10" name="矩形 9" descr="#clear#"/>
          <p:cNvSpPr/>
          <p:nvPr/>
        </p:nvSpPr>
        <p:spPr>
          <a:xfrm>
            <a:off x="922701" y="2892217"/>
            <a:ext cx="3244661" cy="1044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11" name="矩形 14" descr="#clear#"/>
          <p:cNvSpPr/>
          <p:nvPr/>
        </p:nvSpPr>
        <p:spPr>
          <a:xfrm>
            <a:off x="922701" y="2176940"/>
            <a:ext cx="3223066" cy="591714"/>
          </a:xfrm>
          <a:prstGeom prst="roundRect">
            <a:avLst>
              <a:gd name="adj" fmla="val 50000"/>
            </a:avLst>
          </a:prstGeom>
          <a:solidFill>
            <a:schemeClr val="accent1"/>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r>
              <a:rPr lang="zh-CN" altLang="en-US" kern="0" dirty="0">
                <a:solidFill>
                  <a:sysClr val="window" lastClr="FFFFFF"/>
                </a:solidFill>
                <a:latin typeface="+mj-ea"/>
                <a:ea typeface="+mj-ea"/>
              </a:rPr>
              <a:t>请输入文本</a:t>
            </a:r>
            <a:endParaRPr lang="zh-CN" altLang="en-US" kern="0" dirty="0">
              <a:solidFill>
                <a:sysClr val="window" lastClr="FFFFFF"/>
              </a:solidFill>
              <a:latin typeface="+mj-ea"/>
              <a:ea typeface="+mj-ea"/>
            </a:endParaRPr>
          </a:p>
        </p:txBody>
      </p:sp>
      <p:sp>
        <p:nvSpPr>
          <p:cNvPr id="12" name="矩形 14" descr="#clear#"/>
          <p:cNvSpPr/>
          <p:nvPr/>
        </p:nvSpPr>
        <p:spPr>
          <a:xfrm>
            <a:off x="922701" y="4550625"/>
            <a:ext cx="3223066" cy="591714"/>
          </a:xfrm>
          <a:prstGeom prst="roundRect">
            <a:avLst>
              <a:gd name="adj" fmla="val 50000"/>
            </a:avLst>
          </a:prstGeom>
          <a:solidFill>
            <a:schemeClr val="accent1"/>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r>
              <a:rPr lang="zh-CN" altLang="en-US" kern="0" dirty="0">
                <a:solidFill>
                  <a:sysClr val="window" lastClr="FFFFFF"/>
                </a:solidFill>
                <a:latin typeface="+mj-ea"/>
                <a:ea typeface="+mj-ea"/>
              </a:rPr>
              <a:t>请输入文本</a:t>
            </a:r>
            <a:endParaRPr lang="zh-CN" altLang="en-US" kern="0" dirty="0">
              <a:solidFill>
                <a:sysClr val="window" lastClr="FFFFFF"/>
              </a:solidFill>
              <a:latin typeface="+mj-ea"/>
              <a:ea typeface="+mj-ea"/>
            </a:endParaRPr>
          </a:p>
        </p:txBody>
      </p:sp>
      <p:sp>
        <p:nvSpPr>
          <p:cNvPr id="13" name="矩形 12" descr="#clear#"/>
          <p:cNvSpPr/>
          <p:nvPr/>
        </p:nvSpPr>
        <p:spPr>
          <a:xfrm>
            <a:off x="8023067" y="5257846"/>
            <a:ext cx="3244661" cy="1044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14" name="矩形 13" descr="#clear#"/>
          <p:cNvSpPr/>
          <p:nvPr/>
        </p:nvSpPr>
        <p:spPr>
          <a:xfrm>
            <a:off x="8023067" y="2892217"/>
            <a:ext cx="3244661" cy="10448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
        <p:nvSpPr>
          <p:cNvPr id="15" name="矩形 14" descr="#clear#"/>
          <p:cNvSpPr/>
          <p:nvPr/>
        </p:nvSpPr>
        <p:spPr>
          <a:xfrm>
            <a:off x="8023067" y="2176940"/>
            <a:ext cx="3223066" cy="591714"/>
          </a:xfrm>
          <a:prstGeom prst="roundRect">
            <a:avLst>
              <a:gd name="adj" fmla="val 50000"/>
            </a:avLst>
          </a:prstGeom>
          <a:solidFill>
            <a:schemeClr val="accent1"/>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r>
              <a:rPr lang="zh-CN" altLang="en-US" kern="0" dirty="0">
                <a:solidFill>
                  <a:sysClr val="window" lastClr="FFFFFF"/>
                </a:solidFill>
                <a:latin typeface="+mj-ea"/>
                <a:ea typeface="+mj-ea"/>
              </a:rPr>
              <a:t>请输入文本</a:t>
            </a:r>
            <a:endParaRPr lang="zh-CN" altLang="en-US" kern="0" dirty="0">
              <a:solidFill>
                <a:sysClr val="window" lastClr="FFFFFF"/>
              </a:solidFill>
              <a:latin typeface="+mj-ea"/>
              <a:ea typeface="+mj-ea"/>
            </a:endParaRPr>
          </a:p>
        </p:txBody>
      </p:sp>
      <p:sp>
        <p:nvSpPr>
          <p:cNvPr id="16" name="矩形 14" descr="#clear#"/>
          <p:cNvSpPr/>
          <p:nvPr/>
        </p:nvSpPr>
        <p:spPr>
          <a:xfrm>
            <a:off x="8023067" y="4550625"/>
            <a:ext cx="3223066" cy="591714"/>
          </a:xfrm>
          <a:prstGeom prst="roundRect">
            <a:avLst>
              <a:gd name="adj" fmla="val 50000"/>
            </a:avLst>
          </a:prstGeom>
          <a:solidFill>
            <a:schemeClr val="accent1"/>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r>
              <a:rPr lang="zh-CN" altLang="en-US" kern="0" dirty="0">
                <a:solidFill>
                  <a:sysClr val="window" lastClr="FFFFFF"/>
                </a:solidFill>
                <a:latin typeface="+mj-ea"/>
                <a:ea typeface="+mj-ea"/>
              </a:rPr>
              <a:t>请输入文本</a:t>
            </a:r>
            <a:endParaRPr lang="zh-CN" altLang="en-US" kern="0" dirty="0">
              <a:solidFill>
                <a:sysClr val="window" lastClr="FFFFFF"/>
              </a:solidFill>
              <a:latin typeface="+mj-ea"/>
              <a:ea typeface="+mj-ea"/>
            </a:endParaRPr>
          </a:p>
        </p:txBody>
      </p:sp>
      <p:sp>
        <p:nvSpPr>
          <p:cNvPr id="17" name="KSO_Shape"/>
          <p:cNvSpPr/>
          <p:nvPr/>
        </p:nvSpPr>
        <p:spPr bwMode="auto">
          <a:xfrm>
            <a:off x="4961961" y="2768654"/>
            <a:ext cx="2268079" cy="1680059"/>
          </a:xfrm>
          <a:custGeom>
            <a:avLst/>
            <a:gdLst>
              <a:gd name="T0" fmla="*/ 186223 w 4950"/>
              <a:gd name="T1" fmla="*/ 870396 h 3662"/>
              <a:gd name="T2" fmla="*/ 534663 w 4950"/>
              <a:gd name="T3" fmla="*/ 870396 h 3662"/>
              <a:gd name="T4" fmla="*/ 74926 w 4950"/>
              <a:gd name="T5" fmla="*/ 586935 h 3662"/>
              <a:gd name="T6" fmla="*/ 1246820 w 4950"/>
              <a:gd name="T7" fmla="*/ 965004 h 3662"/>
              <a:gd name="T8" fmla="*/ 1479235 w 4950"/>
              <a:gd name="T9" fmla="*/ 1007578 h 3662"/>
              <a:gd name="T10" fmla="*/ 1651637 w 4950"/>
              <a:gd name="T11" fmla="*/ 896595 h 3662"/>
              <a:gd name="T12" fmla="*/ 1800397 w 4950"/>
              <a:gd name="T13" fmla="*/ 1147671 h 3662"/>
              <a:gd name="T14" fmla="*/ 1397763 w 4950"/>
              <a:gd name="T15" fmla="*/ 1332521 h 3662"/>
              <a:gd name="T16" fmla="*/ 446644 w 4950"/>
              <a:gd name="T17" fmla="*/ 1137119 h 3662"/>
              <a:gd name="T18" fmla="*/ 63650 w 4950"/>
              <a:gd name="T19" fmla="*/ 955907 h 3662"/>
              <a:gd name="T20" fmla="*/ 420093 w 4950"/>
              <a:gd name="T21" fmla="*/ 955907 h 3662"/>
              <a:gd name="T22" fmla="*/ 542665 w 4950"/>
              <a:gd name="T23" fmla="*/ 997026 h 3662"/>
              <a:gd name="T24" fmla="*/ 863827 w 4950"/>
              <a:gd name="T25" fmla="*/ 1099639 h 3662"/>
              <a:gd name="T26" fmla="*/ 872920 w 4950"/>
              <a:gd name="T27" fmla="*/ 950813 h 3662"/>
              <a:gd name="T28" fmla="*/ 974397 w 4950"/>
              <a:gd name="T29" fmla="*/ 910423 h 3662"/>
              <a:gd name="T30" fmla="*/ 976943 w 4950"/>
              <a:gd name="T31" fmla="*/ 985745 h 3662"/>
              <a:gd name="T32" fmla="*/ 1150435 w 4950"/>
              <a:gd name="T33" fmla="*/ 914789 h 3662"/>
              <a:gd name="T34" fmla="*/ 1706194 w 4950"/>
              <a:gd name="T35" fmla="*/ 590210 h 3662"/>
              <a:gd name="T36" fmla="*/ 1343205 w 4950"/>
              <a:gd name="T37" fmla="*/ 590210 h 3662"/>
              <a:gd name="T38" fmla="*/ 1337386 w 4950"/>
              <a:gd name="T39" fmla="*/ 639697 h 3662"/>
              <a:gd name="T40" fmla="*/ 1369029 w 4950"/>
              <a:gd name="T41" fmla="*/ 783793 h 3662"/>
              <a:gd name="T42" fmla="*/ 1376303 w 4950"/>
              <a:gd name="T43" fmla="*/ 799440 h 3662"/>
              <a:gd name="T44" fmla="*/ 1678552 w 4950"/>
              <a:gd name="T45" fmla="*/ 793982 h 3662"/>
              <a:gd name="T46" fmla="*/ 1688736 w 4950"/>
              <a:gd name="T47" fmla="*/ 657891 h 3662"/>
              <a:gd name="T48" fmla="*/ 1706558 w 4950"/>
              <a:gd name="T49" fmla="*/ 594577 h 3662"/>
              <a:gd name="T50" fmla="*/ 1215904 w 4950"/>
              <a:gd name="T51" fmla="*/ 467583 h 3662"/>
              <a:gd name="T52" fmla="*/ 627411 w 4950"/>
              <a:gd name="T53" fmla="*/ 270725 h 3662"/>
              <a:gd name="T54" fmla="*/ 693244 w 4950"/>
              <a:gd name="T55" fmla="*/ 640425 h 3662"/>
              <a:gd name="T56" fmla="*/ 804541 w 4950"/>
              <a:gd name="T57" fmla="*/ 842014 h 3662"/>
              <a:gd name="T58" fmla="*/ 934388 w 4950"/>
              <a:gd name="T59" fmla="*/ 851838 h 3662"/>
              <a:gd name="T60" fmla="*/ 1064235 w 4950"/>
              <a:gd name="T61" fmla="*/ 842014 h 3662"/>
              <a:gd name="T62" fmla="*/ 1179533 w 4950"/>
              <a:gd name="T63" fmla="*/ 647339 h 366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950" h="3662">
                <a:moveTo>
                  <a:pt x="134" y="2392"/>
                </a:moveTo>
                <a:cubicBezTo>
                  <a:pt x="512" y="2392"/>
                  <a:pt x="512" y="2392"/>
                  <a:pt x="512" y="2392"/>
                </a:cubicBezTo>
                <a:cubicBezTo>
                  <a:pt x="677" y="2556"/>
                  <a:pt x="901" y="2556"/>
                  <a:pt x="1065" y="2392"/>
                </a:cubicBezTo>
                <a:cubicBezTo>
                  <a:pt x="1470" y="2392"/>
                  <a:pt x="1470" y="2392"/>
                  <a:pt x="1470" y="2392"/>
                </a:cubicBezTo>
                <a:cubicBezTo>
                  <a:pt x="1436" y="2126"/>
                  <a:pt x="1402" y="1861"/>
                  <a:pt x="1368" y="1595"/>
                </a:cubicBezTo>
                <a:cubicBezTo>
                  <a:pt x="1161" y="1029"/>
                  <a:pt x="375" y="1059"/>
                  <a:pt x="206" y="1613"/>
                </a:cubicBezTo>
                <a:cubicBezTo>
                  <a:pt x="134" y="2392"/>
                  <a:pt x="134" y="2392"/>
                  <a:pt x="134" y="2392"/>
                </a:cubicBezTo>
                <a:close/>
                <a:moveTo>
                  <a:pt x="3428" y="2652"/>
                </a:moveTo>
                <a:cubicBezTo>
                  <a:pt x="3827" y="2460"/>
                  <a:pt x="3827" y="2460"/>
                  <a:pt x="3827" y="2460"/>
                </a:cubicBezTo>
                <a:cubicBezTo>
                  <a:pt x="4067" y="2769"/>
                  <a:pt x="4067" y="2769"/>
                  <a:pt x="4067" y="2769"/>
                </a:cubicBezTo>
                <a:cubicBezTo>
                  <a:pt x="4312" y="2773"/>
                  <a:pt x="4312" y="2773"/>
                  <a:pt x="4312" y="2773"/>
                </a:cubicBezTo>
                <a:cubicBezTo>
                  <a:pt x="4541" y="2464"/>
                  <a:pt x="4541" y="2464"/>
                  <a:pt x="4541" y="2464"/>
                </a:cubicBezTo>
                <a:cubicBezTo>
                  <a:pt x="4950" y="2676"/>
                  <a:pt x="4950" y="2676"/>
                  <a:pt x="4950" y="2676"/>
                </a:cubicBezTo>
                <a:cubicBezTo>
                  <a:pt x="4950" y="3154"/>
                  <a:pt x="4950" y="3154"/>
                  <a:pt x="4950" y="3154"/>
                </a:cubicBezTo>
                <a:cubicBezTo>
                  <a:pt x="3843" y="3154"/>
                  <a:pt x="3843" y="3154"/>
                  <a:pt x="3843" y="3154"/>
                </a:cubicBezTo>
                <a:cubicBezTo>
                  <a:pt x="3843" y="3662"/>
                  <a:pt x="3843" y="3662"/>
                  <a:pt x="3843" y="3662"/>
                </a:cubicBezTo>
                <a:cubicBezTo>
                  <a:pt x="1228" y="3662"/>
                  <a:pt x="1228" y="3662"/>
                  <a:pt x="1228" y="3662"/>
                </a:cubicBezTo>
                <a:cubicBezTo>
                  <a:pt x="1228" y="3125"/>
                  <a:pt x="1228" y="3125"/>
                  <a:pt x="1228" y="3125"/>
                </a:cubicBezTo>
                <a:cubicBezTo>
                  <a:pt x="0" y="3125"/>
                  <a:pt x="0" y="3125"/>
                  <a:pt x="0" y="3125"/>
                </a:cubicBezTo>
                <a:cubicBezTo>
                  <a:pt x="2" y="2943"/>
                  <a:pt x="57" y="2776"/>
                  <a:pt x="175" y="2627"/>
                </a:cubicBezTo>
                <a:cubicBezTo>
                  <a:pt x="263" y="2627"/>
                  <a:pt x="350" y="2627"/>
                  <a:pt x="437" y="2627"/>
                </a:cubicBezTo>
                <a:cubicBezTo>
                  <a:pt x="677" y="2890"/>
                  <a:pt x="916" y="2884"/>
                  <a:pt x="1155" y="2627"/>
                </a:cubicBezTo>
                <a:cubicBezTo>
                  <a:pt x="1240" y="2627"/>
                  <a:pt x="1325" y="2627"/>
                  <a:pt x="1409" y="2627"/>
                </a:cubicBezTo>
                <a:cubicBezTo>
                  <a:pt x="1441" y="2663"/>
                  <a:pt x="1469" y="2701"/>
                  <a:pt x="1492" y="2740"/>
                </a:cubicBezTo>
                <a:cubicBezTo>
                  <a:pt x="1975" y="2508"/>
                  <a:pt x="1975" y="2508"/>
                  <a:pt x="1975" y="2508"/>
                </a:cubicBezTo>
                <a:cubicBezTo>
                  <a:pt x="2375" y="3022"/>
                  <a:pt x="2375" y="3022"/>
                  <a:pt x="2375" y="3022"/>
                </a:cubicBezTo>
                <a:cubicBezTo>
                  <a:pt x="2477" y="2709"/>
                  <a:pt x="2477" y="2709"/>
                  <a:pt x="2477" y="2709"/>
                </a:cubicBezTo>
                <a:cubicBezTo>
                  <a:pt x="2400" y="2613"/>
                  <a:pt x="2400" y="2613"/>
                  <a:pt x="2400" y="2613"/>
                </a:cubicBezTo>
                <a:cubicBezTo>
                  <a:pt x="2485" y="2502"/>
                  <a:pt x="2485" y="2502"/>
                  <a:pt x="2485" y="2502"/>
                </a:cubicBezTo>
                <a:cubicBezTo>
                  <a:pt x="2679" y="2502"/>
                  <a:pt x="2679" y="2502"/>
                  <a:pt x="2679" y="2502"/>
                </a:cubicBezTo>
                <a:cubicBezTo>
                  <a:pt x="2763" y="2613"/>
                  <a:pt x="2763" y="2613"/>
                  <a:pt x="2763" y="2613"/>
                </a:cubicBezTo>
                <a:cubicBezTo>
                  <a:pt x="2686" y="2709"/>
                  <a:pt x="2686" y="2709"/>
                  <a:pt x="2686" y="2709"/>
                </a:cubicBezTo>
                <a:cubicBezTo>
                  <a:pt x="2782" y="3000"/>
                  <a:pt x="2782" y="3000"/>
                  <a:pt x="2782" y="3000"/>
                </a:cubicBezTo>
                <a:cubicBezTo>
                  <a:pt x="3163" y="2514"/>
                  <a:pt x="3163" y="2514"/>
                  <a:pt x="3163" y="2514"/>
                </a:cubicBezTo>
                <a:cubicBezTo>
                  <a:pt x="3428" y="2652"/>
                  <a:pt x="3428" y="2652"/>
                  <a:pt x="3428" y="2652"/>
                </a:cubicBezTo>
                <a:close/>
                <a:moveTo>
                  <a:pt x="4691" y="1622"/>
                </a:moveTo>
                <a:cubicBezTo>
                  <a:pt x="4686" y="1278"/>
                  <a:pt x="4503" y="1107"/>
                  <a:pt x="4175" y="1103"/>
                </a:cubicBezTo>
                <a:cubicBezTo>
                  <a:pt x="3896" y="1099"/>
                  <a:pt x="3687" y="1274"/>
                  <a:pt x="3693" y="1622"/>
                </a:cubicBezTo>
                <a:cubicBezTo>
                  <a:pt x="3674" y="1622"/>
                  <a:pt x="3674" y="1622"/>
                  <a:pt x="3674" y="1622"/>
                </a:cubicBezTo>
                <a:cubicBezTo>
                  <a:pt x="3672" y="1669"/>
                  <a:pt x="3671" y="1736"/>
                  <a:pt x="3677" y="1758"/>
                </a:cubicBezTo>
                <a:cubicBezTo>
                  <a:pt x="3681" y="1773"/>
                  <a:pt x="3701" y="1792"/>
                  <a:pt x="3722" y="1808"/>
                </a:cubicBezTo>
                <a:cubicBezTo>
                  <a:pt x="3764" y="2154"/>
                  <a:pt x="3764" y="2154"/>
                  <a:pt x="3764" y="2154"/>
                </a:cubicBezTo>
                <a:cubicBezTo>
                  <a:pt x="3764" y="2180"/>
                  <a:pt x="3764" y="2180"/>
                  <a:pt x="3764" y="2180"/>
                </a:cubicBezTo>
                <a:cubicBezTo>
                  <a:pt x="3784" y="2197"/>
                  <a:pt x="3784" y="2197"/>
                  <a:pt x="3784" y="2197"/>
                </a:cubicBezTo>
                <a:cubicBezTo>
                  <a:pt x="4074" y="2430"/>
                  <a:pt x="4297" y="2414"/>
                  <a:pt x="4593" y="2198"/>
                </a:cubicBezTo>
                <a:cubicBezTo>
                  <a:pt x="4615" y="2182"/>
                  <a:pt x="4615" y="2182"/>
                  <a:pt x="4615" y="2182"/>
                </a:cubicBezTo>
                <a:cubicBezTo>
                  <a:pt x="4615" y="2154"/>
                  <a:pt x="4615" y="2154"/>
                  <a:pt x="4615" y="2154"/>
                </a:cubicBezTo>
                <a:cubicBezTo>
                  <a:pt x="4643" y="1808"/>
                  <a:pt x="4643" y="1808"/>
                  <a:pt x="4643" y="1808"/>
                </a:cubicBezTo>
                <a:cubicBezTo>
                  <a:pt x="4664" y="1792"/>
                  <a:pt x="4685" y="1773"/>
                  <a:pt x="4689" y="1758"/>
                </a:cubicBezTo>
                <a:cubicBezTo>
                  <a:pt x="4694" y="1738"/>
                  <a:pt x="4693" y="1680"/>
                  <a:pt x="4692" y="1634"/>
                </a:cubicBezTo>
                <a:cubicBezTo>
                  <a:pt x="4691" y="1622"/>
                  <a:pt x="4691" y="1622"/>
                  <a:pt x="4691" y="1622"/>
                </a:cubicBezTo>
                <a:close/>
                <a:moveTo>
                  <a:pt x="3343" y="1285"/>
                </a:moveTo>
                <a:cubicBezTo>
                  <a:pt x="3468" y="744"/>
                  <a:pt x="3468" y="744"/>
                  <a:pt x="3468" y="744"/>
                </a:cubicBezTo>
                <a:cubicBezTo>
                  <a:pt x="3122" y="701"/>
                  <a:pt x="2501" y="0"/>
                  <a:pt x="1725" y="744"/>
                </a:cubicBezTo>
                <a:cubicBezTo>
                  <a:pt x="1825" y="1266"/>
                  <a:pt x="1825" y="1266"/>
                  <a:pt x="1825" y="1266"/>
                </a:cubicBezTo>
                <a:cubicBezTo>
                  <a:pt x="1838" y="1443"/>
                  <a:pt x="1864" y="1609"/>
                  <a:pt x="1906" y="1760"/>
                </a:cubicBezTo>
                <a:cubicBezTo>
                  <a:pt x="1965" y="1970"/>
                  <a:pt x="2055" y="2150"/>
                  <a:pt x="2190" y="2291"/>
                </a:cubicBezTo>
                <a:cubicBezTo>
                  <a:pt x="2212" y="2314"/>
                  <a:pt x="2212" y="2314"/>
                  <a:pt x="2212" y="2314"/>
                </a:cubicBezTo>
                <a:cubicBezTo>
                  <a:pt x="2244" y="2318"/>
                  <a:pt x="2244" y="2318"/>
                  <a:pt x="2244" y="2318"/>
                </a:cubicBezTo>
                <a:cubicBezTo>
                  <a:pt x="2354" y="2334"/>
                  <a:pt x="2462" y="2341"/>
                  <a:pt x="2569" y="2341"/>
                </a:cubicBezTo>
                <a:cubicBezTo>
                  <a:pt x="2677" y="2341"/>
                  <a:pt x="2784" y="2334"/>
                  <a:pt x="2895" y="2318"/>
                </a:cubicBezTo>
                <a:cubicBezTo>
                  <a:pt x="2926" y="2314"/>
                  <a:pt x="2926" y="2314"/>
                  <a:pt x="2926" y="2314"/>
                </a:cubicBezTo>
                <a:cubicBezTo>
                  <a:pt x="2948" y="2291"/>
                  <a:pt x="2948" y="2291"/>
                  <a:pt x="2948" y="2291"/>
                </a:cubicBezTo>
                <a:cubicBezTo>
                  <a:pt x="3078" y="2155"/>
                  <a:pt x="3176" y="1981"/>
                  <a:pt x="3243" y="1779"/>
                </a:cubicBezTo>
                <a:cubicBezTo>
                  <a:pt x="3292" y="1629"/>
                  <a:pt x="3326" y="1462"/>
                  <a:pt x="3343" y="128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descr="#clear#"/>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任意多边形 30" descr="#clear#"/>
          <p:cNvSpPr/>
          <p:nvPr/>
        </p:nvSpPr>
        <p:spPr>
          <a:xfrm>
            <a:off x="1174713" y="2217907"/>
            <a:ext cx="2286721" cy="1706393"/>
          </a:xfrm>
          <a:custGeom>
            <a:avLst/>
            <a:gdLst>
              <a:gd name="connsiteX0" fmla="*/ 0 w 2923108"/>
              <a:gd name="connsiteY0" fmla="*/ 0 h 2181277"/>
              <a:gd name="connsiteX1" fmla="*/ 109478 w 2923108"/>
              <a:gd name="connsiteY1" fmla="*/ 0 h 2181277"/>
              <a:gd name="connsiteX2" fmla="*/ 114649 w 2923108"/>
              <a:gd name="connsiteY2" fmla="*/ 25618 h 2181277"/>
              <a:gd name="connsiteX3" fmla="*/ 206889 w 2923108"/>
              <a:gd name="connsiteY3" fmla="*/ 86758 h 2181277"/>
              <a:gd name="connsiteX4" fmla="*/ 299129 w 2923108"/>
              <a:gd name="connsiteY4" fmla="*/ 25618 h 2181277"/>
              <a:gd name="connsiteX5" fmla="*/ 304301 w 2923108"/>
              <a:gd name="connsiteY5" fmla="*/ 0 h 2181277"/>
              <a:gd name="connsiteX6" fmla="*/ 423143 w 2923108"/>
              <a:gd name="connsiteY6" fmla="*/ 0 h 2181277"/>
              <a:gd name="connsiteX7" fmla="*/ 428315 w 2923108"/>
              <a:gd name="connsiteY7" fmla="*/ 25618 h 2181277"/>
              <a:gd name="connsiteX8" fmla="*/ 520555 w 2923108"/>
              <a:gd name="connsiteY8" fmla="*/ 86758 h 2181277"/>
              <a:gd name="connsiteX9" fmla="*/ 612795 w 2923108"/>
              <a:gd name="connsiteY9" fmla="*/ 25618 h 2181277"/>
              <a:gd name="connsiteX10" fmla="*/ 617967 w 2923108"/>
              <a:gd name="connsiteY10" fmla="*/ 0 h 2181277"/>
              <a:gd name="connsiteX11" fmla="*/ 736809 w 2923108"/>
              <a:gd name="connsiteY11" fmla="*/ 0 h 2181277"/>
              <a:gd name="connsiteX12" fmla="*/ 741981 w 2923108"/>
              <a:gd name="connsiteY12" fmla="*/ 25618 h 2181277"/>
              <a:gd name="connsiteX13" fmla="*/ 834221 w 2923108"/>
              <a:gd name="connsiteY13" fmla="*/ 86758 h 2181277"/>
              <a:gd name="connsiteX14" fmla="*/ 926461 w 2923108"/>
              <a:gd name="connsiteY14" fmla="*/ 25618 h 2181277"/>
              <a:gd name="connsiteX15" fmla="*/ 931634 w 2923108"/>
              <a:gd name="connsiteY15" fmla="*/ 0 h 2181277"/>
              <a:gd name="connsiteX16" fmla="*/ 1050475 w 2923108"/>
              <a:gd name="connsiteY16" fmla="*/ 0 h 2181277"/>
              <a:gd name="connsiteX17" fmla="*/ 1055647 w 2923108"/>
              <a:gd name="connsiteY17" fmla="*/ 25618 h 2181277"/>
              <a:gd name="connsiteX18" fmla="*/ 1147887 w 2923108"/>
              <a:gd name="connsiteY18" fmla="*/ 86758 h 2181277"/>
              <a:gd name="connsiteX19" fmla="*/ 1240128 w 2923108"/>
              <a:gd name="connsiteY19" fmla="*/ 25618 h 2181277"/>
              <a:gd name="connsiteX20" fmla="*/ 1245300 w 2923108"/>
              <a:gd name="connsiteY20" fmla="*/ 0 h 2181277"/>
              <a:gd name="connsiteX21" fmla="*/ 1364141 w 2923108"/>
              <a:gd name="connsiteY21" fmla="*/ 0 h 2181277"/>
              <a:gd name="connsiteX22" fmla="*/ 1369313 w 2923108"/>
              <a:gd name="connsiteY22" fmla="*/ 25618 h 2181277"/>
              <a:gd name="connsiteX23" fmla="*/ 1461553 w 2923108"/>
              <a:gd name="connsiteY23" fmla="*/ 86758 h 2181277"/>
              <a:gd name="connsiteX24" fmla="*/ 1553794 w 2923108"/>
              <a:gd name="connsiteY24" fmla="*/ 25618 h 2181277"/>
              <a:gd name="connsiteX25" fmla="*/ 1558966 w 2923108"/>
              <a:gd name="connsiteY25" fmla="*/ 0 h 2181277"/>
              <a:gd name="connsiteX26" fmla="*/ 1677807 w 2923108"/>
              <a:gd name="connsiteY26" fmla="*/ 0 h 2181277"/>
              <a:gd name="connsiteX27" fmla="*/ 1682979 w 2923108"/>
              <a:gd name="connsiteY27" fmla="*/ 25618 h 2181277"/>
              <a:gd name="connsiteX28" fmla="*/ 1775220 w 2923108"/>
              <a:gd name="connsiteY28" fmla="*/ 86758 h 2181277"/>
              <a:gd name="connsiteX29" fmla="*/ 1867460 w 2923108"/>
              <a:gd name="connsiteY29" fmla="*/ 25618 h 2181277"/>
              <a:gd name="connsiteX30" fmla="*/ 1872632 w 2923108"/>
              <a:gd name="connsiteY30" fmla="*/ 0 h 2181277"/>
              <a:gd name="connsiteX31" fmla="*/ 1991473 w 2923108"/>
              <a:gd name="connsiteY31" fmla="*/ 0 h 2181277"/>
              <a:gd name="connsiteX32" fmla="*/ 1996646 w 2923108"/>
              <a:gd name="connsiteY32" fmla="*/ 25618 h 2181277"/>
              <a:gd name="connsiteX33" fmla="*/ 2088886 w 2923108"/>
              <a:gd name="connsiteY33" fmla="*/ 86758 h 2181277"/>
              <a:gd name="connsiteX34" fmla="*/ 2181126 w 2923108"/>
              <a:gd name="connsiteY34" fmla="*/ 25618 h 2181277"/>
              <a:gd name="connsiteX35" fmla="*/ 2186298 w 2923108"/>
              <a:gd name="connsiteY35" fmla="*/ 0 h 2181277"/>
              <a:gd name="connsiteX36" fmla="*/ 2305139 w 2923108"/>
              <a:gd name="connsiteY36" fmla="*/ 0 h 2181277"/>
              <a:gd name="connsiteX37" fmla="*/ 2310312 w 2923108"/>
              <a:gd name="connsiteY37" fmla="*/ 25618 h 2181277"/>
              <a:gd name="connsiteX38" fmla="*/ 2402552 w 2923108"/>
              <a:gd name="connsiteY38" fmla="*/ 86758 h 2181277"/>
              <a:gd name="connsiteX39" fmla="*/ 2494792 w 2923108"/>
              <a:gd name="connsiteY39" fmla="*/ 25618 h 2181277"/>
              <a:gd name="connsiteX40" fmla="*/ 2499964 w 2923108"/>
              <a:gd name="connsiteY40" fmla="*/ 0 h 2181277"/>
              <a:gd name="connsiteX41" fmla="*/ 2618806 w 2923108"/>
              <a:gd name="connsiteY41" fmla="*/ 0 h 2181277"/>
              <a:gd name="connsiteX42" fmla="*/ 2623978 w 2923108"/>
              <a:gd name="connsiteY42" fmla="*/ 25618 h 2181277"/>
              <a:gd name="connsiteX43" fmla="*/ 2716218 w 2923108"/>
              <a:gd name="connsiteY43" fmla="*/ 86758 h 2181277"/>
              <a:gd name="connsiteX44" fmla="*/ 2808458 w 2923108"/>
              <a:gd name="connsiteY44" fmla="*/ 25618 h 2181277"/>
              <a:gd name="connsiteX45" fmla="*/ 2813630 w 2923108"/>
              <a:gd name="connsiteY45" fmla="*/ 0 h 2181277"/>
              <a:gd name="connsiteX46" fmla="*/ 2923108 w 2923108"/>
              <a:gd name="connsiteY46" fmla="*/ 0 h 2181277"/>
              <a:gd name="connsiteX47" fmla="*/ 2923108 w 2923108"/>
              <a:gd name="connsiteY47" fmla="*/ 2181277 h 2181277"/>
              <a:gd name="connsiteX48" fmla="*/ 2883682 w 2923108"/>
              <a:gd name="connsiteY48" fmla="*/ 2166860 h 2181277"/>
              <a:gd name="connsiteX49" fmla="*/ 1461554 w 2923108"/>
              <a:gd name="connsiteY49" fmla="*/ 1998880 h 2181277"/>
              <a:gd name="connsiteX50" fmla="*/ 39427 w 2923108"/>
              <a:gd name="connsiteY50" fmla="*/ 2166860 h 2181277"/>
              <a:gd name="connsiteX51" fmla="*/ 0 w 2923108"/>
              <a:gd name="connsiteY51" fmla="*/ 2181277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23108" h="2181277">
                <a:moveTo>
                  <a:pt x="0" y="0"/>
                </a:moveTo>
                <a:lnTo>
                  <a:pt x="109478" y="0"/>
                </a:lnTo>
                <a:lnTo>
                  <a:pt x="114649" y="25618"/>
                </a:lnTo>
                <a:cubicBezTo>
                  <a:pt x="129846" y="61547"/>
                  <a:pt x="165424" y="86758"/>
                  <a:pt x="206889" y="86758"/>
                </a:cubicBezTo>
                <a:cubicBezTo>
                  <a:pt x="248355" y="86758"/>
                  <a:pt x="283932" y="61547"/>
                  <a:pt x="299129" y="25618"/>
                </a:cubicBezTo>
                <a:lnTo>
                  <a:pt x="304301" y="0"/>
                </a:lnTo>
                <a:lnTo>
                  <a:pt x="423143" y="0"/>
                </a:lnTo>
                <a:lnTo>
                  <a:pt x="428315" y="25618"/>
                </a:lnTo>
                <a:cubicBezTo>
                  <a:pt x="443512" y="61547"/>
                  <a:pt x="479090" y="86758"/>
                  <a:pt x="520555" y="86758"/>
                </a:cubicBezTo>
                <a:cubicBezTo>
                  <a:pt x="562021" y="86758"/>
                  <a:pt x="597598" y="61547"/>
                  <a:pt x="612795" y="25618"/>
                </a:cubicBezTo>
                <a:lnTo>
                  <a:pt x="617967" y="0"/>
                </a:lnTo>
                <a:lnTo>
                  <a:pt x="736809" y="0"/>
                </a:lnTo>
                <a:lnTo>
                  <a:pt x="741981" y="25618"/>
                </a:lnTo>
                <a:cubicBezTo>
                  <a:pt x="757178" y="61547"/>
                  <a:pt x="792756" y="86758"/>
                  <a:pt x="834221" y="86758"/>
                </a:cubicBezTo>
                <a:cubicBezTo>
                  <a:pt x="875687" y="86758"/>
                  <a:pt x="911264" y="61547"/>
                  <a:pt x="926461" y="25618"/>
                </a:cubicBezTo>
                <a:lnTo>
                  <a:pt x="931634" y="0"/>
                </a:lnTo>
                <a:lnTo>
                  <a:pt x="1050475" y="0"/>
                </a:lnTo>
                <a:lnTo>
                  <a:pt x="1055647" y="25618"/>
                </a:lnTo>
                <a:cubicBezTo>
                  <a:pt x="1070844" y="61547"/>
                  <a:pt x="1106422" y="86758"/>
                  <a:pt x="1147887" y="86758"/>
                </a:cubicBezTo>
                <a:cubicBezTo>
                  <a:pt x="1189354" y="86758"/>
                  <a:pt x="1224930" y="61547"/>
                  <a:pt x="1240128" y="25618"/>
                </a:cubicBezTo>
                <a:lnTo>
                  <a:pt x="1245300" y="0"/>
                </a:lnTo>
                <a:lnTo>
                  <a:pt x="1364141" y="0"/>
                </a:lnTo>
                <a:lnTo>
                  <a:pt x="1369313" y="25618"/>
                </a:lnTo>
                <a:cubicBezTo>
                  <a:pt x="1384511" y="61547"/>
                  <a:pt x="1420089" y="86758"/>
                  <a:pt x="1461553" y="86758"/>
                </a:cubicBezTo>
                <a:cubicBezTo>
                  <a:pt x="1503020" y="86758"/>
                  <a:pt x="1538596" y="61547"/>
                  <a:pt x="1553794" y="25618"/>
                </a:cubicBezTo>
                <a:lnTo>
                  <a:pt x="1558966" y="0"/>
                </a:lnTo>
                <a:lnTo>
                  <a:pt x="1677807" y="0"/>
                </a:lnTo>
                <a:lnTo>
                  <a:pt x="1682979" y="25618"/>
                </a:lnTo>
                <a:cubicBezTo>
                  <a:pt x="1698177" y="61547"/>
                  <a:pt x="1733755" y="86758"/>
                  <a:pt x="1775220" y="86758"/>
                </a:cubicBezTo>
                <a:cubicBezTo>
                  <a:pt x="1816685" y="86758"/>
                  <a:pt x="1852263" y="61547"/>
                  <a:pt x="1867460" y="25618"/>
                </a:cubicBezTo>
                <a:lnTo>
                  <a:pt x="1872632" y="0"/>
                </a:lnTo>
                <a:lnTo>
                  <a:pt x="1991473" y="0"/>
                </a:lnTo>
                <a:lnTo>
                  <a:pt x="1996646" y="25618"/>
                </a:lnTo>
                <a:cubicBezTo>
                  <a:pt x="2011843" y="61547"/>
                  <a:pt x="2047419" y="86758"/>
                  <a:pt x="2088886" y="86758"/>
                </a:cubicBezTo>
                <a:cubicBezTo>
                  <a:pt x="2130352" y="86758"/>
                  <a:pt x="2165929" y="61547"/>
                  <a:pt x="2181126" y="25618"/>
                </a:cubicBezTo>
                <a:lnTo>
                  <a:pt x="2186298" y="0"/>
                </a:lnTo>
                <a:lnTo>
                  <a:pt x="2305139" y="0"/>
                </a:lnTo>
                <a:lnTo>
                  <a:pt x="2310312" y="25618"/>
                </a:lnTo>
                <a:cubicBezTo>
                  <a:pt x="2325509" y="61547"/>
                  <a:pt x="2361086" y="86758"/>
                  <a:pt x="2402552" y="86758"/>
                </a:cubicBezTo>
                <a:cubicBezTo>
                  <a:pt x="2444017" y="86758"/>
                  <a:pt x="2479595" y="61547"/>
                  <a:pt x="2494792" y="25618"/>
                </a:cubicBezTo>
                <a:lnTo>
                  <a:pt x="2499964" y="0"/>
                </a:lnTo>
                <a:lnTo>
                  <a:pt x="2618806" y="0"/>
                </a:lnTo>
                <a:lnTo>
                  <a:pt x="2623978" y="25618"/>
                </a:lnTo>
                <a:cubicBezTo>
                  <a:pt x="2639175" y="61547"/>
                  <a:pt x="2674753" y="86758"/>
                  <a:pt x="2716218" y="86758"/>
                </a:cubicBezTo>
                <a:cubicBezTo>
                  <a:pt x="2757683" y="86758"/>
                  <a:pt x="2793261" y="61547"/>
                  <a:pt x="2808458" y="25618"/>
                </a:cubicBezTo>
                <a:lnTo>
                  <a:pt x="2813630" y="0"/>
                </a:lnTo>
                <a:lnTo>
                  <a:pt x="2923108" y="0"/>
                </a:lnTo>
                <a:lnTo>
                  <a:pt x="2923108" y="2181277"/>
                </a:lnTo>
                <a:lnTo>
                  <a:pt x="2883682" y="2166860"/>
                </a:lnTo>
                <a:cubicBezTo>
                  <a:pt x="2575479" y="2065513"/>
                  <a:pt x="2053543" y="1998880"/>
                  <a:pt x="1461554" y="1998880"/>
                </a:cubicBezTo>
                <a:cubicBezTo>
                  <a:pt x="869565" y="1998880"/>
                  <a:pt x="347630" y="2065513"/>
                  <a:pt x="39427" y="2166860"/>
                </a:cubicBezTo>
                <a:lnTo>
                  <a:pt x="0" y="2181277"/>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88000" rtlCol="0" anchor="ctr">
            <a:noAutofit/>
          </a:bodyPr>
          <a:lstStyle/>
          <a:p>
            <a:pPr algn="ctr">
              <a:lnSpc>
                <a:spcPct val="150000"/>
              </a:lnSpc>
            </a:pPr>
            <a:r>
              <a:rPr lang="zh-CN" altLang="en-US" sz="1800" dirty="0">
                <a:solidFill>
                  <a:srgbClr val="FFFFFF"/>
                </a:solidFill>
              </a:rPr>
              <a:t>请输入文本</a:t>
            </a:r>
            <a:endParaRPr lang="zh-CN" altLang="en-US" sz="1800" dirty="0">
              <a:solidFill>
                <a:srgbClr val="FFFFFF"/>
              </a:solidFill>
            </a:endParaRPr>
          </a:p>
        </p:txBody>
      </p:sp>
      <p:sp>
        <p:nvSpPr>
          <p:cNvPr id="14" name="椭圆 13"/>
          <p:cNvSpPr/>
          <p:nvPr/>
        </p:nvSpPr>
        <p:spPr>
          <a:xfrm>
            <a:off x="2485406" y="1708043"/>
            <a:ext cx="704957" cy="70495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15" name="KSO_Shape"/>
          <p:cNvSpPr/>
          <p:nvPr/>
        </p:nvSpPr>
        <p:spPr bwMode="auto">
          <a:xfrm>
            <a:off x="2668551" y="1892598"/>
            <a:ext cx="338667" cy="335845"/>
          </a:xfrm>
          <a:custGeom>
            <a:avLst/>
            <a:gdLst>
              <a:gd name="T0" fmla="*/ 704851 w 1879600"/>
              <a:gd name="T1" fmla="*/ 1692911 h 1863725"/>
              <a:gd name="T2" fmla="*/ 793036 w 1879600"/>
              <a:gd name="T3" fmla="*/ 1602423 h 1863725"/>
              <a:gd name="T4" fmla="*/ 757585 w 1879600"/>
              <a:gd name="T5" fmla="*/ 1641476 h 1863725"/>
              <a:gd name="T6" fmla="*/ 662297 w 1879600"/>
              <a:gd name="T7" fmla="*/ 1616711 h 1863725"/>
              <a:gd name="T8" fmla="*/ 609600 w 1879600"/>
              <a:gd name="T9" fmla="*/ 1624331 h 1863725"/>
              <a:gd name="T10" fmla="*/ 587685 w 1879600"/>
              <a:gd name="T11" fmla="*/ 1592057 h 1863725"/>
              <a:gd name="T12" fmla="*/ 541695 w 1879600"/>
              <a:gd name="T13" fmla="*/ 1565708 h 1863725"/>
              <a:gd name="T14" fmla="*/ 718424 w 1879600"/>
              <a:gd name="T15" fmla="*/ 1605915 h 1863725"/>
              <a:gd name="T16" fmla="*/ 700858 w 1879600"/>
              <a:gd name="T17" fmla="*/ 1556385 h 1863725"/>
              <a:gd name="T18" fmla="*/ 628800 w 1879600"/>
              <a:gd name="T19" fmla="*/ 1568450 h 1863725"/>
              <a:gd name="T20" fmla="*/ 496145 w 1879600"/>
              <a:gd name="T21" fmla="*/ 1515753 h 1863725"/>
              <a:gd name="T22" fmla="*/ 469318 w 1879600"/>
              <a:gd name="T23" fmla="*/ 1561743 h 1863725"/>
              <a:gd name="T24" fmla="*/ 578803 w 1879600"/>
              <a:gd name="T25" fmla="*/ 1485674 h 1863725"/>
              <a:gd name="T26" fmla="*/ 528955 w 1879600"/>
              <a:gd name="T27" fmla="*/ 1503136 h 1863725"/>
              <a:gd name="T28" fmla="*/ 439419 w 1879600"/>
              <a:gd name="T29" fmla="*/ 1503861 h 1863725"/>
              <a:gd name="T30" fmla="*/ 389596 w 1879600"/>
              <a:gd name="T31" fmla="*/ 1486614 h 1863725"/>
              <a:gd name="T32" fmla="*/ 496887 w 1879600"/>
              <a:gd name="T33" fmla="*/ 1479203 h 1863725"/>
              <a:gd name="T34" fmla="*/ 474663 w 1879600"/>
              <a:gd name="T35" fmla="*/ 1431296 h 1863725"/>
              <a:gd name="T36" fmla="*/ 339407 w 1879600"/>
              <a:gd name="T37" fmla="*/ 1484313 h 1863725"/>
              <a:gd name="T38" fmla="*/ 414132 w 1879600"/>
              <a:gd name="T39" fmla="*/ 1390613 h 1863725"/>
              <a:gd name="T40" fmla="*/ 387783 w 1879600"/>
              <a:gd name="T41" fmla="*/ 1434941 h 1863725"/>
              <a:gd name="T42" fmla="*/ 285115 w 1879600"/>
              <a:gd name="T43" fmla="*/ 1402477 h 1863725"/>
              <a:gd name="T44" fmla="*/ 235267 w 1879600"/>
              <a:gd name="T45" fmla="*/ 1420362 h 1863725"/>
              <a:gd name="T46" fmla="*/ 356869 w 1879600"/>
              <a:gd name="T47" fmla="*/ 1377180 h 1863725"/>
              <a:gd name="T48" fmla="*/ 307046 w 1879600"/>
              <a:gd name="T49" fmla="*/ 1359614 h 1863725"/>
              <a:gd name="T50" fmla="*/ 205582 w 1879600"/>
              <a:gd name="T51" fmla="*/ 1393190 h 1863725"/>
              <a:gd name="T52" fmla="*/ 179076 w 1879600"/>
              <a:gd name="T53" fmla="*/ 1347788 h 1863725"/>
              <a:gd name="T54" fmla="*/ 257025 w 1879600"/>
              <a:gd name="T55" fmla="*/ 1358900 h 1863725"/>
              <a:gd name="T56" fmla="*/ 117435 w 1879600"/>
              <a:gd name="T57" fmla="*/ 1353907 h 1863725"/>
              <a:gd name="T58" fmla="*/ 325962 w 1879600"/>
              <a:gd name="T59" fmla="*/ 990431 h 1863725"/>
              <a:gd name="T60" fmla="*/ 1610421 w 1879600"/>
              <a:gd name="T61" fmla="*/ 799213 h 1863725"/>
              <a:gd name="T62" fmla="*/ 1590084 w 1879600"/>
              <a:gd name="T63" fmla="*/ 765175 h 1863725"/>
              <a:gd name="T64" fmla="*/ 1618822 w 1879600"/>
              <a:gd name="T65" fmla="*/ 751398 h 1863725"/>
              <a:gd name="T66" fmla="*/ 1587500 w 1879600"/>
              <a:gd name="T67" fmla="*/ 724038 h 1863725"/>
              <a:gd name="T68" fmla="*/ 1552135 w 1879600"/>
              <a:gd name="T69" fmla="*/ 706024 h 1863725"/>
              <a:gd name="T70" fmla="*/ 1620282 w 1879600"/>
              <a:gd name="T71" fmla="*/ 686276 h 1863725"/>
              <a:gd name="T72" fmla="*/ 1605265 w 1879600"/>
              <a:gd name="T73" fmla="*/ 649288 h 1863725"/>
              <a:gd name="T74" fmla="*/ 1522997 w 1879600"/>
              <a:gd name="T75" fmla="*/ 675406 h 1863725"/>
              <a:gd name="T76" fmla="*/ 1598613 w 1879600"/>
              <a:gd name="T77" fmla="*/ 609149 h 1863725"/>
              <a:gd name="T78" fmla="*/ 1563182 w 1879600"/>
              <a:gd name="T79" fmla="*/ 590006 h 1863725"/>
              <a:gd name="T80" fmla="*/ 1504070 w 1879600"/>
              <a:gd name="T81" fmla="*/ 616912 h 1863725"/>
              <a:gd name="T82" fmla="*/ 657003 w 1879600"/>
              <a:gd name="T83" fmla="*/ 571720 h 1863725"/>
              <a:gd name="T84" fmla="*/ 1530130 w 1879600"/>
              <a:gd name="T85" fmla="*/ 557653 h 1863725"/>
              <a:gd name="T86" fmla="*/ 1501776 w 1879600"/>
              <a:gd name="T87" fmla="*/ 533702 h 1863725"/>
              <a:gd name="T88" fmla="*/ 1467673 w 1879600"/>
              <a:gd name="T89" fmla="*/ 515242 h 1863725"/>
              <a:gd name="T90" fmla="*/ 1512888 w 1879600"/>
              <a:gd name="T91" fmla="*/ 501940 h 1863725"/>
              <a:gd name="T92" fmla="*/ 1457792 w 1879600"/>
              <a:gd name="T93" fmla="*/ 448301 h 1863725"/>
              <a:gd name="T94" fmla="*/ 1433280 w 1879600"/>
              <a:gd name="T95" fmla="*/ 480213 h 1863725"/>
              <a:gd name="T96" fmla="*/ 1511956 w 1879600"/>
              <a:gd name="T97" fmla="*/ 423665 h 1863725"/>
              <a:gd name="T98" fmla="*/ 1480896 w 1879600"/>
              <a:gd name="T99" fmla="*/ 399396 h 1863725"/>
              <a:gd name="T100" fmla="*/ 1417533 w 1879600"/>
              <a:gd name="T101" fmla="*/ 427015 h 1863725"/>
              <a:gd name="T102" fmla="*/ 1469028 w 1879600"/>
              <a:gd name="T103" fmla="*/ 332754 h 1863725"/>
              <a:gd name="T104" fmla="*/ 1443721 w 1879600"/>
              <a:gd name="T105" fmla="*/ 363354 h 1863725"/>
              <a:gd name="T106" fmla="*/ 1416387 w 1879600"/>
              <a:gd name="T107" fmla="*/ 349040 h 1863725"/>
              <a:gd name="T108" fmla="*/ 1387290 w 1879600"/>
              <a:gd name="T109" fmla="*/ 322251 h 1863725"/>
              <a:gd name="T110" fmla="*/ 1449917 w 1879600"/>
              <a:gd name="T111" fmla="*/ 307106 h 1863725"/>
              <a:gd name="T112" fmla="*/ 1431441 w 1879600"/>
              <a:gd name="T113" fmla="*/ 182531 h 1863725"/>
              <a:gd name="T114" fmla="*/ 1444137 w 1879600"/>
              <a:gd name="T115" fmla="*/ 5079 h 1863725"/>
              <a:gd name="T116" fmla="*/ 1878013 w 1879600"/>
              <a:gd name="T117" fmla="*/ 938053 h 1863725"/>
              <a:gd name="T118" fmla="*/ 1233388 w 1879600"/>
              <a:gd name="T119" fmla="*/ 1336765 h 1863725"/>
              <a:gd name="T120" fmla="*/ 763647 w 1879600"/>
              <a:gd name="T121" fmla="*/ 1863725 h 1863725"/>
              <a:gd name="T122" fmla="*/ 952 w 1879600"/>
              <a:gd name="T123" fmla="*/ 1353907 h 1863725"/>
              <a:gd name="T124" fmla="*/ 896635 w 1879600"/>
              <a:gd name="T125" fmla="*/ 265702 h 1863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79600" h="1863725">
                <a:moveTo>
                  <a:pt x="709931" y="1639888"/>
                </a:moveTo>
                <a:lnTo>
                  <a:pt x="712471" y="1639888"/>
                </a:lnTo>
                <a:lnTo>
                  <a:pt x="715011" y="1640206"/>
                </a:lnTo>
                <a:lnTo>
                  <a:pt x="717551" y="1640523"/>
                </a:lnTo>
                <a:lnTo>
                  <a:pt x="720091" y="1641476"/>
                </a:lnTo>
                <a:lnTo>
                  <a:pt x="722313" y="1642428"/>
                </a:lnTo>
                <a:lnTo>
                  <a:pt x="724853" y="1643698"/>
                </a:lnTo>
                <a:lnTo>
                  <a:pt x="726758" y="1644968"/>
                </a:lnTo>
                <a:lnTo>
                  <a:pt x="729298" y="1646873"/>
                </a:lnTo>
                <a:lnTo>
                  <a:pt x="730885" y="1648778"/>
                </a:lnTo>
                <a:lnTo>
                  <a:pt x="733108" y="1651001"/>
                </a:lnTo>
                <a:lnTo>
                  <a:pt x="734378" y="1653223"/>
                </a:lnTo>
                <a:lnTo>
                  <a:pt x="735648" y="1655763"/>
                </a:lnTo>
                <a:lnTo>
                  <a:pt x="736283" y="1657986"/>
                </a:lnTo>
                <a:lnTo>
                  <a:pt x="737553" y="1660526"/>
                </a:lnTo>
                <a:lnTo>
                  <a:pt x="737871" y="1663066"/>
                </a:lnTo>
                <a:lnTo>
                  <a:pt x="738188" y="1665606"/>
                </a:lnTo>
                <a:lnTo>
                  <a:pt x="738188" y="1668146"/>
                </a:lnTo>
                <a:lnTo>
                  <a:pt x="737871" y="1670686"/>
                </a:lnTo>
                <a:lnTo>
                  <a:pt x="737553" y="1673226"/>
                </a:lnTo>
                <a:lnTo>
                  <a:pt x="736601" y="1675766"/>
                </a:lnTo>
                <a:lnTo>
                  <a:pt x="735648" y="1677988"/>
                </a:lnTo>
                <a:lnTo>
                  <a:pt x="734378" y="1680528"/>
                </a:lnTo>
                <a:lnTo>
                  <a:pt x="733108" y="1682433"/>
                </a:lnTo>
                <a:lnTo>
                  <a:pt x="731203" y="1684973"/>
                </a:lnTo>
                <a:lnTo>
                  <a:pt x="729298" y="1686561"/>
                </a:lnTo>
                <a:lnTo>
                  <a:pt x="727075" y="1688783"/>
                </a:lnTo>
                <a:lnTo>
                  <a:pt x="724853" y="1690053"/>
                </a:lnTo>
                <a:lnTo>
                  <a:pt x="722313" y="1691323"/>
                </a:lnTo>
                <a:lnTo>
                  <a:pt x="720091" y="1692276"/>
                </a:lnTo>
                <a:lnTo>
                  <a:pt x="717551" y="1692911"/>
                </a:lnTo>
                <a:lnTo>
                  <a:pt x="715011" y="1693546"/>
                </a:lnTo>
                <a:lnTo>
                  <a:pt x="712471" y="1693863"/>
                </a:lnTo>
                <a:lnTo>
                  <a:pt x="709931" y="1693863"/>
                </a:lnTo>
                <a:lnTo>
                  <a:pt x="707391" y="1693546"/>
                </a:lnTo>
                <a:lnTo>
                  <a:pt x="704851" y="1692911"/>
                </a:lnTo>
                <a:lnTo>
                  <a:pt x="702311" y="1692276"/>
                </a:lnTo>
                <a:lnTo>
                  <a:pt x="700088" y="1691323"/>
                </a:lnTo>
                <a:lnTo>
                  <a:pt x="697548" y="1690053"/>
                </a:lnTo>
                <a:lnTo>
                  <a:pt x="695325" y="1688783"/>
                </a:lnTo>
                <a:lnTo>
                  <a:pt x="693103" y="1686878"/>
                </a:lnTo>
                <a:lnTo>
                  <a:pt x="691198" y="1684973"/>
                </a:lnTo>
                <a:lnTo>
                  <a:pt x="689293" y="1682751"/>
                </a:lnTo>
                <a:lnTo>
                  <a:pt x="688023" y="1680528"/>
                </a:lnTo>
                <a:lnTo>
                  <a:pt x="686753" y="1678306"/>
                </a:lnTo>
                <a:lnTo>
                  <a:pt x="685801" y="1675766"/>
                </a:lnTo>
                <a:lnTo>
                  <a:pt x="684848" y="1673226"/>
                </a:lnTo>
                <a:lnTo>
                  <a:pt x="684531" y="1671003"/>
                </a:lnTo>
                <a:lnTo>
                  <a:pt x="684213" y="1668146"/>
                </a:lnTo>
                <a:lnTo>
                  <a:pt x="684213" y="1665606"/>
                </a:lnTo>
                <a:lnTo>
                  <a:pt x="684531" y="1663066"/>
                </a:lnTo>
                <a:lnTo>
                  <a:pt x="684848" y="1660526"/>
                </a:lnTo>
                <a:lnTo>
                  <a:pt x="685801" y="1657986"/>
                </a:lnTo>
                <a:lnTo>
                  <a:pt x="686753" y="1655763"/>
                </a:lnTo>
                <a:lnTo>
                  <a:pt x="688023" y="1653223"/>
                </a:lnTo>
                <a:lnTo>
                  <a:pt x="689293" y="1651318"/>
                </a:lnTo>
                <a:lnTo>
                  <a:pt x="691198" y="1648778"/>
                </a:lnTo>
                <a:lnTo>
                  <a:pt x="693103" y="1647191"/>
                </a:lnTo>
                <a:lnTo>
                  <a:pt x="695325" y="1644968"/>
                </a:lnTo>
                <a:lnTo>
                  <a:pt x="697548" y="1643698"/>
                </a:lnTo>
                <a:lnTo>
                  <a:pt x="699771" y="1642428"/>
                </a:lnTo>
                <a:lnTo>
                  <a:pt x="702311" y="1641476"/>
                </a:lnTo>
                <a:lnTo>
                  <a:pt x="704851" y="1640523"/>
                </a:lnTo>
                <a:lnTo>
                  <a:pt x="707073" y="1640206"/>
                </a:lnTo>
                <a:lnTo>
                  <a:pt x="709931" y="1639888"/>
                </a:lnTo>
                <a:close/>
                <a:moveTo>
                  <a:pt x="778025" y="1598613"/>
                </a:moveTo>
                <a:lnTo>
                  <a:pt x="780580" y="1598613"/>
                </a:lnTo>
                <a:lnTo>
                  <a:pt x="783135" y="1598931"/>
                </a:lnTo>
                <a:lnTo>
                  <a:pt x="785690" y="1599248"/>
                </a:lnTo>
                <a:lnTo>
                  <a:pt x="788245" y="1600201"/>
                </a:lnTo>
                <a:lnTo>
                  <a:pt x="790800" y="1601153"/>
                </a:lnTo>
                <a:lnTo>
                  <a:pt x="793036" y="1602423"/>
                </a:lnTo>
                <a:lnTo>
                  <a:pt x="795272" y="1603693"/>
                </a:lnTo>
                <a:lnTo>
                  <a:pt x="797188" y="1605598"/>
                </a:lnTo>
                <a:lnTo>
                  <a:pt x="799424" y="1607503"/>
                </a:lnTo>
                <a:lnTo>
                  <a:pt x="801021" y="1609726"/>
                </a:lnTo>
                <a:lnTo>
                  <a:pt x="802617" y="1611948"/>
                </a:lnTo>
                <a:lnTo>
                  <a:pt x="803895" y="1614171"/>
                </a:lnTo>
                <a:lnTo>
                  <a:pt x="804853" y="1616711"/>
                </a:lnTo>
                <a:lnTo>
                  <a:pt x="805811" y="1619251"/>
                </a:lnTo>
                <a:lnTo>
                  <a:pt x="806131" y="1621473"/>
                </a:lnTo>
                <a:lnTo>
                  <a:pt x="806450" y="1624331"/>
                </a:lnTo>
                <a:lnTo>
                  <a:pt x="806450" y="1626871"/>
                </a:lnTo>
                <a:lnTo>
                  <a:pt x="806131" y="1629411"/>
                </a:lnTo>
                <a:lnTo>
                  <a:pt x="805811" y="1631951"/>
                </a:lnTo>
                <a:lnTo>
                  <a:pt x="804853" y="1634491"/>
                </a:lnTo>
                <a:lnTo>
                  <a:pt x="803895" y="1636713"/>
                </a:lnTo>
                <a:lnTo>
                  <a:pt x="802617" y="1639253"/>
                </a:lnTo>
                <a:lnTo>
                  <a:pt x="801340" y="1641158"/>
                </a:lnTo>
                <a:lnTo>
                  <a:pt x="799743" y="1643698"/>
                </a:lnTo>
                <a:lnTo>
                  <a:pt x="797507" y="1645286"/>
                </a:lnTo>
                <a:lnTo>
                  <a:pt x="795591" y="1647191"/>
                </a:lnTo>
                <a:lnTo>
                  <a:pt x="793036" y="1648778"/>
                </a:lnTo>
                <a:lnTo>
                  <a:pt x="790800" y="1649731"/>
                </a:lnTo>
                <a:lnTo>
                  <a:pt x="788245" y="1650683"/>
                </a:lnTo>
                <a:lnTo>
                  <a:pt x="786010" y="1651953"/>
                </a:lnTo>
                <a:lnTo>
                  <a:pt x="783135" y="1652271"/>
                </a:lnTo>
                <a:lnTo>
                  <a:pt x="780900" y="1652588"/>
                </a:lnTo>
                <a:lnTo>
                  <a:pt x="778025" y="1652588"/>
                </a:lnTo>
                <a:lnTo>
                  <a:pt x="775790" y="1652271"/>
                </a:lnTo>
                <a:lnTo>
                  <a:pt x="772915" y="1651953"/>
                </a:lnTo>
                <a:lnTo>
                  <a:pt x="770680" y="1651001"/>
                </a:lnTo>
                <a:lnTo>
                  <a:pt x="768125" y="1650048"/>
                </a:lnTo>
                <a:lnTo>
                  <a:pt x="765889" y="1648778"/>
                </a:lnTo>
                <a:lnTo>
                  <a:pt x="763334" y="1647508"/>
                </a:lnTo>
                <a:lnTo>
                  <a:pt x="761418" y="1645603"/>
                </a:lnTo>
                <a:lnTo>
                  <a:pt x="759182" y="1643698"/>
                </a:lnTo>
                <a:lnTo>
                  <a:pt x="757585" y="1641476"/>
                </a:lnTo>
                <a:lnTo>
                  <a:pt x="756308" y="1639253"/>
                </a:lnTo>
                <a:lnTo>
                  <a:pt x="754711" y="1636713"/>
                </a:lnTo>
                <a:lnTo>
                  <a:pt x="753753" y="1634491"/>
                </a:lnTo>
                <a:lnTo>
                  <a:pt x="753114" y="1631951"/>
                </a:lnTo>
                <a:lnTo>
                  <a:pt x="752794" y="1629411"/>
                </a:lnTo>
                <a:lnTo>
                  <a:pt x="752475" y="1626871"/>
                </a:lnTo>
                <a:lnTo>
                  <a:pt x="752475" y="1624331"/>
                </a:lnTo>
                <a:lnTo>
                  <a:pt x="752794" y="1621791"/>
                </a:lnTo>
                <a:lnTo>
                  <a:pt x="753114" y="1619251"/>
                </a:lnTo>
                <a:lnTo>
                  <a:pt x="753753" y="1616711"/>
                </a:lnTo>
                <a:lnTo>
                  <a:pt x="754711" y="1614488"/>
                </a:lnTo>
                <a:lnTo>
                  <a:pt x="756308" y="1611948"/>
                </a:lnTo>
                <a:lnTo>
                  <a:pt x="757585" y="1609726"/>
                </a:lnTo>
                <a:lnTo>
                  <a:pt x="759182" y="1607503"/>
                </a:lnTo>
                <a:lnTo>
                  <a:pt x="761418" y="1605916"/>
                </a:lnTo>
                <a:lnTo>
                  <a:pt x="763334" y="1603693"/>
                </a:lnTo>
                <a:lnTo>
                  <a:pt x="765250" y="1602423"/>
                </a:lnTo>
                <a:lnTo>
                  <a:pt x="767805" y="1601153"/>
                </a:lnTo>
                <a:lnTo>
                  <a:pt x="770680" y="1600201"/>
                </a:lnTo>
                <a:lnTo>
                  <a:pt x="772915" y="1599248"/>
                </a:lnTo>
                <a:lnTo>
                  <a:pt x="775470" y="1598931"/>
                </a:lnTo>
                <a:lnTo>
                  <a:pt x="778025" y="1598613"/>
                </a:lnTo>
                <a:close/>
                <a:moveTo>
                  <a:pt x="635150" y="1598613"/>
                </a:moveTo>
                <a:lnTo>
                  <a:pt x="637705" y="1598613"/>
                </a:lnTo>
                <a:lnTo>
                  <a:pt x="640260" y="1598931"/>
                </a:lnTo>
                <a:lnTo>
                  <a:pt x="643135" y="1599566"/>
                </a:lnTo>
                <a:lnTo>
                  <a:pt x="645370" y="1600201"/>
                </a:lnTo>
                <a:lnTo>
                  <a:pt x="647925" y="1601153"/>
                </a:lnTo>
                <a:lnTo>
                  <a:pt x="650161" y="1602423"/>
                </a:lnTo>
                <a:lnTo>
                  <a:pt x="652397" y="1603693"/>
                </a:lnTo>
                <a:lnTo>
                  <a:pt x="654632" y="1605598"/>
                </a:lnTo>
                <a:lnTo>
                  <a:pt x="656229" y="1607503"/>
                </a:lnTo>
                <a:lnTo>
                  <a:pt x="658465" y="1609726"/>
                </a:lnTo>
                <a:lnTo>
                  <a:pt x="659742" y="1611631"/>
                </a:lnTo>
                <a:lnTo>
                  <a:pt x="661020" y="1614171"/>
                </a:lnTo>
                <a:lnTo>
                  <a:pt x="662297" y="1616711"/>
                </a:lnTo>
                <a:lnTo>
                  <a:pt x="662936" y="1619251"/>
                </a:lnTo>
                <a:lnTo>
                  <a:pt x="663256" y="1621473"/>
                </a:lnTo>
                <a:lnTo>
                  <a:pt x="663575" y="1624331"/>
                </a:lnTo>
                <a:lnTo>
                  <a:pt x="663575" y="1626553"/>
                </a:lnTo>
                <a:lnTo>
                  <a:pt x="663256" y="1629411"/>
                </a:lnTo>
                <a:lnTo>
                  <a:pt x="662936" y="1631951"/>
                </a:lnTo>
                <a:lnTo>
                  <a:pt x="662297" y="1634491"/>
                </a:lnTo>
                <a:lnTo>
                  <a:pt x="661020" y="1636713"/>
                </a:lnTo>
                <a:lnTo>
                  <a:pt x="659742" y="1639253"/>
                </a:lnTo>
                <a:lnTo>
                  <a:pt x="658465" y="1641158"/>
                </a:lnTo>
                <a:lnTo>
                  <a:pt x="656549" y="1643698"/>
                </a:lnTo>
                <a:lnTo>
                  <a:pt x="654632" y="1645286"/>
                </a:lnTo>
                <a:lnTo>
                  <a:pt x="652716" y="1647508"/>
                </a:lnTo>
                <a:lnTo>
                  <a:pt x="650161" y="1648778"/>
                </a:lnTo>
                <a:lnTo>
                  <a:pt x="647925" y="1650048"/>
                </a:lnTo>
                <a:lnTo>
                  <a:pt x="645370" y="1651001"/>
                </a:lnTo>
                <a:lnTo>
                  <a:pt x="643135" y="1651953"/>
                </a:lnTo>
                <a:lnTo>
                  <a:pt x="640260" y="1652271"/>
                </a:lnTo>
                <a:lnTo>
                  <a:pt x="637705" y="1652588"/>
                </a:lnTo>
                <a:lnTo>
                  <a:pt x="635150" y="1652588"/>
                </a:lnTo>
                <a:lnTo>
                  <a:pt x="632595" y="1652271"/>
                </a:lnTo>
                <a:lnTo>
                  <a:pt x="630040" y="1651953"/>
                </a:lnTo>
                <a:lnTo>
                  <a:pt x="627485" y="1651001"/>
                </a:lnTo>
                <a:lnTo>
                  <a:pt x="625250" y="1650048"/>
                </a:lnTo>
                <a:lnTo>
                  <a:pt x="622695" y="1648778"/>
                </a:lnTo>
                <a:lnTo>
                  <a:pt x="620459" y="1647508"/>
                </a:lnTo>
                <a:lnTo>
                  <a:pt x="618223" y="1645603"/>
                </a:lnTo>
                <a:lnTo>
                  <a:pt x="616626" y="1643698"/>
                </a:lnTo>
                <a:lnTo>
                  <a:pt x="614710" y="1641476"/>
                </a:lnTo>
                <a:lnTo>
                  <a:pt x="613113" y="1639253"/>
                </a:lnTo>
                <a:lnTo>
                  <a:pt x="611836" y="1636713"/>
                </a:lnTo>
                <a:lnTo>
                  <a:pt x="610878" y="1634491"/>
                </a:lnTo>
                <a:lnTo>
                  <a:pt x="610239" y="1631951"/>
                </a:lnTo>
                <a:lnTo>
                  <a:pt x="609919" y="1629411"/>
                </a:lnTo>
                <a:lnTo>
                  <a:pt x="609600" y="1626871"/>
                </a:lnTo>
                <a:lnTo>
                  <a:pt x="609600" y="1624331"/>
                </a:lnTo>
                <a:lnTo>
                  <a:pt x="609919" y="1621791"/>
                </a:lnTo>
                <a:lnTo>
                  <a:pt x="610239" y="1619251"/>
                </a:lnTo>
                <a:lnTo>
                  <a:pt x="610878" y="1616711"/>
                </a:lnTo>
                <a:lnTo>
                  <a:pt x="611836" y="1614488"/>
                </a:lnTo>
                <a:lnTo>
                  <a:pt x="613113" y="1611948"/>
                </a:lnTo>
                <a:lnTo>
                  <a:pt x="614710" y="1609726"/>
                </a:lnTo>
                <a:lnTo>
                  <a:pt x="616307" y="1607503"/>
                </a:lnTo>
                <a:lnTo>
                  <a:pt x="618223" y="1605916"/>
                </a:lnTo>
                <a:lnTo>
                  <a:pt x="620459" y="1603693"/>
                </a:lnTo>
                <a:lnTo>
                  <a:pt x="622695" y="1602423"/>
                </a:lnTo>
                <a:lnTo>
                  <a:pt x="625250" y="1601153"/>
                </a:lnTo>
                <a:lnTo>
                  <a:pt x="627485" y="1600201"/>
                </a:lnTo>
                <a:lnTo>
                  <a:pt x="630040" y="1599566"/>
                </a:lnTo>
                <a:lnTo>
                  <a:pt x="632276" y="1598931"/>
                </a:lnTo>
                <a:lnTo>
                  <a:pt x="635150" y="1598613"/>
                </a:lnTo>
                <a:close/>
                <a:moveTo>
                  <a:pt x="560538" y="1557338"/>
                </a:moveTo>
                <a:lnTo>
                  <a:pt x="563413" y="1557338"/>
                </a:lnTo>
                <a:lnTo>
                  <a:pt x="565648" y="1557648"/>
                </a:lnTo>
                <a:lnTo>
                  <a:pt x="568523" y="1557958"/>
                </a:lnTo>
                <a:lnTo>
                  <a:pt x="570758" y="1558578"/>
                </a:lnTo>
                <a:lnTo>
                  <a:pt x="573313" y="1559508"/>
                </a:lnTo>
                <a:lnTo>
                  <a:pt x="575549" y="1560438"/>
                </a:lnTo>
                <a:lnTo>
                  <a:pt x="578104" y="1562298"/>
                </a:lnTo>
                <a:lnTo>
                  <a:pt x="580020" y="1563848"/>
                </a:lnTo>
                <a:lnTo>
                  <a:pt x="582256" y="1565398"/>
                </a:lnTo>
                <a:lnTo>
                  <a:pt x="583853" y="1567878"/>
                </a:lnTo>
                <a:lnTo>
                  <a:pt x="585130" y="1569738"/>
                </a:lnTo>
                <a:lnTo>
                  <a:pt x="586727" y="1572218"/>
                </a:lnTo>
                <a:lnTo>
                  <a:pt x="587685" y="1574388"/>
                </a:lnTo>
                <a:lnTo>
                  <a:pt x="588324" y="1577177"/>
                </a:lnTo>
                <a:lnTo>
                  <a:pt x="588644" y="1579347"/>
                </a:lnTo>
                <a:lnTo>
                  <a:pt x="588963" y="1582137"/>
                </a:lnTo>
                <a:lnTo>
                  <a:pt x="588963" y="1584307"/>
                </a:lnTo>
                <a:lnTo>
                  <a:pt x="588644" y="1587097"/>
                </a:lnTo>
                <a:lnTo>
                  <a:pt x="588324" y="1589887"/>
                </a:lnTo>
                <a:lnTo>
                  <a:pt x="587685" y="1592057"/>
                </a:lnTo>
                <a:lnTo>
                  <a:pt x="586727" y="1594537"/>
                </a:lnTo>
                <a:lnTo>
                  <a:pt x="585130" y="1596707"/>
                </a:lnTo>
                <a:lnTo>
                  <a:pt x="583853" y="1598877"/>
                </a:lnTo>
                <a:lnTo>
                  <a:pt x="582256" y="1600737"/>
                </a:lnTo>
                <a:lnTo>
                  <a:pt x="580020" y="1602597"/>
                </a:lnTo>
                <a:lnTo>
                  <a:pt x="578104" y="1604456"/>
                </a:lnTo>
                <a:lnTo>
                  <a:pt x="575549" y="1606006"/>
                </a:lnTo>
                <a:lnTo>
                  <a:pt x="573633" y="1606936"/>
                </a:lnTo>
                <a:lnTo>
                  <a:pt x="570758" y="1608176"/>
                </a:lnTo>
                <a:lnTo>
                  <a:pt x="568523" y="1608796"/>
                </a:lnTo>
                <a:lnTo>
                  <a:pt x="565968" y="1609416"/>
                </a:lnTo>
                <a:lnTo>
                  <a:pt x="563413" y="1609726"/>
                </a:lnTo>
                <a:lnTo>
                  <a:pt x="560538" y="1609726"/>
                </a:lnTo>
                <a:lnTo>
                  <a:pt x="558303" y="1609416"/>
                </a:lnTo>
                <a:lnTo>
                  <a:pt x="555428" y="1609106"/>
                </a:lnTo>
                <a:lnTo>
                  <a:pt x="552873" y="1608176"/>
                </a:lnTo>
                <a:lnTo>
                  <a:pt x="550638" y="1607246"/>
                </a:lnTo>
                <a:lnTo>
                  <a:pt x="548083" y="1606006"/>
                </a:lnTo>
                <a:lnTo>
                  <a:pt x="545847" y="1604766"/>
                </a:lnTo>
                <a:lnTo>
                  <a:pt x="543931" y="1602907"/>
                </a:lnTo>
                <a:lnTo>
                  <a:pt x="542014" y="1601047"/>
                </a:lnTo>
                <a:lnTo>
                  <a:pt x="540098" y="1599187"/>
                </a:lnTo>
                <a:lnTo>
                  <a:pt x="538501" y="1596707"/>
                </a:lnTo>
                <a:lnTo>
                  <a:pt x="537224" y="1594537"/>
                </a:lnTo>
                <a:lnTo>
                  <a:pt x="536266" y="1592057"/>
                </a:lnTo>
                <a:lnTo>
                  <a:pt x="535627" y="1589887"/>
                </a:lnTo>
                <a:lnTo>
                  <a:pt x="535307" y="1587097"/>
                </a:lnTo>
                <a:lnTo>
                  <a:pt x="534988" y="1584927"/>
                </a:lnTo>
                <a:lnTo>
                  <a:pt x="534988" y="1582137"/>
                </a:lnTo>
                <a:lnTo>
                  <a:pt x="535307" y="1579657"/>
                </a:lnTo>
                <a:lnTo>
                  <a:pt x="535627" y="1577177"/>
                </a:lnTo>
                <a:lnTo>
                  <a:pt x="536266" y="1574698"/>
                </a:lnTo>
                <a:lnTo>
                  <a:pt x="537224" y="1572528"/>
                </a:lnTo>
                <a:lnTo>
                  <a:pt x="538501" y="1570048"/>
                </a:lnTo>
                <a:lnTo>
                  <a:pt x="540098" y="1567878"/>
                </a:lnTo>
                <a:lnTo>
                  <a:pt x="541695" y="1565708"/>
                </a:lnTo>
                <a:lnTo>
                  <a:pt x="543931" y="1563848"/>
                </a:lnTo>
                <a:lnTo>
                  <a:pt x="545847" y="1562298"/>
                </a:lnTo>
                <a:lnTo>
                  <a:pt x="548083" y="1560748"/>
                </a:lnTo>
                <a:lnTo>
                  <a:pt x="550638" y="1559508"/>
                </a:lnTo>
                <a:lnTo>
                  <a:pt x="552873" y="1558578"/>
                </a:lnTo>
                <a:lnTo>
                  <a:pt x="555428" y="1557958"/>
                </a:lnTo>
                <a:lnTo>
                  <a:pt x="558303" y="1557648"/>
                </a:lnTo>
                <a:lnTo>
                  <a:pt x="560538" y="1557338"/>
                </a:lnTo>
                <a:close/>
                <a:moveTo>
                  <a:pt x="703413" y="1555750"/>
                </a:moveTo>
                <a:lnTo>
                  <a:pt x="706288" y="1555750"/>
                </a:lnTo>
                <a:lnTo>
                  <a:pt x="708523" y="1556385"/>
                </a:lnTo>
                <a:lnTo>
                  <a:pt x="711398" y="1556703"/>
                </a:lnTo>
                <a:lnTo>
                  <a:pt x="713633" y="1557338"/>
                </a:lnTo>
                <a:lnTo>
                  <a:pt x="716188" y="1558290"/>
                </a:lnTo>
                <a:lnTo>
                  <a:pt x="718424" y="1559560"/>
                </a:lnTo>
                <a:lnTo>
                  <a:pt x="720660" y="1561148"/>
                </a:lnTo>
                <a:lnTo>
                  <a:pt x="722895" y="1562735"/>
                </a:lnTo>
                <a:lnTo>
                  <a:pt x="724812" y="1564640"/>
                </a:lnTo>
                <a:lnTo>
                  <a:pt x="726409" y="1566863"/>
                </a:lnTo>
                <a:lnTo>
                  <a:pt x="728005" y="1568768"/>
                </a:lnTo>
                <a:lnTo>
                  <a:pt x="729283" y="1571308"/>
                </a:lnTo>
                <a:lnTo>
                  <a:pt x="730241" y="1573530"/>
                </a:lnTo>
                <a:lnTo>
                  <a:pt x="731199" y="1576388"/>
                </a:lnTo>
                <a:lnTo>
                  <a:pt x="731519" y="1578610"/>
                </a:lnTo>
                <a:lnTo>
                  <a:pt x="731838" y="1581468"/>
                </a:lnTo>
                <a:lnTo>
                  <a:pt x="731838" y="1583690"/>
                </a:lnTo>
                <a:lnTo>
                  <a:pt x="731519" y="1586548"/>
                </a:lnTo>
                <a:lnTo>
                  <a:pt x="731199" y="1588770"/>
                </a:lnTo>
                <a:lnTo>
                  <a:pt x="730241" y="1591628"/>
                </a:lnTo>
                <a:lnTo>
                  <a:pt x="729602" y="1594168"/>
                </a:lnTo>
                <a:lnTo>
                  <a:pt x="728005" y="1596390"/>
                </a:lnTo>
                <a:lnTo>
                  <a:pt x="726728" y="1598295"/>
                </a:lnTo>
                <a:lnTo>
                  <a:pt x="725131" y="1600518"/>
                </a:lnTo>
                <a:lnTo>
                  <a:pt x="722895" y="1602423"/>
                </a:lnTo>
                <a:lnTo>
                  <a:pt x="720979" y="1604328"/>
                </a:lnTo>
                <a:lnTo>
                  <a:pt x="718424" y="1605915"/>
                </a:lnTo>
                <a:lnTo>
                  <a:pt x="716188" y="1606868"/>
                </a:lnTo>
                <a:lnTo>
                  <a:pt x="713633" y="1607820"/>
                </a:lnTo>
                <a:lnTo>
                  <a:pt x="711398" y="1609090"/>
                </a:lnTo>
                <a:lnTo>
                  <a:pt x="708523" y="1609408"/>
                </a:lnTo>
                <a:lnTo>
                  <a:pt x="706288" y="1609725"/>
                </a:lnTo>
                <a:lnTo>
                  <a:pt x="703413" y="1609725"/>
                </a:lnTo>
                <a:lnTo>
                  <a:pt x="701178" y="1609408"/>
                </a:lnTo>
                <a:lnTo>
                  <a:pt x="698303" y="1609090"/>
                </a:lnTo>
                <a:lnTo>
                  <a:pt x="696068" y="1607820"/>
                </a:lnTo>
                <a:lnTo>
                  <a:pt x="693513" y="1607185"/>
                </a:lnTo>
                <a:lnTo>
                  <a:pt x="691277" y="1605915"/>
                </a:lnTo>
                <a:lnTo>
                  <a:pt x="688722" y="1604645"/>
                </a:lnTo>
                <a:lnTo>
                  <a:pt x="686806" y="1602740"/>
                </a:lnTo>
                <a:lnTo>
                  <a:pt x="684570" y="1600835"/>
                </a:lnTo>
                <a:lnTo>
                  <a:pt x="682973" y="1598930"/>
                </a:lnTo>
                <a:lnTo>
                  <a:pt x="681696" y="1596390"/>
                </a:lnTo>
                <a:lnTo>
                  <a:pt x="680099" y="1594168"/>
                </a:lnTo>
                <a:lnTo>
                  <a:pt x="679141" y="1591628"/>
                </a:lnTo>
                <a:lnTo>
                  <a:pt x="678502" y="1589405"/>
                </a:lnTo>
                <a:lnTo>
                  <a:pt x="678182" y="1586548"/>
                </a:lnTo>
                <a:lnTo>
                  <a:pt x="677863" y="1584008"/>
                </a:lnTo>
                <a:lnTo>
                  <a:pt x="677863" y="1581468"/>
                </a:lnTo>
                <a:lnTo>
                  <a:pt x="678182" y="1578928"/>
                </a:lnTo>
                <a:lnTo>
                  <a:pt x="678502" y="1576388"/>
                </a:lnTo>
                <a:lnTo>
                  <a:pt x="679141" y="1573848"/>
                </a:lnTo>
                <a:lnTo>
                  <a:pt x="680099" y="1571625"/>
                </a:lnTo>
                <a:lnTo>
                  <a:pt x="681696" y="1569085"/>
                </a:lnTo>
                <a:lnTo>
                  <a:pt x="682973" y="1566863"/>
                </a:lnTo>
                <a:lnTo>
                  <a:pt x="684570" y="1564640"/>
                </a:lnTo>
                <a:lnTo>
                  <a:pt x="686806" y="1562735"/>
                </a:lnTo>
                <a:lnTo>
                  <a:pt x="688722" y="1561148"/>
                </a:lnTo>
                <a:lnTo>
                  <a:pt x="690958" y="1559560"/>
                </a:lnTo>
                <a:lnTo>
                  <a:pt x="693193" y="1558290"/>
                </a:lnTo>
                <a:lnTo>
                  <a:pt x="696068" y="1557338"/>
                </a:lnTo>
                <a:lnTo>
                  <a:pt x="698303" y="1556703"/>
                </a:lnTo>
                <a:lnTo>
                  <a:pt x="700858" y="1556385"/>
                </a:lnTo>
                <a:lnTo>
                  <a:pt x="703413" y="1555750"/>
                </a:lnTo>
                <a:close/>
                <a:moveTo>
                  <a:pt x="626245" y="1514475"/>
                </a:moveTo>
                <a:lnTo>
                  <a:pt x="628800" y="1514475"/>
                </a:lnTo>
                <a:lnTo>
                  <a:pt x="631675" y="1514475"/>
                </a:lnTo>
                <a:lnTo>
                  <a:pt x="634230" y="1514475"/>
                </a:lnTo>
                <a:lnTo>
                  <a:pt x="636785" y="1515114"/>
                </a:lnTo>
                <a:lnTo>
                  <a:pt x="639340" y="1515753"/>
                </a:lnTo>
                <a:lnTo>
                  <a:pt x="641575" y="1516711"/>
                </a:lnTo>
                <a:lnTo>
                  <a:pt x="644130" y="1517669"/>
                </a:lnTo>
                <a:lnTo>
                  <a:pt x="646366" y="1519585"/>
                </a:lnTo>
                <a:lnTo>
                  <a:pt x="648602" y="1521182"/>
                </a:lnTo>
                <a:lnTo>
                  <a:pt x="650199" y="1522779"/>
                </a:lnTo>
                <a:lnTo>
                  <a:pt x="652115" y="1525334"/>
                </a:lnTo>
                <a:lnTo>
                  <a:pt x="653712" y="1527250"/>
                </a:lnTo>
                <a:lnTo>
                  <a:pt x="654989" y="1529805"/>
                </a:lnTo>
                <a:lnTo>
                  <a:pt x="655947" y="1532041"/>
                </a:lnTo>
                <a:lnTo>
                  <a:pt x="656586" y="1534915"/>
                </a:lnTo>
                <a:lnTo>
                  <a:pt x="656906" y="1537151"/>
                </a:lnTo>
                <a:lnTo>
                  <a:pt x="657225" y="1540026"/>
                </a:lnTo>
                <a:lnTo>
                  <a:pt x="657225" y="1542261"/>
                </a:lnTo>
                <a:lnTo>
                  <a:pt x="656906" y="1545136"/>
                </a:lnTo>
                <a:lnTo>
                  <a:pt x="656586" y="1547691"/>
                </a:lnTo>
                <a:lnTo>
                  <a:pt x="655947" y="1550246"/>
                </a:lnTo>
                <a:lnTo>
                  <a:pt x="654989" y="1552801"/>
                </a:lnTo>
                <a:lnTo>
                  <a:pt x="653712" y="1555036"/>
                </a:lnTo>
                <a:lnTo>
                  <a:pt x="652115" y="1557272"/>
                </a:lnTo>
                <a:lnTo>
                  <a:pt x="650518" y="1559188"/>
                </a:lnTo>
                <a:lnTo>
                  <a:pt x="648602" y="1561105"/>
                </a:lnTo>
                <a:lnTo>
                  <a:pt x="646366" y="1563021"/>
                </a:lnTo>
                <a:lnTo>
                  <a:pt x="644130" y="1564618"/>
                </a:lnTo>
                <a:lnTo>
                  <a:pt x="641575" y="1565576"/>
                </a:lnTo>
                <a:lnTo>
                  <a:pt x="639340" y="1566853"/>
                </a:lnTo>
                <a:lnTo>
                  <a:pt x="636785" y="1567492"/>
                </a:lnTo>
                <a:lnTo>
                  <a:pt x="634230" y="1568131"/>
                </a:lnTo>
                <a:lnTo>
                  <a:pt x="631675" y="1568450"/>
                </a:lnTo>
                <a:lnTo>
                  <a:pt x="628800" y="1568450"/>
                </a:lnTo>
                <a:lnTo>
                  <a:pt x="626565" y="1568131"/>
                </a:lnTo>
                <a:lnTo>
                  <a:pt x="623690" y="1567492"/>
                </a:lnTo>
                <a:lnTo>
                  <a:pt x="621455" y="1566853"/>
                </a:lnTo>
                <a:lnTo>
                  <a:pt x="618900" y="1565576"/>
                </a:lnTo>
                <a:lnTo>
                  <a:pt x="616664" y="1564618"/>
                </a:lnTo>
                <a:lnTo>
                  <a:pt x="614109" y="1563340"/>
                </a:lnTo>
                <a:lnTo>
                  <a:pt x="612193" y="1561743"/>
                </a:lnTo>
                <a:lnTo>
                  <a:pt x="610276" y="1559508"/>
                </a:lnTo>
                <a:lnTo>
                  <a:pt x="608360" y="1557591"/>
                </a:lnTo>
                <a:lnTo>
                  <a:pt x="607083" y="1555036"/>
                </a:lnTo>
                <a:lnTo>
                  <a:pt x="605805" y="1552801"/>
                </a:lnTo>
                <a:lnTo>
                  <a:pt x="604528" y="1550246"/>
                </a:lnTo>
                <a:lnTo>
                  <a:pt x="603889" y="1548010"/>
                </a:lnTo>
                <a:lnTo>
                  <a:pt x="603569" y="1545136"/>
                </a:lnTo>
                <a:lnTo>
                  <a:pt x="603250" y="1542900"/>
                </a:lnTo>
                <a:lnTo>
                  <a:pt x="603250" y="1540026"/>
                </a:lnTo>
                <a:lnTo>
                  <a:pt x="603569" y="1537151"/>
                </a:lnTo>
                <a:lnTo>
                  <a:pt x="603889" y="1534915"/>
                </a:lnTo>
                <a:lnTo>
                  <a:pt x="604528" y="1532360"/>
                </a:lnTo>
                <a:lnTo>
                  <a:pt x="605805" y="1530125"/>
                </a:lnTo>
                <a:lnTo>
                  <a:pt x="607083" y="1527570"/>
                </a:lnTo>
                <a:lnTo>
                  <a:pt x="608360" y="1525334"/>
                </a:lnTo>
                <a:lnTo>
                  <a:pt x="610276" y="1523098"/>
                </a:lnTo>
                <a:lnTo>
                  <a:pt x="612193" y="1521182"/>
                </a:lnTo>
                <a:lnTo>
                  <a:pt x="614109" y="1519585"/>
                </a:lnTo>
                <a:lnTo>
                  <a:pt x="616664" y="1517988"/>
                </a:lnTo>
                <a:lnTo>
                  <a:pt x="618580" y="1516711"/>
                </a:lnTo>
                <a:lnTo>
                  <a:pt x="621455" y="1515753"/>
                </a:lnTo>
                <a:lnTo>
                  <a:pt x="623690" y="1515114"/>
                </a:lnTo>
                <a:lnTo>
                  <a:pt x="626245" y="1514475"/>
                </a:lnTo>
                <a:close/>
                <a:moveTo>
                  <a:pt x="483690" y="1514475"/>
                </a:moveTo>
                <a:lnTo>
                  <a:pt x="485925" y="1514475"/>
                </a:lnTo>
                <a:lnTo>
                  <a:pt x="488800" y="1514475"/>
                </a:lnTo>
                <a:lnTo>
                  <a:pt x="491035" y="1514475"/>
                </a:lnTo>
                <a:lnTo>
                  <a:pt x="493910" y="1515114"/>
                </a:lnTo>
                <a:lnTo>
                  <a:pt x="496145" y="1515753"/>
                </a:lnTo>
                <a:lnTo>
                  <a:pt x="498700" y="1516711"/>
                </a:lnTo>
                <a:lnTo>
                  <a:pt x="500936" y="1517669"/>
                </a:lnTo>
                <a:lnTo>
                  <a:pt x="503491" y="1519585"/>
                </a:lnTo>
                <a:lnTo>
                  <a:pt x="505407" y="1521182"/>
                </a:lnTo>
                <a:lnTo>
                  <a:pt x="507643" y="1523418"/>
                </a:lnTo>
                <a:lnTo>
                  <a:pt x="509240" y="1525334"/>
                </a:lnTo>
                <a:lnTo>
                  <a:pt x="510517" y="1527250"/>
                </a:lnTo>
                <a:lnTo>
                  <a:pt x="512114" y="1529805"/>
                </a:lnTo>
                <a:lnTo>
                  <a:pt x="513072" y="1532041"/>
                </a:lnTo>
                <a:lnTo>
                  <a:pt x="513711" y="1534915"/>
                </a:lnTo>
                <a:lnTo>
                  <a:pt x="514031" y="1537151"/>
                </a:lnTo>
                <a:lnTo>
                  <a:pt x="514350" y="1540026"/>
                </a:lnTo>
                <a:lnTo>
                  <a:pt x="514350" y="1542581"/>
                </a:lnTo>
                <a:lnTo>
                  <a:pt x="514031" y="1545136"/>
                </a:lnTo>
                <a:lnTo>
                  <a:pt x="513711" y="1547691"/>
                </a:lnTo>
                <a:lnTo>
                  <a:pt x="513072" y="1550246"/>
                </a:lnTo>
                <a:lnTo>
                  <a:pt x="512114" y="1552801"/>
                </a:lnTo>
                <a:lnTo>
                  <a:pt x="510517" y="1555036"/>
                </a:lnTo>
                <a:lnTo>
                  <a:pt x="509240" y="1557272"/>
                </a:lnTo>
                <a:lnTo>
                  <a:pt x="507643" y="1559188"/>
                </a:lnTo>
                <a:lnTo>
                  <a:pt x="505407" y="1561424"/>
                </a:lnTo>
                <a:lnTo>
                  <a:pt x="503491" y="1563021"/>
                </a:lnTo>
                <a:lnTo>
                  <a:pt x="500936" y="1564618"/>
                </a:lnTo>
                <a:lnTo>
                  <a:pt x="499020" y="1565576"/>
                </a:lnTo>
                <a:lnTo>
                  <a:pt x="496145" y="1566853"/>
                </a:lnTo>
                <a:lnTo>
                  <a:pt x="493910" y="1567492"/>
                </a:lnTo>
                <a:lnTo>
                  <a:pt x="491355" y="1568131"/>
                </a:lnTo>
                <a:lnTo>
                  <a:pt x="488800" y="1568450"/>
                </a:lnTo>
                <a:lnTo>
                  <a:pt x="485925" y="1568450"/>
                </a:lnTo>
                <a:lnTo>
                  <a:pt x="483690" y="1568131"/>
                </a:lnTo>
                <a:lnTo>
                  <a:pt x="480815" y="1567811"/>
                </a:lnTo>
                <a:lnTo>
                  <a:pt x="478580" y="1566853"/>
                </a:lnTo>
                <a:lnTo>
                  <a:pt x="476025" y="1566215"/>
                </a:lnTo>
                <a:lnTo>
                  <a:pt x="473789" y="1564618"/>
                </a:lnTo>
                <a:lnTo>
                  <a:pt x="471553" y="1563340"/>
                </a:lnTo>
                <a:lnTo>
                  <a:pt x="469318" y="1561743"/>
                </a:lnTo>
                <a:lnTo>
                  <a:pt x="467401" y="1559508"/>
                </a:lnTo>
                <a:lnTo>
                  <a:pt x="465485" y="1557591"/>
                </a:lnTo>
                <a:lnTo>
                  <a:pt x="464208" y="1555036"/>
                </a:lnTo>
                <a:lnTo>
                  <a:pt x="462611" y="1552801"/>
                </a:lnTo>
                <a:lnTo>
                  <a:pt x="461972" y="1550246"/>
                </a:lnTo>
                <a:lnTo>
                  <a:pt x="461014" y="1548010"/>
                </a:lnTo>
                <a:lnTo>
                  <a:pt x="460694" y="1545136"/>
                </a:lnTo>
                <a:lnTo>
                  <a:pt x="460375" y="1542900"/>
                </a:lnTo>
                <a:lnTo>
                  <a:pt x="460375" y="1540026"/>
                </a:lnTo>
                <a:lnTo>
                  <a:pt x="460694" y="1537790"/>
                </a:lnTo>
                <a:lnTo>
                  <a:pt x="461014" y="1534915"/>
                </a:lnTo>
                <a:lnTo>
                  <a:pt x="461972" y="1532360"/>
                </a:lnTo>
                <a:lnTo>
                  <a:pt x="462611" y="1530125"/>
                </a:lnTo>
                <a:lnTo>
                  <a:pt x="464208" y="1527570"/>
                </a:lnTo>
                <a:lnTo>
                  <a:pt x="465485" y="1525334"/>
                </a:lnTo>
                <a:lnTo>
                  <a:pt x="467082" y="1523418"/>
                </a:lnTo>
                <a:lnTo>
                  <a:pt x="469318" y="1521182"/>
                </a:lnTo>
                <a:lnTo>
                  <a:pt x="471234" y="1519585"/>
                </a:lnTo>
                <a:lnTo>
                  <a:pt x="473789" y="1517988"/>
                </a:lnTo>
                <a:lnTo>
                  <a:pt x="476025" y="1516711"/>
                </a:lnTo>
                <a:lnTo>
                  <a:pt x="478580" y="1515753"/>
                </a:lnTo>
                <a:lnTo>
                  <a:pt x="480815" y="1515114"/>
                </a:lnTo>
                <a:lnTo>
                  <a:pt x="483690" y="1514475"/>
                </a:lnTo>
                <a:close/>
                <a:moveTo>
                  <a:pt x="551498" y="1473200"/>
                </a:moveTo>
                <a:lnTo>
                  <a:pt x="554355" y="1473200"/>
                </a:lnTo>
                <a:lnTo>
                  <a:pt x="556895" y="1473200"/>
                </a:lnTo>
                <a:lnTo>
                  <a:pt x="559435" y="1473200"/>
                </a:lnTo>
                <a:lnTo>
                  <a:pt x="561975" y="1473824"/>
                </a:lnTo>
                <a:lnTo>
                  <a:pt x="564515" y="1474448"/>
                </a:lnTo>
                <a:lnTo>
                  <a:pt x="566738" y="1475383"/>
                </a:lnTo>
                <a:lnTo>
                  <a:pt x="569278" y="1476319"/>
                </a:lnTo>
                <a:lnTo>
                  <a:pt x="571183" y="1477878"/>
                </a:lnTo>
                <a:lnTo>
                  <a:pt x="573723" y="1479437"/>
                </a:lnTo>
                <a:lnTo>
                  <a:pt x="575311" y="1481620"/>
                </a:lnTo>
                <a:lnTo>
                  <a:pt x="577533" y="1483491"/>
                </a:lnTo>
                <a:lnTo>
                  <a:pt x="578803" y="1485674"/>
                </a:lnTo>
                <a:lnTo>
                  <a:pt x="580073" y="1488168"/>
                </a:lnTo>
                <a:lnTo>
                  <a:pt x="581025" y="1490351"/>
                </a:lnTo>
                <a:lnTo>
                  <a:pt x="581661" y="1492846"/>
                </a:lnTo>
                <a:lnTo>
                  <a:pt x="582295" y="1495652"/>
                </a:lnTo>
                <a:lnTo>
                  <a:pt x="582613" y="1497835"/>
                </a:lnTo>
                <a:lnTo>
                  <a:pt x="582613" y="1500642"/>
                </a:lnTo>
                <a:lnTo>
                  <a:pt x="582295" y="1503136"/>
                </a:lnTo>
                <a:lnTo>
                  <a:pt x="581661" y="1505631"/>
                </a:lnTo>
                <a:lnTo>
                  <a:pt x="581025" y="1507814"/>
                </a:lnTo>
                <a:lnTo>
                  <a:pt x="580073" y="1510620"/>
                </a:lnTo>
                <a:lnTo>
                  <a:pt x="578803" y="1512491"/>
                </a:lnTo>
                <a:lnTo>
                  <a:pt x="577533" y="1514986"/>
                </a:lnTo>
                <a:lnTo>
                  <a:pt x="575628" y="1516857"/>
                </a:lnTo>
                <a:lnTo>
                  <a:pt x="573723" y="1519040"/>
                </a:lnTo>
                <a:lnTo>
                  <a:pt x="571501" y="1520599"/>
                </a:lnTo>
                <a:lnTo>
                  <a:pt x="569278" y="1521846"/>
                </a:lnTo>
                <a:lnTo>
                  <a:pt x="566738" y="1523405"/>
                </a:lnTo>
                <a:lnTo>
                  <a:pt x="564515" y="1524341"/>
                </a:lnTo>
                <a:lnTo>
                  <a:pt x="561975" y="1524965"/>
                </a:lnTo>
                <a:lnTo>
                  <a:pt x="559435" y="1525588"/>
                </a:lnTo>
                <a:lnTo>
                  <a:pt x="556895" y="1525588"/>
                </a:lnTo>
                <a:lnTo>
                  <a:pt x="554355" y="1525588"/>
                </a:lnTo>
                <a:lnTo>
                  <a:pt x="551815" y="1525588"/>
                </a:lnTo>
                <a:lnTo>
                  <a:pt x="549275" y="1524965"/>
                </a:lnTo>
                <a:lnTo>
                  <a:pt x="546735" y="1524341"/>
                </a:lnTo>
                <a:lnTo>
                  <a:pt x="544513" y="1523405"/>
                </a:lnTo>
                <a:lnTo>
                  <a:pt x="541973" y="1522158"/>
                </a:lnTo>
                <a:lnTo>
                  <a:pt x="539751" y="1520599"/>
                </a:lnTo>
                <a:lnTo>
                  <a:pt x="537528" y="1519040"/>
                </a:lnTo>
                <a:lnTo>
                  <a:pt x="535623" y="1517169"/>
                </a:lnTo>
                <a:lnTo>
                  <a:pt x="533718" y="1514986"/>
                </a:lnTo>
                <a:lnTo>
                  <a:pt x="532448" y="1512803"/>
                </a:lnTo>
                <a:lnTo>
                  <a:pt x="531178" y="1510620"/>
                </a:lnTo>
                <a:lnTo>
                  <a:pt x="530225" y="1508126"/>
                </a:lnTo>
                <a:lnTo>
                  <a:pt x="529273" y="1505631"/>
                </a:lnTo>
                <a:lnTo>
                  <a:pt x="528955" y="1503136"/>
                </a:lnTo>
                <a:lnTo>
                  <a:pt x="528638" y="1500642"/>
                </a:lnTo>
                <a:lnTo>
                  <a:pt x="528638" y="1498147"/>
                </a:lnTo>
                <a:lnTo>
                  <a:pt x="528955" y="1495652"/>
                </a:lnTo>
                <a:lnTo>
                  <a:pt x="529273" y="1493158"/>
                </a:lnTo>
                <a:lnTo>
                  <a:pt x="530225" y="1490975"/>
                </a:lnTo>
                <a:lnTo>
                  <a:pt x="531178" y="1488168"/>
                </a:lnTo>
                <a:lnTo>
                  <a:pt x="532448" y="1486297"/>
                </a:lnTo>
                <a:lnTo>
                  <a:pt x="533718" y="1483803"/>
                </a:lnTo>
                <a:lnTo>
                  <a:pt x="535623" y="1481932"/>
                </a:lnTo>
                <a:lnTo>
                  <a:pt x="537528" y="1479749"/>
                </a:lnTo>
                <a:lnTo>
                  <a:pt x="539751" y="1478190"/>
                </a:lnTo>
                <a:lnTo>
                  <a:pt x="541973" y="1476942"/>
                </a:lnTo>
                <a:lnTo>
                  <a:pt x="543878" y="1475383"/>
                </a:lnTo>
                <a:lnTo>
                  <a:pt x="546735" y="1474448"/>
                </a:lnTo>
                <a:lnTo>
                  <a:pt x="549275" y="1473824"/>
                </a:lnTo>
                <a:lnTo>
                  <a:pt x="551498" y="1473200"/>
                </a:lnTo>
                <a:close/>
                <a:moveTo>
                  <a:pt x="409078" y="1473200"/>
                </a:moveTo>
                <a:lnTo>
                  <a:pt x="411313" y="1473200"/>
                </a:lnTo>
                <a:lnTo>
                  <a:pt x="414188" y="1473200"/>
                </a:lnTo>
                <a:lnTo>
                  <a:pt x="416423" y="1473200"/>
                </a:lnTo>
                <a:lnTo>
                  <a:pt x="419298" y="1473839"/>
                </a:lnTo>
                <a:lnTo>
                  <a:pt x="421853" y="1474478"/>
                </a:lnTo>
                <a:lnTo>
                  <a:pt x="424088" y="1475436"/>
                </a:lnTo>
                <a:lnTo>
                  <a:pt x="426643" y="1476713"/>
                </a:lnTo>
                <a:lnTo>
                  <a:pt x="428879" y="1478310"/>
                </a:lnTo>
                <a:lnTo>
                  <a:pt x="430795" y="1479907"/>
                </a:lnTo>
                <a:lnTo>
                  <a:pt x="433031" y="1481823"/>
                </a:lnTo>
                <a:lnTo>
                  <a:pt x="434628" y="1484059"/>
                </a:lnTo>
                <a:lnTo>
                  <a:pt x="436225" y="1486295"/>
                </a:lnTo>
                <a:lnTo>
                  <a:pt x="437502" y="1488530"/>
                </a:lnTo>
                <a:lnTo>
                  <a:pt x="438460" y="1491085"/>
                </a:lnTo>
                <a:lnTo>
                  <a:pt x="439099" y="1493640"/>
                </a:lnTo>
                <a:lnTo>
                  <a:pt x="439419" y="1496196"/>
                </a:lnTo>
                <a:lnTo>
                  <a:pt x="439738" y="1498751"/>
                </a:lnTo>
                <a:lnTo>
                  <a:pt x="439738" y="1501306"/>
                </a:lnTo>
                <a:lnTo>
                  <a:pt x="439419" y="1503861"/>
                </a:lnTo>
                <a:lnTo>
                  <a:pt x="439099" y="1506416"/>
                </a:lnTo>
                <a:lnTo>
                  <a:pt x="438460" y="1508971"/>
                </a:lnTo>
                <a:lnTo>
                  <a:pt x="437502" y="1511526"/>
                </a:lnTo>
                <a:lnTo>
                  <a:pt x="436225" y="1513761"/>
                </a:lnTo>
                <a:lnTo>
                  <a:pt x="434628" y="1515997"/>
                </a:lnTo>
                <a:lnTo>
                  <a:pt x="433031" y="1517913"/>
                </a:lnTo>
                <a:lnTo>
                  <a:pt x="430795" y="1520149"/>
                </a:lnTo>
                <a:lnTo>
                  <a:pt x="428879" y="1521746"/>
                </a:lnTo>
                <a:lnTo>
                  <a:pt x="426963" y="1523343"/>
                </a:lnTo>
                <a:lnTo>
                  <a:pt x="424408" y="1524620"/>
                </a:lnTo>
                <a:lnTo>
                  <a:pt x="421853" y="1525578"/>
                </a:lnTo>
                <a:lnTo>
                  <a:pt x="419298" y="1526217"/>
                </a:lnTo>
                <a:lnTo>
                  <a:pt x="417062" y="1526856"/>
                </a:lnTo>
                <a:lnTo>
                  <a:pt x="414188" y="1527175"/>
                </a:lnTo>
                <a:lnTo>
                  <a:pt x="411313" y="1527175"/>
                </a:lnTo>
                <a:lnTo>
                  <a:pt x="409078" y="1526856"/>
                </a:lnTo>
                <a:lnTo>
                  <a:pt x="406203" y="1526217"/>
                </a:lnTo>
                <a:lnTo>
                  <a:pt x="403968" y="1525578"/>
                </a:lnTo>
                <a:lnTo>
                  <a:pt x="401413" y="1524620"/>
                </a:lnTo>
                <a:lnTo>
                  <a:pt x="399177" y="1523343"/>
                </a:lnTo>
                <a:lnTo>
                  <a:pt x="396941" y="1522065"/>
                </a:lnTo>
                <a:lnTo>
                  <a:pt x="394706" y="1520468"/>
                </a:lnTo>
                <a:lnTo>
                  <a:pt x="393109" y="1518233"/>
                </a:lnTo>
                <a:lnTo>
                  <a:pt x="391192" y="1516316"/>
                </a:lnTo>
                <a:lnTo>
                  <a:pt x="389596" y="1513761"/>
                </a:lnTo>
                <a:lnTo>
                  <a:pt x="388318" y="1511526"/>
                </a:lnTo>
                <a:lnTo>
                  <a:pt x="387360" y="1508971"/>
                </a:lnTo>
                <a:lnTo>
                  <a:pt x="386402" y="1506735"/>
                </a:lnTo>
                <a:lnTo>
                  <a:pt x="386082" y="1503861"/>
                </a:lnTo>
                <a:lnTo>
                  <a:pt x="385763" y="1501306"/>
                </a:lnTo>
                <a:lnTo>
                  <a:pt x="385763" y="1498751"/>
                </a:lnTo>
                <a:lnTo>
                  <a:pt x="386082" y="1496196"/>
                </a:lnTo>
                <a:lnTo>
                  <a:pt x="386402" y="1493640"/>
                </a:lnTo>
                <a:lnTo>
                  <a:pt x="387360" y="1491405"/>
                </a:lnTo>
                <a:lnTo>
                  <a:pt x="388318" y="1488530"/>
                </a:lnTo>
                <a:lnTo>
                  <a:pt x="389596" y="1486614"/>
                </a:lnTo>
                <a:lnTo>
                  <a:pt x="390873" y="1484059"/>
                </a:lnTo>
                <a:lnTo>
                  <a:pt x="392470" y="1482143"/>
                </a:lnTo>
                <a:lnTo>
                  <a:pt x="394706" y="1479907"/>
                </a:lnTo>
                <a:lnTo>
                  <a:pt x="396622" y="1478310"/>
                </a:lnTo>
                <a:lnTo>
                  <a:pt x="399177" y="1477033"/>
                </a:lnTo>
                <a:lnTo>
                  <a:pt x="401413" y="1475436"/>
                </a:lnTo>
                <a:lnTo>
                  <a:pt x="403968" y="1474478"/>
                </a:lnTo>
                <a:lnTo>
                  <a:pt x="406203" y="1473839"/>
                </a:lnTo>
                <a:lnTo>
                  <a:pt x="409078" y="1473200"/>
                </a:lnTo>
                <a:close/>
                <a:moveTo>
                  <a:pt x="479743" y="1430338"/>
                </a:moveTo>
                <a:lnTo>
                  <a:pt x="482283" y="1430338"/>
                </a:lnTo>
                <a:lnTo>
                  <a:pt x="484823" y="1430658"/>
                </a:lnTo>
                <a:lnTo>
                  <a:pt x="487363" y="1431296"/>
                </a:lnTo>
                <a:lnTo>
                  <a:pt x="489903" y="1431935"/>
                </a:lnTo>
                <a:lnTo>
                  <a:pt x="492125" y="1432893"/>
                </a:lnTo>
                <a:lnTo>
                  <a:pt x="494665" y="1434171"/>
                </a:lnTo>
                <a:lnTo>
                  <a:pt x="496887" y="1435448"/>
                </a:lnTo>
                <a:lnTo>
                  <a:pt x="499110" y="1437045"/>
                </a:lnTo>
                <a:lnTo>
                  <a:pt x="500697" y="1439281"/>
                </a:lnTo>
                <a:lnTo>
                  <a:pt x="502920" y="1441197"/>
                </a:lnTo>
                <a:lnTo>
                  <a:pt x="504190" y="1443752"/>
                </a:lnTo>
                <a:lnTo>
                  <a:pt x="505460" y="1445988"/>
                </a:lnTo>
                <a:lnTo>
                  <a:pt x="506413" y="1448543"/>
                </a:lnTo>
                <a:lnTo>
                  <a:pt x="507365" y="1450778"/>
                </a:lnTo>
                <a:lnTo>
                  <a:pt x="507683" y="1453653"/>
                </a:lnTo>
                <a:lnTo>
                  <a:pt x="508000" y="1455889"/>
                </a:lnTo>
                <a:lnTo>
                  <a:pt x="508000" y="1458763"/>
                </a:lnTo>
                <a:lnTo>
                  <a:pt x="507683" y="1461318"/>
                </a:lnTo>
                <a:lnTo>
                  <a:pt x="507365" y="1463873"/>
                </a:lnTo>
                <a:lnTo>
                  <a:pt x="506413" y="1466109"/>
                </a:lnTo>
                <a:lnTo>
                  <a:pt x="505460" y="1468664"/>
                </a:lnTo>
                <a:lnTo>
                  <a:pt x="504190" y="1470899"/>
                </a:lnTo>
                <a:lnTo>
                  <a:pt x="502920" y="1473454"/>
                </a:lnTo>
                <a:lnTo>
                  <a:pt x="501015" y="1475371"/>
                </a:lnTo>
                <a:lnTo>
                  <a:pt x="499110" y="1477606"/>
                </a:lnTo>
                <a:lnTo>
                  <a:pt x="496887" y="1479203"/>
                </a:lnTo>
                <a:lnTo>
                  <a:pt x="494665" y="1480481"/>
                </a:lnTo>
                <a:lnTo>
                  <a:pt x="492125" y="1482078"/>
                </a:lnTo>
                <a:lnTo>
                  <a:pt x="489903" y="1483036"/>
                </a:lnTo>
                <a:lnTo>
                  <a:pt x="487363" y="1483674"/>
                </a:lnTo>
                <a:lnTo>
                  <a:pt x="485140" y="1483994"/>
                </a:lnTo>
                <a:lnTo>
                  <a:pt x="482283" y="1484313"/>
                </a:lnTo>
                <a:lnTo>
                  <a:pt x="479743" y="1484313"/>
                </a:lnTo>
                <a:lnTo>
                  <a:pt x="477203" y="1484313"/>
                </a:lnTo>
                <a:lnTo>
                  <a:pt x="474663" y="1483674"/>
                </a:lnTo>
                <a:lnTo>
                  <a:pt x="472123" y="1483036"/>
                </a:lnTo>
                <a:lnTo>
                  <a:pt x="469900" y="1482078"/>
                </a:lnTo>
                <a:lnTo>
                  <a:pt x="467360" y="1480481"/>
                </a:lnTo>
                <a:lnTo>
                  <a:pt x="465137" y="1479203"/>
                </a:lnTo>
                <a:lnTo>
                  <a:pt x="462915" y="1477606"/>
                </a:lnTo>
                <a:lnTo>
                  <a:pt x="461327" y="1475371"/>
                </a:lnTo>
                <a:lnTo>
                  <a:pt x="459105" y="1473454"/>
                </a:lnTo>
                <a:lnTo>
                  <a:pt x="457835" y="1471219"/>
                </a:lnTo>
                <a:lnTo>
                  <a:pt x="456565" y="1468983"/>
                </a:lnTo>
                <a:lnTo>
                  <a:pt x="455613" y="1466428"/>
                </a:lnTo>
                <a:lnTo>
                  <a:pt x="454977" y="1463873"/>
                </a:lnTo>
                <a:lnTo>
                  <a:pt x="454343" y="1461318"/>
                </a:lnTo>
                <a:lnTo>
                  <a:pt x="454025" y="1458763"/>
                </a:lnTo>
                <a:lnTo>
                  <a:pt x="454025" y="1456208"/>
                </a:lnTo>
                <a:lnTo>
                  <a:pt x="454343" y="1453653"/>
                </a:lnTo>
                <a:lnTo>
                  <a:pt x="454977" y="1451098"/>
                </a:lnTo>
                <a:lnTo>
                  <a:pt x="455613" y="1448543"/>
                </a:lnTo>
                <a:lnTo>
                  <a:pt x="456565" y="1445988"/>
                </a:lnTo>
                <a:lnTo>
                  <a:pt x="457835" y="1443752"/>
                </a:lnTo>
                <a:lnTo>
                  <a:pt x="459105" y="1441517"/>
                </a:lnTo>
                <a:lnTo>
                  <a:pt x="461010" y="1439600"/>
                </a:lnTo>
                <a:lnTo>
                  <a:pt x="462915" y="1437365"/>
                </a:lnTo>
                <a:lnTo>
                  <a:pt x="465137" y="1435768"/>
                </a:lnTo>
                <a:lnTo>
                  <a:pt x="467360" y="1434171"/>
                </a:lnTo>
                <a:lnTo>
                  <a:pt x="469900" y="1432893"/>
                </a:lnTo>
                <a:lnTo>
                  <a:pt x="472123" y="1431935"/>
                </a:lnTo>
                <a:lnTo>
                  <a:pt x="474663" y="1431296"/>
                </a:lnTo>
                <a:lnTo>
                  <a:pt x="476885" y="1430658"/>
                </a:lnTo>
                <a:lnTo>
                  <a:pt x="479743" y="1430338"/>
                </a:lnTo>
                <a:close/>
                <a:moveTo>
                  <a:pt x="334327" y="1430338"/>
                </a:moveTo>
                <a:lnTo>
                  <a:pt x="336867" y="1430338"/>
                </a:lnTo>
                <a:lnTo>
                  <a:pt x="339407" y="1430338"/>
                </a:lnTo>
                <a:lnTo>
                  <a:pt x="341947" y="1430338"/>
                </a:lnTo>
                <a:lnTo>
                  <a:pt x="344487" y="1430981"/>
                </a:lnTo>
                <a:lnTo>
                  <a:pt x="347027" y="1431623"/>
                </a:lnTo>
                <a:lnTo>
                  <a:pt x="349250" y="1432587"/>
                </a:lnTo>
                <a:lnTo>
                  <a:pt x="351790" y="1433872"/>
                </a:lnTo>
                <a:lnTo>
                  <a:pt x="354013" y="1435479"/>
                </a:lnTo>
                <a:lnTo>
                  <a:pt x="356235" y="1437085"/>
                </a:lnTo>
                <a:lnTo>
                  <a:pt x="358140" y="1439013"/>
                </a:lnTo>
                <a:lnTo>
                  <a:pt x="359727" y="1440940"/>
                </a:lnTo>
                <a:lnTo>
                  <a:pt x="361315" y="1443511"/>
                </a:lnTo>
                <a:lnTo>
                  <a:pt x="362585" y="1445760"/>
                </a:lnTo>
                <a:lnTo>
                  <a:pt x="363537" y="1448330"/>
                </a:lnTo>
                <a:lnTo>
                  <a:pt x="364173" y="1450579"/>
                </a:lnTo>
                <a:lnTo>
                  <a:pt x="364490" y="1453470"/>
                </a:lnTo>
                <a:lnTo>
                  <a:pt x="365125" y="1455719"/>
                </a:lnTo>
                <a:lnTo>
                  <a:pt x="365125" y="1458611"/>
                </a:lnTo>
                <a:lnTo>
                  <a:pt x="364490" y="1461181"/>
                </a:lnTo>
                <a:lnTo>
                  <a:pt x="364173" y="1463751"/>
                </a:lnTo>
                <a:lnTo>
                  <a:pt x="363537" y="1466000"/>
                </a:lnTo>
                <a:lnTo>
                  <a:pt x="362585" y="1468571"/>
                </a:lnTo>
                <a:lnTo>
                  <a:pt x="361315" y="1470819"/>
                </a:lnTo>
                <a:lnTo>
                  <a:pt x="359727" y="1473390"/>
                </a:lnTo>
                <a:lnTo>
                  <a:pt x="358140" y="1475317"/>
                </a:lnTo>
                <a:lnTo>
                  <a:pt x="356235" y="1477566"/>
                </a:lnTo>
                <a:lnTo>
                  <a:pt x="354013" y="1479173"/>
                </a:lnTo>
                <a:lnTo>
                  <a:pt x="352107" y="1480458"/>
                </a:lnTo>
                <a:lnTo>
                  <a:pt x="349567" y="1482064"/>
                </a:lnTo>
                <a:lnTo>
                  <a:pt x="347027" y="1483028"/>
                </a:lnTo>
                <a:lnTo>
                  <a:pt x="344487" y="1483671"/>
                </a:lnTo>
                <a:lnTo>
                  <a:pt x="342265" y="1484313"/>
                </a:lnTo>
                <a:lnTo>
                  <a:pt x="339407" y="1484313"/>
                </a:lnTo>
                <a:lnTo>
                  <a:pt x="337185" y="1484313"/>
                </a:lnTo>
                <a:lnTo>
                  <a:pt x="334327" y="1484313"/>
                </a:lnTo>
                <a:lnTo>
                  <a:pt x="332105" y="1483671"/>
                </a:lnTo>
                <a:lnTo>
                  <a:pt x="329247" y="1483028"/>
                </a:lnTo>
                <a:lnTo>
                  <a:pt x="326707" y="1482064"/>
                </a:lnTo>
                <a:lnTo>
                  <a:pt x="324485" y="1481100"/>
                </a:lnTo>
                <a:lnTo>
                  <a:pt x="322580" y="1479173"/>
                </a:lnTo>
                <a:lnTo>
                  <a:pt x="320040" y="1477566"/>
                </a:lnTo>
                <a:lnTo>
                  <a:pt x="318453" y="1475639"/>
                </a:lnTo>
                <a:lnTo>
                  <a:pt x="316547" y="1473390"/>
                </a:lnTo>
                <a:lnTo>
                  <a:pt x="314960" y="1471462"/>
                </a:lnTo>
                <a:lnTo>
                  <a:pt x="314007" y="1468892"/>
                </a:lnTo>
                <a:lnTo>
                  <a:pt x="313055" y="1466322"/>
                </a:lnTo>
                <a:lnTo>
                  <a:pt x="311785" y="1463751"/>
                </a:lnTo>
                <a:lnTo>
                  <a:pt x="311467" y="1461181"/>
                </a:lnTo>
                <a:lnTo>
                  <a:pt x="311150" y="1458611"/>
                </a:lnTo>
                <a:lnTo>
                  <a:pt x="311150" y="1456041"/>
                </a:lnTo>
                <a:lnTo>
                  <a:pt x="311467" y="1453470"/>
                </a:lnTo>
                <a:lnTo>
                  <a:pt x="311785" y="1450900"/>
                </a:lnTo>
                <a:lnTo>
                  <a:pt x="313055" y="1448330"/>
                </a:lnTo>
                <a:lnTo>
                  <a:pt x="313690" y="1445760"/>
                </a:lnTo>
                <a:lnTo>
                  <a:pt x="314960" y="1443832"/>
                </a:lnTo>
                <a:lnTo>
                  <a:pt x="316230" y="1441262"/>
                </a:lnTo>
                <a:lnTo>
                  <a:pt x="318135" y="1439334"/>
                </a:lnTo>
                <a:lnTo>
                  <a:pt x="320040" y="1437085"/>
                </a:lnTo>
                <a:lnTo>
                  <a:pt x="321945" y="1435479"/>
                </a:lnTo>
                <a:lnTo>
                  <a:pt x="324485" y="1434194"/>
                </a:lnTo>
                <a:lnTo>
                  <a:pt x="326707" y="1432587"/>
                </a:lnTo>
                <a:lnTo>
                  <a:pt x="329247" y="1431623"/>
                </a:lnTo>
                <a:lnTo>
                  <a:pt x="331470" y="1430981"/>
                </a:lnTo>
                <a:lnTo>
                  <a:pt x="334327" y="1430338"/>
                </a:lnTo>
                <a:close/>
                <a:moveTo>
                  <a:pt x="404212" y="1389063"/>
                </a:moveTo>
                <a:lnTo>
                  <a:pt x="407002" y="1389063"/>
                </a:lnTo>
                <a:lnTo>
                  <a:pt x="409172" y="1389373"/>
                </a:lnTo>
                <a:lnTo>
                  <a:pt x="411962" y="1389683"/>
                </a:lnTo>
                <a:lnTo>
                  <a:pt x="414132" y="1390613"/>
                </a:lnTo>
                <a:lnTo>
                  <a:pt x="416612" y="1391233"/>
                </a:lnTo>
                <a:lnTo>
                  <a:pt x="418781" y="1392783"/>
                </a:lnTo>
                <a:lnTo>
                  <a:pt x="421261" y="1394023"/>
                </a:lnTo>
                <a:lnTo>
                  <a:pt x="423121" y="1395573"/>
                </a:lnTo>
                <a:lnTo>
                  <a:pt x="424981" y="1397743"/>
                </a:lnTo>
                <a:lnTo>
                  <a:pt x="426841" y="1399603"/>
                </a:lnTo>
                <a:lnTo>
                  <a:pt x="428081" y="1402083"/>
                </a:lnTo>
                <a:lnTo>
                  <a:pt x="429321" y="1404253"/>
                </a:lnTo>
                <a:lnTo>
                  <a:pt x="430561" y="1406733"/>
                </a:lnTo>
                <a:lnTo>
                  <a:pt x="431181" y="1408902"/>
                </a:lnTo>
                <a:lnTo>
                  <a:pt x="431491" y="1411692"/>
                </a:lnTo>
                <a:lnTo>
                  <a:pt x="431801" y="1413862"/>
                </a:lnTo>
                <a:lnTo>
                  <a:pt x="431801" y="1416652"/>
                </a:lnTo>
                <a:lnTo>
                  <a:pt x="431491" y="1418822"/>
                </a:lnTo>
                <a:lnTo>
                  <a:pt x="431181" y="1421612"/>
                </a:lnTo>
                <a:lnTo>
                  <a:pt x="430561" y="1423782"/>
                </a:lnTo>
                <a:lnTo>
                  <a:pt x="429321" y="1426262"/>
                </a:lnTo>
                <a:lnTo>
                  <a:pt x="428081" y="1428742"/>
                </a:lnTo>
                <a:lnTo>
                  <a:pt x="426841" y="1430912"/>
                </a:lnTo>
                <a:lnTo>
                  <a:pt x="424981" y="1432772"/>
                </a:lnTo>
                <a:lnTo>
                  <a:pt x="423121" y="1434941"/>
                </a:lnTo>
                <a:lnTo>
                  <a:pt x="421261" y="1436491"/>
                </a:lnTo>
                <a:lnTo>
                  <a:pt x="418781" y="1438041"/>
                </a:lnTo>
                <a:lnTo>
                  <a:pt x="416922" y="1439281"/>
                </a:lnTo>
                <a:lnTo>
                  <a:pt x="414132" y="1440211"/>
                </a:lnTo>
                <a:lnTo>
                  <a:pt x="411962" y="1440831"/>
                </a:lnTo>
                <a:lnTo>
                  <a:pt x="409482" y="1441141"/>
                </a:lnTo>
                <a:lnTo>
                  <a:pt x="407002" y="1441451"/>
                </a:lnTo>
                <a:lnTo>
                  <a:pt x="404212" y="1441451"/>
                </a:lnTo>
                <a:lnTo>
                  <a:pt x="401732" y="1441141"/>
                </a:lnTo>
                <a:lnTo>
                  <a:pt x="399252" y="1440831"/>
                </a:lnTo>
                <a:lnTo>
                  <a:pt x="396772" y="1440211"/>
                </a:lnTo>
                <a:lnTo>
                  <a:pt x="394602" y="1439281"/>
                </a:lnTo>
                <a:lnTo>
                  <a:pt x="392123" y="1438041"/>
                </a:lnTo>
                <a:lnTo>
                  <a:pt x="390263" y="1436491"/>
                </a:lnTo>
                <a:lnTo>
                  <a:pt x="387783" y="1434941"/>
                </a:lnTo>
                <a:lnTo>
                  <a:pt x="386233" y="1432772"/>
                </a:lnTo>
                <a:lnTo>
                  <a:pt x="384373" y="1430912"/>
                </a:lnTo>
                <a:lnTo>
                  <a:pt x="382823" y="1429052"/>
                </a:lnTo>
                <a:lnTo>
                  <a:pt x="381583" y="1426572"/>
                </a:lnTo>
                <a:lnTo>
                  <a:pt x="380963" y="1424402"/>
                </a:lnTo>
                <a:lnTo>
                  <a:pt x="380033" y="1421612"/>
                </a:lnTo>
                <a:lnTo>
                  <a:pt x="379723" y="1419132"/>
                </a:lnTo>
                <a:lnTo>
                  <a:pt x="379413" y="1416652"/>
                </a:lnTo>
                <a:lnTo>
                  <a:pt x="379413" y="1414172"/>
                </a:lnTo>
                <a:lnTo>
                  <a:pt x="379723" y="1411692"/>
                </a:lnTo>
                <a:lnTo>
                  <a:pt x="380033" y="1409212"/>
                </a:lnTo>
                <a:lnTo>
                  <a:pt x="380653" y="1406733"/>
                </a:lnTo>
                <a:lnTo>
                  <a:pt x="381583" y="1404253"/>
                </a:lnTo>
                <a:lnTo>
                  <a:pt x="382823" y="1402083"/>
                </a:lnTo>
                <a:lnTo>
                  <a:pt x="384373" y="1399913"/>
                </a:lnTo>
                <a:lnTo>
                  <a:pt x="385923" y="1397743"/>
                </a:lnTo>
                <a:lnTo>
                  <a:pt x="387783" y="1395883"/>
                </a:lnTo>
                <a:lnTo>
                  <a:pt x="389953" y="1394333"/>
                </a:lnTo>
                <a:lnTo>
                  <a:pt x="392123" y="1392783"/>
                </a:lnTo>
                <a:lnTo>
                  <a:pt x="394602" y="1391853"/>
                </a:lnTo>
                <a:lnTo>
                  <a:pt x="396772" y="1390613"/>
                </a:lnTo>
                <a:lnTo>
                  <a:pt x="399252" y="1389683"/>
                </a:lnTo>
                <a:lnTo>
                  <a:pt x="401732" y="1389373"/>
                </a:lnTo>
                <a:lnTo>
                  <a:pt x="404212" y="1389063"/>
                </a:lnTo>
                <a:close/>
                <a:moveTo>
                  <a:pt x="260667" y="1389063"/>
                </a:moveTo>
                <a:lnTo>
                  <a:pt x="263207" y="1389063"/>
                </a:lnTo>
                <a:lnTo>
                  <a:pt x="265747" y="1389383"/>
                </a:lnTo>
                <a:lnTo>
                  <a:pt x="268287" y="1390021"/>
                </a:lnTo>
                <a:lnTo>
                  <a:pt x="270827" y="1390660"/>
                </a:lnTo>
                <a:lnTo>
                  <a:pt x="273050" y="1391938"/>
                </a:lnTo>
                <a:lnTo>
                  <a:pt x="275590" y="1392896"/>
                </a:lnTo>
                <a:lnTo>
                  <a:pt x="277813" y="1394173"/>
                </a:lnTo>
                <a:lnTo>
                  <a:pt x="280035" y="1395770"/>
                </a:lnTo>
                <a:lnTo>
                  <a:pt x="281940" y="1398006"/>
                </a:lnTo>
                <a:lnTo>
                  <a:pt x="283845" y="1399922"/>
                </a:lnTo>
                <a:lnTo>
                  <a:pt x="285115" y="1402477"/>
                </a:lnTo>
                <a:lnTo>
                  <a:pt x="286385" y="1404713"/>
                </a:lnTo>
                <a:lnTo>
                  <a:pt x="287337" y="1407268"/>
                </a:lnTo>
                <a:lnTo>
                  <a:pt x="288290" y="1409503"/>
                </a:lnTo>
                <a:lnTo>
                  <a:pt x="288607" y="1412378"/>
                </a:lnTo>
                <a:lnTo>
                  <a:pt x="288925" y="1414614"/>
                </a:lnTo>
                <a:lnTo>
                  <a:pt x="288925" y="1417488"/>
                </a:lnTo>
                <a:lnTo>
                  <a:pt x="288607" y="1420362"/>
                </a:lnTo>
                <a:lnTo>
                  <a:pt x="288290" y="1422598"/>
                </a:lnTo>
                <a:lnTo>
                  <a:pt x="287337" y="1425153"/>
                </a:lnTo>
                <a:lnTo>
                  <a:pt x="286385" y="1427389"/>
                </a:lnTo>
                <a:lnTo>
                  <a:pt x="285115" y="1429944"/>
                </a:lnTo>
                <a:lnTo>
                  <a:pt x="283845" y="1432179"/>
                </a:lnTo>
                <a:lnTo>
                  <a:pt x="281940" y="1434415"/>
                </a:lnTo>
                <a:lnTo>
                  <a:pt x="280035" y="1436331"/>
                </a:lnTo>
                <a:lnTo>
                  <a:pt x="277813" y="1437928"/>
                </a:lnTo>
                <a:lnTo>
                  <a:pt x="275907" y="1439525"/>
                </a:lnTo>
                <a:lnTo>
                  <a:pt x="273367" y="1440803"/>
                </a:lnTo>
                <a:lnTo>
                  <a:pt x="271145" y="1441761"/>
                </a:lnTo>
                <a:lnTo>
                  <a:pt x="268287" y="1442399"/>
                </a:lnTo>
                <a:lnTo>
                  <a:pt x="266065" y="1442719"/>
                </a:lnTo>
                <a:lnTo>
                  <a:pt x="263207" y="1443038"/>
                </a:lnTo>
                <a:lnTo>
                  <a:pt x="260985" y="1443038"/>
                </a:lnTo>
                <a:lnTo>
                  <a:pt x="258127" y="1442719"/>
                </a:lnTo>
                <a:lnTo>
                  <a:pt x="255905" y="1442399"/>
                </a:lnTo>
                <a:lnTo>
                  <a:pt x="253047" y="1441761"/>
                </a:lnTo>
                <a:lnTo>
                  <a:pt x="250825" y="1440803"/>
                </a:lnTo>
                <a:lnTo>
                  <a:pt x="248285" y="1439525"/>
                </a:lnTo>
                <a:lnTo>
                  <a:pt x="246380" y="1437928"/>
                </a:lnTo>
                <a:lnTo>
                  <a:pt x="244157" y="1436331"/>
                </a:lnTo>
                <a:lnTo>
                  <a:pt x="242253" y="1434734"/>
                </a:lnTo>
                <a:lnTo>
                  <a:pt x="240347" y="1432179"/>
                </a:lnTo>
                <a:lnTo>
                  <a:pt x="238760" y="1430263"/>
                </a:lnTo>
                <a:lnTo>
                  <a:pt x="237807" y="1427708"/>
                </a:lnTo>
                <a:lnTo>
                  <a:pt x="236855" y="1425472"/>
                </a:lnTo>
                <a:lnTo>
                  <a:pt x="235585" y="1422598"/>
                </a:lnTo>
                <a:lnTo>
                  <a:pt x="235267" y="1420362"/>
                </a:lnTo>
                <a:lnTo>
                  <a:pt x="234950" y="1417488"/>
                </a:lnTo>
                <a:lnTo>
                  <a:pt x="234950" y="1414933"/>
                </a:lnTo>
                <a:lnTo>
                  <a:pt x="235267" y="1412378"/>
                </a:lnTo>
                <a:lnTo>
                  <a:pt x="236220" y="1409823"/>
                </a:lnTo>
                <a:lnTo>
                  <a:pt x="236855" y="1407268"/>
                </a:lnTo>
                <a:lnTo>
                  <a:pt x="237807" y="1404713"/>
                </a:lnTo>
                <a:lnTo>
                  <a:pt x="238760" y="1402477"/>
                </a:lnTo>
                <a:lnTo>
                  <a:pt x="240030" y="1400242"/>
                </a:lnTo>
                <a:lnTo>
                  <a:pt x="241935" y="1398325"/>
                </a:lnTo>
                <a:lnTo>
                  <a:pt x="243840" y="1396409"/>
                </a:lnTo>
                <a:lnTo>
                  <a:pt x="246063" y="1394493"/>
                </a:lnTo>
                <a:lnTo>
                  <a:pt x="248285" y="1392896"/>
                </a:lnTo>
                <a:lnTo>
                  <a:pt x="250825" y="1391938"/>
                </a:lnTo>
                <a:lnTo>
                  <a:pt x="253047" y="1390660"/>
                </a:lnTo>
                <a:lnTo>
                  <a:pt x="255587" y="1390021"/>
                </a:lnTo>
                <a:lnTo>
                  <a:pt x="258127" y="1389383"/>
                </a:lnTo>
                <a:lnTo>
                  <a:pt x="260667" y="1389063"/>
                </a:lnTo>
                <a:close/>
                <a:moveTo>
                  <a:pt x="328763" y="1346200"/>
                </a:moveTo>
                <a:lnTo>
                  <a:pt x="331638" y="1346200"/>
                </a:lnTo>
                <a:lnTo>
                  <a:pt x="333873" y="1346520"/>
                </a:lnTo>
                <a:lnTo>
                  <a:pt x="336748" y="1346839"/>
                </a:lnTo>
                <a:lnTo>
                  <a:pt x="338983" y="1347478"/>
                </a:lnTo>
                <a:lnTo>
                  <a:pt x="341538" y="1348755"/>
                </a:lnTo>
                <a:lnTo>
                  <a:pt x="343774" y="1350033"/>
                </a:lnTo>
                <a:lnTo>
                  <a:pt x="346329" y="1351310"/>
                </a:lnTo>
                <a:lnTo>
                  <a:pt x="348245" y="1353226"/>
                </a:lnTo>
                <a:lnTo>
                  <a:pt x="350481" y="1355143"/>
                </a:lnTo>
                <a:lnTo>
                  <a:pt x="352078" y="1357059"/>
                </a:lnTo>
                <a:lnTo>
                  <a:pt x="353355" y="1359614"/>
                </a:lnTo>
                <a:lnTo>
                  <a:pt x="354952" y="1361850"/>
                </a:lnTo>
                <a:lnTo>
                  <a:pt x="355910" y="1364405"/>
                </a:lnTo>
                <a:lnTo>
                  <a:pt x="356549" y="1366640"/>
                </a:lnTo>
                <a:lnTo>
                  <a:pt x="356869" y="1369515"/>
                </a:lnTo>
                <a:lnTo>
                  <a:pt x="357188" y="1371751"/>
                </a:lnTo>
                <a:lnTo>
                  <a:pt x="357188" y="1374625"/>
                </a:lnTo>
                <a:lnTo>
                  <a:pt x="356869" y="1377180"/>
                </a:lnTo>
                <a:lnTo>
                  <a:pt x="356549" y="1379735"/>
                </a:lnTo>
                <a:lnTo>
                  <a:pt x="355910" y="1382290"/>
                </a:lnTo>
                <a:lnTo>
                  <a:pt x="354952" y="1384526"/>
                </a:lnTo>
                <a:lnTo>
                  <a:pt x="353355" y="1387081"/>
                </a:lnTo>
                <a:lnTo>
                  <a:pt x="352078" y="1389316"/>
                </a:lnTo>
                <a:lnTo>
                  <a:pt x="350481" y="1391552"/>
                </a:lnTo>
                <a:lnTo>
                  <a:pt x="348245" y="1393149"/>
                </a:lnTo>
                <a:lnTo>
                  <a:pt x="346329" y="1395065"/>
                </a:lnTo>
                <a:lnTo>
                  <a:pt x="343774" y="1396662"/>
                </a:lnTo>
                <a:lnTo>
                  <a:pt x="341858" y="1397940"/>
                </a:lnTo>
                <a:lnTo>
                  <a:pt x="338983" y="1398898"/>
                </a:lnTo>
                <a:lnTo>
                  <a:pt x="336748" y="1399536"/>
                </a:lnTo>
                <a:lnTo>
                  <a:pt x="334193" y="1399856"/>
                </a:lnTo>
                <a:lnTo>
                  <a:pt x="331638" y="1400175"/>
                </a:lnTo>
                <a:lnTo>
                  <a:pt x="328763" y="1400175"/>
                </a:lnTo>
                <a:lnTo>
                  <a:pt x="326528" y="1399856"/>
                </a:lnTo>
                <a:lnTo>
                  <a:pt x="323653" y="1399536"/>
                </a:lnTo>
                <a:lnTo>
                  <a:pt x="321418" y="1398898"/>
                </a:lnTo>
                <a:lnTo>
                  <a:pt x="318863" y="1397940"/>
                </a:lnTo>
                <a:lnTo>
                  <a:pt x="316627" y="1396662"/>
                </a:lnTo>
                <a:lnTo>
                  <a:pt x="314391" y="1395065"/>
                </a:lnTo>
                <a:lnTo>
                  <a:pt x="312156" y="1393468"/>
                </a:lnTo>
                <a:lnTo>
                  <a:pt x="310239" y="1391552"/>
                </a:lnTo>
                <a:lnTo>
                  <a:pt x="308323" y="1389316"/>
                </a:lnTo>
                <a:lnTo>
                  <a:pt x="307046" y="1387081"/>
                </a:lnTo>
                <a:lnTo>
                  <a:pt x="305449" y="1384845"/>
                </a:lnTo>
                <a:lnTo>
                  <a:pt x="304810" y="1382290"/>
                </a:lnTo>
                <a:lnTo>
                  <a:pt x="303852" y="1379735"/>
                </a:lnTo>
                <a:lnTo>
                  <a:pt x="303532" y="1377499"/>
                </a:lnTo>
                <a:lnTo>
                  <a:pt x="303213" y="1374625"/>
                </a:lnTo>
                <a:lnTo>
                  <a:pt x="303213" y="1371751"/>
                </a:lnTo>
                <a:lnTo>
                  <a:pt x="303532" y="1369515"/>
                </a:lnTo>
                <a:lnTo>
                  <a:pt x="303852" y="1366640"/>
                </a:lnTo>
                <a:lnTo>
                  <a:pt x="304810" y="1364405"/>
                </a:lnTo>
                <a:lnTo>
                  <a:pt x="305449" y="1361850"/>
                </a:lnTo>
                <a:lnTo>
                  <a:pt x="307046" y="1359614"/>
                </a:lnTo>
                <a:lnTo>
                  <a:pt x="308323" y="1357379"/>
                </a:lnTo>
                <a:lnTo>
                  <a:pt x="309920" y="1355143"/>
                </a:lnTo>
                <a:lnTo>
                  <a:pt x="312156" y="1353546"/>
                </a:lnTo>
                <a:lnTo>
                  <a:pt x="314072" y="1351630"/>
                </a:lnTo>
                <a:lnTo>
                  <a:pt x="316627" y="1350033"/>
                </a:lnTo>
                <a:lnTo>
                  <a:pt x="318863" y="1348755"/>
                </a:lnTo>
                <a:lnTo>
                  <a:pt x="321418" y="1347797"/>
                </a:lnTo>
                <a:lnTo>
                  <a:pt x="323653" y="1346839"/>
                </a:lnTo>
                <a:lnTo>
                  <a:pt x="326528" y="1346520"/>
                </a:lnTo>
                <a:lnTo>
                  <a:pt x="328763" y="1346200"/>
                </a:lnTo>
                <a:close/>
                <a:moveTo>
                  <a:pt x="186560" y="1346200"/>
                </a:moveTo>
                <a:lnTo>
                  <a:pt x="189055" y="1346200"/>
                </a:lnTo>
                <a:lnTo>
                  <a:pt x="191861" y="1346518"/>
                </a:lnTo>
                <a:lnTo>
                  <a:pt x="194356" y="1346835"/>
                </a:lnTo>
                <a:lnTo>
                  <a:pt x="196539" y="1347470"/>
                </a:lnTo>
                <a:lnTo>
                  <a:pt x="199033" y="1348740"/>
                </a:lnTo>
                <a:lnTo>
                  <a:pt x="201216" y="1350010"/>
                </a:lnTo>
                <a:lnTo>
                  <a:pt x="203711" y="1351280"/>
                </a:lnTo>
                <a:lnTo>
                  <a:pt x="205582" y="1353185"/>
                </a:lnTo>
                <a:lnTo>
                  <a:pt x="207453" y="1355090"/>
                </a:lnTo>
                <a:lnTo>
                  <a:pt x="209324" y="1356995"/>
                </a:lnTo>
                <a:lnTo>
                  <a:pt x="210571" y="1359535"/>
                </a:lnTo>
                <a:lnTo>
                  <a:pt x="211818" y="1361758"/>
                </a:lnTo>
                <a:lnTo>
                  <a:pt x="213066" y="1364298"/>
                </a:lnTo>
                <a:lnTo>
                  <a:pt x="213689" y="1366520"/>
                </a:lnTo>
                <a:lnTo>
                  <a:pt x="214313" y="1369378"/>
                </a:lnTo>
                <a:lnTo>
                  <a:pt x="214313" y="1371918"/>
                </a:lnTo>
                <a:lnTo>
                  <a:pt x="214313" y="1374458"/>
                </a:lnTo>
                <a:lnTo>
                  <a:pt x="214313" y="1376998"/>
                </a:lnTo>
                <a:lnTo>
                  <a:pt x="213689" y="1379538"/>
                </a:lnTo>
                <a:lnTo>
                  <a:pt x="213066" y="1382078"/>
                </a:lnTo>
                <a:lnTo>
                  <a:pt x="211818" y="1384300"/>
                </a:lnTo>
                <a:lnTo>
                  <a:pt x="210883" y="1386840"/>
                </a:lnTo>
                <a:lnTo>
                  <a:pt x="209324" y="1389063"/>
                </a:lnTo>
                <a:lnTo>
                  <a:pt x="207453" y="1391285"/>
                </a:lnTo>
                <a:lnTo>
                  <a:pt x="205582" y="1393190"/>
                </a:lnTo>
                <a:lnTo>
                  <a:pt x="203711" y="1394778"/>
                </a:lnTo>
                <a:lnTo>
                  <a:pt x="201528" y="1396365"/>
                </a:lnTo>
                <a:lnTo>
                  <a:pt x="199345" y="1397635"/>
                </a:lnTo>
                <a:lnTo>
                  <a:pt x="196850" y="1398588"/>
                </a:lnTo>
                <a:lnTo>
                  <a:pt x="194356" y="1399223"/>
                </a:lnTo>
                <a:lnTo>
                  <a:pt x="191861" y="1399540"/>
                </a:lnTo>
                <a:lnTo>
                  <a:pt x="189055" y="1400175"/>
                </a:lnTo>
                <a:lnTo>
                  <a:pt x="186872" y="1400175"/>
                </a:lnTo>
                <a:lnTo>
                  <a:pt x="184065" y="1399540"/>
                </a:lnTo>
                <a:lnTo>
                  <a:pt x="181882" y="1399223"/>
                </a:lnTo>
                <a:lnTo>
                  <a:pt x="179076" y="1398588"/>
                </a:lnTo>
                <a:lnTo>
                  <a:pt x="176893" y="1397635"/>
                </a:lnTo>
                <a:lnTo>
                  <a:pt x="174398" y="1396365"/>
                </a:lnTo>
                <a:lnTo>
                  <a:pt x="172527" y="1394778"/>
                </a:lnTo>
                <a:lnTo>
                  <a:pt x="170345" y="1393190"/>
                </a:lnTo>
                <a:lnTo>
                  <a:pt x="168473" y="1391603"/>
                </a:lnTo>
                <a:lnTo>
                  <a:pt x="166914" y="1389063"/>
                </a:lnTo>
                <a:lnTo>
                  <a:pt x="165043" y="1387158"/>
                </a:lnTo>
                <a:lnTo>
                  <a:pt x="164108" y="1384618"/>
                </a:lnTo>
                <a:lnTo>
                  <a:pt x="163172" y="1382395"/>
                </a:lnTo>
                <a:lnTo>
                  <a:pt x="162549" y="1379538"/>
                </a:lnTo>
                <a:lnTo>
                  <a:pt x="161925" y="1377315"/>
                </a:lnTo>
                <a:lnTo>
                  <a:pt x="161925" y="1374458"/>
                </a:lnTo>
                <a:lnTo>
                  <a:pt x="161925" y="1372235"/>
                </a:lnTo>
                <a:lnTo>
                  <a:pt x="161925" y="1369378"/>
                </a:lnTo>
                <a:lnTo>
                  <a:pt x="162549" y="1367155"/>
                </a:lnTo>
                <a:lnTo>
                  <a:pt x="163172" y="1364298"/>
                </a:lnTo>
                <a:lnTo>
                  <a:pt x="164108" y="1361758"/>
                </a:lnTo>
                <a:lnTo>
                  <a:pt x="165043" y="1359535"/>
                </a:lnTo>
                <a:lnTo>
                  <a:pt x="166914" y="1357630"/>
                </a:lnTo>
                <a:lnTo>
                  <a:pt x="168473" y="1355408"/>
                </a:lnTo>
                <a:lnTo>
                  <a:pt x="170033" y="1353503"/>
                </a:lnTo>
                <a:lnTo>
                  <a:pt x="172215" y="1351598"/>
                </a:lnTo>
                <a:lnTo>
                  <a:pt x="174398" y="1350010"/>
                </a:lnTo>
                <a:lnTo>
                  <a:pt x="176893" y="1349058"/>
                </a:lnTo>
                <a:lnTo>
                  <a:pt x="179076" y="1347788"/>
                </a:lnTo>
                <a:lnTo>
                  <a:pt x="181571" y="1346835"/>
                </a:lnTo>
                <a:lnTo>
                  <a:pt x="184065" y="1346518"/>
                </a:lnTo>
                <a:lnTo>
                  <a:pt x="186560" y="1346200"/>
                </a:lnTo>
                <a:close/>
                <a:moveTo>
                  <a:pt x="254150" y="1304925"/>
                </a:moveTo>
                <a:lnTo>
                  <a:pt x="257025" y="1304925"/>
                </a:lnTo>
                <a:lnTo>
                  <a:pt x="259260" y="1305243"/>
                </a:lnTo>
                <a:lnTo>
                  <a:pt x="262135" y="1305560"/>
                </a:lnTo>
                <a:lnTo>
                  <a:pt x="264370" y="1306195"/>
                </a:lnTo>
                <a:lnTo>
                  <a:pt x="266925" y="1307465"/>
                </a:lnTo>
                <a:lnTo>
                  <a:pt x="269161" y="1308735"/>
                </a:lnTo>
                <a:lnTo>
                  <a:pt x="271716" y="1310005"/>
                </a:lnTo>
                <a:lnTo>
                  <a:pt x="273632" y="1311910"/>
                </a:lnTo>
                <a:lnTo>
                  <a:pt x="275868" y="1313815"/>
                </a:lnTo>
                <a:lnTo>
                  <a:pt x="277465" y="1316038"/>
                </a:lnTo>
                <a:lnTo>
                  <a:pt x="278742" y="1318260"/>
                </a:lnTo>
                <a:lnTo>
                  <a:pt x="280339" y="1320165"/>
                </a:lnTo>
                <a:lnTo>
                  <a:pt x="281297" y="1323023"/>
                </a:lnTo>
                <a:lnTo>
                  <a:pt x="281936" y="1325563"/>
                </a:lnTo>
                <a:lnTo>
                  <a:pt x="282256" y="1327785"/>
                </a:lnTo>
                <a:lnTo>
                  <a:pt x="282575" y="1330643"/>
                </a:lnTo>
                <a:lnTo>
                  <a:pt x="282575" y="1333183"/>
                </a:lnTo>
                <a:lnTo>
                  <a:pt x="282256" y="1335723"/>
                </a:lnTo>
                <a:lnTo>
                  <a:pt x="281936" y="1338263"/>
                </a:lnTo>
                <a:lnTo>
                  <a:pt x="281297" y="1340803"/>
                </a:lnTo>
                <a:lnTo>
                  <a:pt x="280339" y="1343025"/>
                </a:lnTo>
                <a:lnTo>
                  <a:pt x="278742" y="1345565"/>
                </a:lnTo>
                <a:lnTo>
                  <a:pt x="277465" y="1347470"/>
                </a:lnTo>
                <a:lnTo>
                  <a:pt x="275868" y="1349693"/>
                </a:lnTo>
                <a:lnTo>
                  <a:pt x="273632" y="1351598"/>
                </a:lnTo>
                <a:lnTo>
                  <a:pt x="271716" y="1353185"/>
                </a:lnTo>
                <a:lnTo>
                  <a:pt x="269800" y="1355090"/>
                </a:lnTo>
                <a:lnTo>
                  <a:pt x="267245" y="1356043"/>
                </a:lnTo>
                <a:lnTo>
                  <a:pt x="265009" y="1356995"/>
                </a:lnTo>
                <a:lnTo>
                  <a:pt x="262135" y="1357948"/>
                </a:lnTo>
                <a:lnTo>
                  <a:pt x="259580" y="1358583"/>
                </a:lnTo>
                <a:lnTo>
                  <a:pt x="257025" y="1358900"/>
                </a:lnTo>
                <a:lnTo>
                  <a:pt x="254470" y="1358900"/>
                </a:lnTo>
                <a:lnTo>
                  <a:pt x="251915" y="1358583"/>
                </a:lnTo>
                <a:lnTo>
                  <a:pt x="249360" y="1357948"/>
                </a:lnTo>
                <a:lnTo>
                  <a:pt x="246805" y="1357313"/>
                </a:lnTo>
                <a:lnTo>
                  <a:pt x="244250" y="1356360"/>
                </a:lnTo>
                <a:lnTo>
                  <a:pt x="242014" y="1355090"/>
                </a:lnTo>
                <a:lnTo>
                  <a:pt x="239778" y="1353820"/>
                </a:lnTo>
                <a:lnTo>
                  <a:pt x="237543" y="1351915"/>
                </a:lnTo>
                <a:lnTo>
                  <a:pt x="235626" y="1350010"/>
                </a:lnTo>
                <a:lnTo>
                  <a:pt x="234029" y="1347788"/>
                </a:lnTo>
                <a:lnTo>
                  <a:pt x="232433" y="1345565"/>
                </a:lnTo>
                <a:lnTo>
                  <a:pt x="231155" y="1343025"/>
                </a:lnTo>
                <a:lnTo>
                  <a:pt x="230197" y="1340803"/>
                </a:lnTo>
                <a:lnTo>
                  <a:pt x="229239" y="1338263"/>
                </a:lnTo>
                <a:lnTo>
                  <a:pt x="228919" y="1335723"/>
                </a:lnTo>
                <a:lnTo>
                  <a:pt x="228600" y="1333183"/>
                </a:lnTo>
                <a:lnTo>
                  <a:pt x="228600" y="1330643"/>
                </a:lnTo>
                <a:lnTo>
                  <a:pt x="228919" y="1328103"/>
                </a:lnTo>
                <a:lnTo>
                  <a:pt x="229239" y="1325563"/>
                </a:lnTo>
                <a:lnTo>
                  <a:pt x="230197" y="1323023"/>
                </a:lnTo>
                <a:lnTo>
                  <a:pt x="230836" y="1320800"/>
                </a:lnTo>
                <a:lnTo>
                  <a:pt x="232433" y="1318260"/>
                </a:lnTo>
                <a:lnTo>
                  <a:pt x="233710" y="1316038"/>
                </a:lnTo>
                <a:lnTo>
                  <a:pt x="235307" y="1313815"/>
                </a:lnTo>
                <a:lnTo>
                  <a:pt x="237543" y="1311910"/>
                </a:lnTo>
                <a:lnTo>
                  <a:pt x="239459" y="1310005"/>
                </a:lnTo>
                <a:lnTo>
                  <a:pt x="242014" y="1308735"/>
                </a:lnTo>
                <a:lnTo>
                  <a:pt x="244250" y="1307465"/>
                </a:lnTo>
                <a:lnTo>
                  <a:pt x="246805" y="1306195"/>
                </a:lnTo>
                <a:lnTo>
                  <a:pt x="249040" y="1305560"/>
                </a:lnTo>
                <a:lnTo>
                  <a:pt x="251915" y="1305243"/>
                </a:lnTo>
                <a:lnTo>
                  <a:pt x="254150" y="1304925"/>
                </a:lnTo>
                <a:close/>
                <a:moveTo>
                  <a:pt x="193292" y="1212326"/>
                </a:moveTo>
                <a:lnTo>
                  <a:pt x="121879" y="1342796"/>
                </a:lnTo>
                <a:lnTo>
                  <a:pt x="119340" y="1348193"/>
                </a:lnTo>
                <a:lnTo>
                  <a:pt x="117435" y="1353907"/>
                </a:lnTo>
                <a:lnTo>
                  <a:pt x="115848" y="1359621"/>
                </a:lnTo>
                <a:lnTo>
                  <a:pt x="115214" y="1365335"/>
                </a:lnTo>
                <a:lnTo>
                  <a:pt x="114896" y="1370732"/>
                </a:lnTo>
                <a:lnTo>
                  <a:pt x="115214" y="1376446"/>
                </a:lnTo>
                <a:lnTo>
                  <a:pt x="115848" y="1382477"/>
                </a:lnTo>
                <a:lnTo>
                  <a:pt x="117118" y="1387874"/>
                </a:lnTo>
                <a:lnTo>
                  <a:pt x="119340" y="1393270"/>
                </a:lnTo>
                <a:lnTo>
                  <a:pt x="121244" y="1398349"/>
                </a:lnTo>
                <a:lnTo>
                  <a:pt x="124418" y="1403429"/>
                </a:lnTo>
                <a:lnTo>
                  <a:pt x="127592" y="1407873"/>
                </a:lnTo>
                <a:lnTo>
                  <a:pt x="131401" y="1412317"/>
                </a:lnTo>
                <a:lnTo>
                  <a:pt x="135527" y="1416444"/>
                </a:lnTo>
                <a:lnTo>
                  <a:pt x="140288" y="1420253"/>
                </a:lnTo>
                <a:lnTo>
                  <a:pt x="145366" y="1423110"/>
                </a:lnTo>
                <a:lnTo>
                  <a:pt x="727464" y="1741826"/>
                </a:lnTo>
                <a:lnTo>
                  <a:pt x="732860" y="1744048"/>
                </a:lnTo>
                <a:lnTo>
                  <a:pt x="738573" y="1746270"/>
                </a:lnTo>
                <a:lnTo>
                  <a:pt x="743969" y="1747857"/>
                </a:lnTo>
                <a:lnTo>
                  <a:pt x="749682" y="1748492"/>
                </a:lnTo>
                <a:lnTo>
                  <a:pt x="755395" y="1748810"/>
                </a:lnTo>
                <a:lnTo>
                  <a:pt x="761108" y="1748492"/>
                </a:lnTo>
                <a:lnTo>
                  <a:pt x="766821" y="1747857"/>
                </a:lnTo>
                <a:lnTo>
                  <a:pt x="772217" y="1746588"/>
                </a:lnTo>
                <a:lnTo>
                  <a:pt x="777612" y="1744366"/>
                </a:lnTo>
                <a:lnTo>
                  <a:pt x="783008" y="1742143"/>
                </a:lnTo>
                <a:lnTo>
                  <a:pt x="787769" y="1739286"/>
                </a:lnTo>
                <a:lnTo>
                  <a:pt x="792530" y="1736112"/>
                </a:lnTo>
                <a:lnTo>
                  <a:pt x="796973" y="1732303"/>
                </a:lnTo>
                <a:lnTo>
                  <a:pt x="801099" y="1727858"/>
                </a:lnTo>
                <a:lnTo>
                  <a:pt x="804591" y="1723414"/>
                </a:lnTo>
                <a:lnTo>
                  <a:pt x="807765" y="1718018"/>
                </a:lnTo>
                <a:lnTo>
                  <a:pt x="878861" y="1587547"/>
                </a:lnTo>
                <a:lnTo>
                  <a:pt x="193292" y="1212326"/>
                </a:lnTo>
                <a:close/>
                <a:moveTo>
                  <a:pt x="319615" y="914879"/>
                </a:moveTo>
                <a:lnTo>
                  <a:pt x="324375" y="969480"/>
                </a:lnTo>
                <a:lnTo>
                  <a:pt x="325962" y="990431"/>
                </a:lnTo>
                <a:lnTo>
                  <a:pt x="307236" y="998368"/>
                </a:lnTo>
                <a:lnTo>
                  <a:pt x="256453" y="1020589"/>
                </a:lnTo>
                <a:lnTo>
                  <a:pt x="1057235" y="1458982"/>
                </a:lnTo>
                <a:lnTo>
                  <a:pt x="1074375" y="1435491"/>
                </a:lnTo>
                <a:lnTo>
                  <a:pt x="1091831" y="1412317"/>
                </a:lnTo>
                <a:lnTo>
                  <a:pt x="319615" y="914879"/>
                </a:lnTo>
                <a:close/>
                <a:moveTo>
                  <a:pt x="431337" y="786631"/>
                </a:moveTo>
                <a:lnTo>
                  <a:pt x="424354" y="860913"/>
                </a:lnTo>
                <a:lnTo>
                  <a:pt x="422450" y="882817"/>
                </a:lnTo>
                <a:lnTo>
                  <a:pt x="400550" y="886627"/>
                </a:lnTo>
                <a:lnTo>
                  <a:pt x="343736" y="896467"/>
                </a:lnTo>
                <a:lnTo>
                  <a:pt x="1109605" y="1389461"/>
                </a:lnTo>
                <a:lnTo>
                  <a:pt x="1125475" y="1370414"/>
                </a:lnTo>
                <a:lnTo>
                  <a:pt x="1141662" y="1351685"/>
                </a:lnTo>
                <a:lnTo>
                  <a:pt x="431337" y="786631"/>
                </a:lnTo>
                <a:close/>
                <a:moveTo>
                  <a:pt x="1590084" y="765175"/>
                </a:moveTo>
                <a:lnTo>
                  <a:pt x="1594152" y="765175"/>
                </a:lnTo>
                <a:lnTo>
                  <a:pt x="1598219" y="765490"/>
                </a:lnTo>
                <a:lnTo>
                  <a:pt x="1600096" y="766121"/>
                </a:lnTo>
                <a:lnTo>
                  <a:pt x="1601973" y="766751"/>
                </a:lnTo>
                <a:lnTo>
                  <a:pt x="1603850" y="768012"/>
                </a:lnTo>
                <a:lnTo>
                  <a:pt x="1605415" y="769272"/>
                </a:lnTo>
                <a:lnTo>
                  <a:pt x="1606979" y="770533"/>
                </a:lnTo>
                <a:lnTo>
                  <a:pt x="1608856" y="771794"/>
                </a:lnTo>
                <a:lnTo>
                  <a:pt x="1610108" y="773685"/>
                </a:lnTo>
                <a:lnTo>
                  <a:pt x="1611359" y="775576"/>
                </a:lnTo>
                <a:lnTo>
                  <a:pt x="1612611" y="777467"/>
                </a:lnTo>
                <a:lnTo>
                  <a:pt x="1613237" y="779358"/>
                </a:lnTo>
                <a:lnTo>
                  <a:pt x="1613862" y="781249"/>
                </a:lnTo>
                <a:lnTo>
                  <a:pt x="1614175" y="783455"/>
                </a:lnTo>
                <a:lnTo>
                  <a:pt x="1614488" y="787552"/>
                </a:lnTo>
                <a:lnTo>
                  <a:pt x="1613862" y="791965"/>
                </a:lnTo>
                <a:lnTo>
                  <a:pt x="1613237" y="793540"/>
                </a:lnTo>
                <a:lnTo>
                  <a:pt x="1612611" y="795431"/>
                </a:lnTo>
                <a:lnTo>
                  <a:pt x="1611359" y="797638"/>
                </a:lnTo>
                <a:lnTo>
                  <a:pt x="1610421" y="799213"/>
                </a:lnTo>
                <a:lnTo>
                  <a:pt x="1609169" y="801104"/>
                </a:lnTo>
                <a:lnTo>
                  <a:pt x="1607605" y="802680"/>
                </a:lnTo>
                <a:lnTo>
                  <a:pt x="1605728" y="803941"/>
                </a:lnTo>
                <a:lnTo>
                  <a:pt x="1604163" y="804886"/>
                </a:lnTo>
                <a:lnTo>
                  <a:pt x="1601973" y="806147"/>
                </a:lnTo>
                <a:lnTo>
                  <a:pt x="1600096" y="807093"/>
                </a:lnTo>
                <a:lnTo>
                  <a:pt x="1598219" y="807723"/>
                </a:lnTo>
                <a:lnTo>
                  <a:pt x="1596029" y="808038"/>
                </a:lnTo>
                <a:lnTo>
                  <a:pt x="1591961" y="808038"/>
                </a:lnTo>
                <a:lnTo>
                  <a:pt x="1587894" y="807723"/>
                </a:lnTo>
                <a:lnTo>
                  <a:pt x="1586017" y="807093"/>
                </a:lnTo>
                <a:lnTo>
                  <a:pt x="1584140" y="806462"/>
                </a:lnTo>
                <a:lnTo>
                  <a:pt x="1582263" y="805517"/>
                </a:lnTo>
                <a:lnTo>
                  <a:pt x="1580385" y="803941"/>
                </a:lnTo>
                <a:lnTo>
                  <a:pt x="1578508" y="802680"/>
                </a:lnTo>
                <a:lnTo>
                  <a:pt x="1577257" y="801420"/>
                </a:lnTo>
                <a:lnTo>
                  <a:pt x="1576005" y="799213"/>
                </a:lnTo>
                <a:lnTo>
                  <a:pt x="1574754" y="797638"/>
                </a:lnTo>
                <a:lnTo>
                  <a:pt x="1573502" y="796062"/>
                </a:lnTo>
                <a:lnTo>
                  <a:pt x="1572876" y="793856"/>
                </a:lnTo>
                <a:lnTo>
                  <a:pt x="1572251" y="791965"/>
                </a:lnTo>
                <a:lnTo>
                  <a:pt x="1571938" y="789758"/>
                </a:lnTo>
                <a:lnTo>
                  <a:pt x="1571625" y="785346"/>
                </a:lnTo>
                <a:lnTo>
                  <a:pt x="1572251" y="781249"/>
                </a:lnTo>
                <a:lnTo>
                  <a:pt x="1572876" y="779358"/>
                </a:lnTo>
                <a:lnTo>
                  <a:pt x="1573502" y="777782"/>
                </a:lnTo>
                <a:lnTo>
                  <a:pt x="1574754" y="775576"/>
                </a:lnTo>
                <a:lnTo>
                  <a:pt x="1575692" y="774000"/>
                </a:lnTo>
                <a:lnTo>
                  <a:pt x="1576944" y="772109"/>
                </a:lnTo>
                <a:lnTo>
                  <a:pt x="1578508" y="770533"/>
                </a:lnTo>
                <a:lnTo>
                  <a:pt x="1580385" y="769272"/>
                </a:lnTo>
                <a:lnTo>
                  <a:pt x="1581950" y="768327"/>
                </a:lnTo>
                <a:lnTo>
                  <a:pt x="1584140" y="767066"/>
                </a:lnTo>
                <a:lnTo>
                  <a:pt x="1586017" y="766121"/>
                </a:lnTo>
                <a:lnTo>
                  <a:pt x="1587894" y="765490"/>
                </a:lnTo>
                <a:lnTo>
                  <a:pt x="1590084" y="765175"/>
                </a:lnTo>
                <a:close/>
                <a:moveTo>
                  <a:pt x="1629772" y="712788"/>
                </a:moveTo>
                <a:lnTo>
                  <a:pt x="1633840" y="712788"/>
                </a:lnTo>
                <a:lnTo>
                  <a:pt x="1637907" y="713437"/>
                </a:lnTo>
                <a:lnTo>
                  <a:pt x="1639784" y="713761"/>
                </a:lnTo>
                <a:lnTo>
                  <a:pt x="1641974" y="714735"/>
                </a:lnTo>
                <a:lnTo>
                  <a:pt x="1643538" y="715708"/>
                </a:lnTo>
                <a:lnTo>
                  <a:pt x="1645416" y="717006"/>
                </a:lnTo>
                <a:lnTo>
                  <a:pt x="1647293" y="718304"/>
                </a:lnTo>
                <a:lnTo>
                  <a:pt x="1648544" y="720251"/>
                </a:lnTo>
                <a:lnTo>
                  <a:pt x="1650109" y="721873"/>
                </a:lnTo>
                <a:lnTo>
                  <a:pt x="1651360" y="723495"/>
                </a:lnTo>
                <a:lnTo>
                  <a:pt x="1652299" y="725766"/>
                </a:lnTo>
                <a:lnTo>
                  <a:pt x="1652925" y="727388"/>
                </a:lnTo>
                <a:lnTo>
                  <a:pt x="1653550" y="729335"/>
                </a:lnTo>
                <a:lnTo>
                  <a:pt x="1653863" y="731606"/>
                </a:lnTo>
                <a:lnTo>
                  <a:pt x="1654176" y="736149"/>
                </a:lnTo>
                <a:lnTo>
                  <a:pt x="1653550" y="740367"/>
                </a:lnTo>
                <a:lnTo>
                  <a:pt x="1652925" y="742313"/>
                </a:lnTo>
                <a:lnTo>
                  <a:pt x="1652299" y="744260"/>
                </a:lnTo>
                <a:lnTo>
                  <a:pt x="1651360" y="746207"/>
                </a:lnTo>
                <a:lnTo>
                  <a:pt x="1650109" y="747829"/>
                </a:lnTo>
                <a:lnTo>
                  <a:pt x="1648857" y="749776"/>
                </a:lnTo>
                <a:lnTo>
                  <a:pt x="1647293" y="751398"/>
                </a:lnTo>
                <a:lnTo>
                  <a:pt x="1645416" y="752696"/>
                </a:lnTo>
                <a:lnTo>
                  <a:pt x="1643851" y="754318"/>
                </a:lnTo>
                <a:lnTo>
                  <a:pt x="1641974" y="755291"/>
                </a:lnTo>
                <a:lnTo>
                  <a:pt x="1639784" y="755940"/>
                </a:lnTo>
                <a:lnTo>
                  <a:pt x="1637907" y="756589"/>
                </a:lnTo>
                <a:lnTo>
                  <a:pt x="1635717" y="756914"/>
                </a:lnTo>
                <a:lnTo>
                  <a:pt x="1631962" y="757238"/>
                </a:lnTo>
                <a:lnTo>
                  <a:pt x="1627895" y="756589"/>
                </a:lnTo>
                <a:lnTo>
                  <a:pt x="1625705" y="755940"/>
                </a:lnTo>
                <a:lnTo>
                  <a:pt x="1623828" y="755291"/>
                </a:lnTo>
                <a:lnTo>
                  <a:pt x="1621951" y="754318"/>
                </a:lnTo>
                <a:lnTo>
                  <a:pt x="1620073" y="752696"/>
                </a:lnTo>
                <a:lnTo>
                  <a:pt x="1618822" y="751398"/>
                </a:lnTo>
                <a:lnTo>
                  <a:pt x="1616945" y="750100"/>
                </a:lnTo>
                <a:lnTo>
                  <a:pt x="1615693" y="748153"/>
                </a:lnTo>
                <a:lnTo>
                  <a:pt x="1614442" y="746207"/>
                </a:lnTo>
                <a:lnTo>
                  <a:pt x="1613503" y="744584"/>
                </a:lnTo>
                <a:lnTo>
                  <a:pt x="1612564" y="742313"/>
                </a:lnTo>
                <a:lnTo>
                  <a:pt x="1611939" y="740367"/>
                </a:lnTo>
                <a:lnTo>
                  <a:pt x="1611626" y="738095"/>
                </a:lnTo>
                <a:lnTo>
                  <a:pt x="1611313" y="733878"/>
                </a:lnTo>
                <a:lnTo>
                  <a:pt x="1611939" y="729984"/>
                </a:lnTo>
                <a:lnTo>
                  <a:pt x="1612564" y="727713"/>
                </a:lnTo>
                <a:lnTo>
                  <a:pt x="1613503" y="725766"/>
                </a:lnTo>
                <a:lnTo>
                  <a:pt x="1614442" y="723495"/>
                </a:lnTo>
                <a:lnTo>
                  <a:pt x="1615380" y="721873"/>
                </a:lnTo>
                <a:lnTo>
                  <a:pt x="1616632" y="720251"/>
                </a:lnTo>
                <a:lnTo>
                  <a:pt x="1618509" y="718628"/>
                </a:lnTo>
                <a:lnTo>
                  <a:pt x="1620073" y="717006"/>
                </a:lnTo>
                <a:lnTo>
                  <a:pt x="1621638" y="716033"/>
                </a:lnTo>
                <a:lnTo>
                  <a:pt x="1623828" y="714735"/>
                </a:lnTo>
                <a:lnTo>
                  <a:pt x="1625705" y="713761"/>
                </a:lnTo>
                <a:lnTo>
                  <a:pt x="1627895" y="713437"/>
                </a:lnTo>
                <a:lnTo>
                  <a:pt x="1629772" y="712788"/>
                </a:lnTo>
                <a:close/>
                <a:moveTo>
                  <a:pt x="1566411" y="701675"/>
                </a:moveTo>
                <a:lnTo>
                  <a:pt x="1570628" y="702607"/>
                </a:lnTo>
                <a:lnTo>
                  <a:pt x="1572575" y="703228"/>
                </a:lnTo>
                <a:lnTo>
                  <a:pt x="1574522" y="703849"/>
                </a:lnTo>
                <a:lnTo>
                  <a:pt x="1576793" y="704781"/>
                </a:lnTo>
                <a:lnTo>
                  <a:pt x="1578415" y="705713"/>
                </a:lnTo>
                <a:lnTo>
                  <a:pt x="1580362" y="707266"/>
                </a:lnTo>
                <a:lnTo>
                  <a:pt x="1581660" y="708819"/>
                </a:lnTo>
                <a:lnTo>
                  <a:pt x="1583282" y="710372"/>
                </a:lnTo>
                <a:lnTo>
                  <a:pt x="1584255" y="712236"/>
                </a:lnTo>
                <a:lnTo>
                  <a:pt x="1585553" y="714099"/>
                </a:lnTo>
                <a:lnTo>
                  <a:pt x="1586527" y="716273"/>
                </a:lnTo>
                <a:lnTo>
                  <a:pt x="1586851" y="718137"/>
                </a:lnTo>
                <a:lnTo>
                  <a:pt x="1587500" y="720001"/>
                </a:lnTo>
                <a:lnTo>
                  <a:pt x="1587500" y="724038"/>
                </a:lnTo>
                <a:lnTo>
                  <a:pt x="1586851" y="728076"/>
                </a:lnTo>
                <a:lnTo>
                  <a:pt x="1586527" y="730250"/>
                </a:lnTo>
                <a:lnTo>
                  <a:pt x="1585553" y="732114"/>
                </a:lnTo>
                <a:lnTo>
                  <a:pt x="1584255" y="733667"/>
                </a:lnTo>
                <a:lnTo>
                  <a:pt x="1583282" y="735841"/>
                </a:lnTo>
                <a:lnTo>
                  <a:pt x="1581984" y="737394"/>
                </a:lnTo>
                <a:lnTo>
                  <a:pt x="1580362" y="738637"/>
                </a:lnTo>
                <a:lnTo>
                  <a:pt x="1578415" y="740190"/>
                </a:lnTo>
                <a:lnTo>
                  <a:pt x="1576793" y="741432"/>
                </a:lnTo>
                <a:lnTo>
                  <a:pt x="1574522" y="742364"/>
                </a:lnTo>
                <a:lnTo>
                  <a:pt x="1572900" y="742985"/>
                </a:lnTo>
                <a:lnTo>
                  <a:pt x="1570953" y="743917"/>
                </a:lnTo>
                <a:lnTo>
                  <a:pt x="1568682" y="744228"/>
                </a:lnTo>
                <a:lnTo>
                  <a:pt x="1564139" y="744538"/>
                </a:lnTo>
                <a:lnTo>
                  <a:pt x="1559922" y="743917"/>
                </a:lnTo>
                <a:lnTo>
                  <a:pt x="1557975" y="742985"/>
                </a:lnTo>
                <a:lnTo>
                  <a:pt x="1556353" y="742364"/>
                </a:lnTo>
                <a:lnTo>
                  <a:pt x="1554081" y="741432"/>
                </a:lnTo>
                <a:lnTo>
                  <a:pt x="1552459" y="740500"/>
                </a:lnTo>
                <a:lnTo>
                  <a:pt x="1550512" y="739258"/>
                </a:lnTo>
                <a:lnTo>
                  <a:pt x="1548890" y="737394"/>
                </a:lnTo>
                <a:lnTo>
                  <a:pt x="1547592" y="735841"/>
                </a:lnTo>
                <a:lnTo>
                  <a:pt x="1546295" y="733978"/>
                </a:lnTo>
                <a:lnTo>
                  <a:pt x="1544997" y="732114"/>
                </a:lnTo>
                <a:lnTo>
                  <a:pt x="1544348" y="730250"/>
                </a:lnTo>
                <a:lnTo>
                  <a:pt x="1543699" y="728076"/>
                </a:lnTo>
                <a:lnTo>
                  <a:pt x="1543374" y="726213"/>
                </a:lnTo>
                <a:lnTo>
                  <a:pt x="1543050" y="722175"/>
                </a:lnTo>
                <a:lnTo>
                  <a:pt x="1543699" y="718137"/>
                </a:lnTo>
                <a:lnTo>
                  <a:pt x="1544348" y="716273"/>
                </a:lnTo>
                <a:lnTo>
                  <a:pt x="1544997" y="714099"/>
                </a:lnTo>
                <a:lnTo>
                  <a:pt x="1546295" y="712546"/>
                </a:lnTo>
                <a:lnTo>
                  <a:pt x="1547268" y="710372"/>
                </a:lnTo>
                <a:lnTo>
                  <a:pt x="1548890" y="708819"/>
                </a:lnTo>
                <a:lnTo>
                  <a:pt x="1550188" y="707577"/>
                </a:lnTo>
                <a:lnTo>
                  <a:pt x="1552135" y="706024"/>
                </a:lnTo>
                <a:lnTo>
                  <a:pt x="1554081" y="704781"/>
                </a:lnTo>
                <a:lnTo>
                  <a:pt x="1556028" y="703849"/>
                </a:lnTo>
                <a:lnTo>
                  <a:pt x="1557975" y="703228"/>
                </a:lnTo>
                <a:lnTo>
                  <a:pt x="1559922" y="702607"/>
                </a:lnTo>
                <a:lnTo>
                  <a:pt x="1562193" y="702296"/>
                </a:lnTo>
                <a:lnTo>
                  <a:pt x="1566411" y="701675"/>
                </a:lnTo>
                <a:close/>
                <a:moveTo>
                  <a:pt x="541789" y="678382"/>
                </a:moveTo>
                <a:lnTo>
                  <a:pt x="539250" y="742189"/>
                </a:lnTo>
                <a:lnTo>
                  <a:pt x="538616" y="768219"/>
                </a:lnTo>
                <a:lnTo>
                  <a:pt x="512907" y="769807"/>
                </a:lnTo>
                <a:lnTo>
                  <a:pt x="460854" y="773298"/>
                </a:lnTo>
                <a:lnTo>
                  <a:pt x="1160705" y="1330416"/>
                </a:lnTo>
                <a:lnTo>
                  <a:pt x="1178479" y="1311687"/>
                </a:lnTo>
                <a:lnTo>
                  <a:pt x="1196253" y="1292957"/>
                </a:lnTo>
                <a:lnTo>
                  <a:pt x="541789" y="678382"/>
                </a:lnTo>
                <a:close/>
                <a:moveTo>
                  <a:pt x="1605265" y="649288"/>
                </a:moveTo>
                <a:lnTo>
                  <a:pt x="1609332" y="649937"/>
                </a:lnTo>
                <a:lnTo>
                  <a:pt x="1611209" y="650586"/>
                </a:lnTo>
                <a:lnTo>
                  <a:pt x="1613399" y="651235"/>
                </a:lnTo>
                <a:lnTo>
                  <a:pt x="1615276" y="652208"/>
                </a:lnTo>
                <a:lnTo>
                  <a:pt x="1617154" y="653506"/>
                </a:lnTo>
                <a:lnTo>
                  <a:pt x="1618718" y="655128"/>
                </a:lnTo>
                <a:lnTo>
                  <a:pt x="1620282" y="656426"/>
                </a:lnTo>
                <a:lnTo>
                  <a:pt x="1621847" y="658048"/>
                </a:lnTo>
                <a:lnTo>
                  <a:pt x="1622785" y="660320"/>
                </a:lnTo>
                <a:lnTo>
                  <a:pt x="1623724" y="661942"/>
                </a:lnTo>
                <a:lnTo>
                  <a:pt x="1624662" y="664213"/>
                </a:lnTo>
                <a:lnTo>
                  <a:pt x="1624975" y="666160"/>
                </a:lnTo>
                <a:lnTo>
                  <a:pt x="1625601" y="668431"/>
                </a:lnTo>
                <a:lnTo>
                  <a:pt x="1625601" y="672324"/>
                </a:lnTo>
                <a:lnTo>
                  <a:pt x="1624975" y="676542"/>
                </a:lnTo>
                <a:lnTo>
                  <a:pt x="1624662" y="678813"/>
                </a:lnTo>
                <a:lnTo>
                  <a:pt x="1623724" y="680760"/>
                </a:lnTo>
                <a:lnTo>
                  <a:pt x="1622785" y="683031"/>
                </a:lnTo>
                <a:lnTo>
                  <a:pt x="1621847" y="684653"/>
                </a:lnTo>
                <a:lnTo>
                  <a:pt x="1620282" y="686276"/>
                </a:lnTo>
                <a:lnTo>
                  <a:pt x="1618718" y="688222"/>
                </a:lnTo>
                <a:lnTo>
                  <a:pt x="1617154" y="689520"/>
                </a:lnTo>
                <a:lnTo>
                  <a:pt x="1615276" y="690494"/>
                </a:lnTo>
                <a:lnTo>
                  <a:pt x="1613399" y="691467"/>
                </a:lnTo>
                <a:lnTo>
                  <a:pt x="1611522" y="692765"/>
                </a:lnTo>
                <a:lnTo>
                  <a:pt x="1609645" y="693089"/>
                </a:lnTo>
                <a:lnTo>
                  <a:pt x="1607455" y="693738"/>
                </a:lnTo>
                <a:lnTo>
                  <a:pt x="1603387" y="693738"/>
                </a:lnTo>
                <a:lnTo>
                  <a:pt x="1599320" y="693089"/>
                </a:lnTo>
                <a:lnTo>
                  <a:pt x="1597130" y="692765"/>
                </a:lnTo>
                <a:lnTo>
                  <a:pt x="1595566" y="691467"/>
                </a:lnTo>
                <a:lnTo>
                  <a:pt x="1593376" y="690494"/>
                </a:lnTo>
                <a:lnTo>
                  <a:pt x="1591811" y="689520"/>
                </a:lnTo>
                <a:lnTo>
                  <a:pt x="1590247" y="688222"/>
                </a:lnTo>
                <a:lnTo>
                  <a:pt x="1588370" y="686276"/>
                </a:lnTo>
                <a:lnTo>
                  <a:pt x="1587118" y="684653"/>
                </a:lnTo>
                <a:lnTo>
                  <a:pt x="1585867" y="683031"/>
                </a:lnTo>
                <a:lnTo>
                  <a:pt x="1584928" y="680760"/>
                </a:lnTo>
                <a:lnTo>
                  <a:pt x="1583989" y="679138"/>
                </a:lnTo>
                <a:lnTo>
                  <a:pt x="1583364" y="676867"/>
                </a:lnTo>
                <a:lnTo>
                  <a:pt x="1583051" y="674920"/>
                </a:lnTo>
                <a:lnTo>
                  <a:pt x="1582738" y="670378"/>
                </a:lnTo>
                <a:lnTo>
                  <a:pt x="1583364" y="666160"/>
                </a:lnTo>
                <a:lnTo>
                  <a:pt x="1583989" y="664213"/>
                </a:lnTo>
                <a:lnTo>
                  <a:pt x="1584928" y="662266"/>
                </a:lnTo>
                <a:lnTo>
                  <a:pt x="1585867" y="660320"/>
                </a:lnTo>
                <a:lnTo>
                  <a:pt x="1587118" y="658373"/>
                </a:lnTo>
                <a:lnTo>
                  <a:pt x="1588370" y="656751"/>
                </a:lnTo>
                <a:lnTo>
                  <a:pt x="1589934" y="655128"/>
                </a:lnTo>
                <a:lnTo>
                  <a:pt x="1591498" y="653506"/>
                </a:lnTo>
                <a:lnTo>
                  <a:pt x="1593376" y="652208"/>
                </a:lnTo>
                <a:lnTo>
                  <a:pt x="1595253" y="651235"/>
                </a:lnTo>
                <a:lnTo>
                  <a:pt x="1597130" y="650586"/>
                </a:lnTo>
                <a:lnTo>
                  <a:pt x="1599320" y="649937"/>
                </a:lnTo>
                <a:lnTo>
                  <a:pt x="1601197" y="649613"/>
                </a:lnTo>
                <a:lnTo>
                  <a:pt x="1605265" y="649288"/>
                </a:lnTo>
                <a:close/>
                <a:moveTo>
                  <a:pt x="1534343" y="638175"/>
                </a:moveTo>
                <a:lnTo>
                  <a:pt x="1538440" y="638175"/>
                </a:lnTo>
                <a:lnTo>
                  <a:pt x="1542852" y="638488"/>
                </a:lnTo>
                <a:lnTo>
                  <a:pt x="1544743" y="639114"/>
                </a:lnTo>
                <a:lnTo>
                  <a:pt x="1546319" y="639739"/>
                </a:lnTo>
                <a:lnTo>
                  <a:pt x="1548525" y="640991"/>
                </a:lnTo>
                <a:lnTo>
                  <a:pt x="1550101" y="642242"/>
                </a:lnTo>
                <a:lnTo>
                  <a:pt x="1551992" y="643494"/>
                </a:lnTo>
                <a:lnTo>
                  <a:pt x="1553568" y="645371"/>
                </a:lnTo>
                <a:lnTo>
                  <a:pt x="1554829" y="646935"/>
                </a:lnTo>
                <a:lnTo>
                  <a:pt x="1556405" y="648500"/>
                </a:lnTo>
                <a:lnTo>
                  <a:pt x="1557350" y="650690"/>
                </a:lnTo>
                <a:lnTo>
                  <a:pt x="1557980" y="652254"/>
                </a:lnTo>
                <a:lnTo>
                  <a:pt x="1558611" y="654444"/>
                </a:lnTo>
                <a:lnTo>
                  <a:pt x="1558926" y="656322"/>
                </a:lnTo>
                <a:lnTo>
                  <a:pt x="1558926" y="660702"/>
                </a:lnTo>
                <a:lnTo>
                  <a:pt x="1558611" y="664769"/>
                </a:lnTo>
                <a:lnTo>
                  <a:pt x="1557980" y="666646"/>
                </a:lnTo>
                <a:lnTo>
                  <a:pt x="1557350" y="668523"/>
                </a:lnTo>
                <a:lnTo>
                  <a:pt x="1556405" y="670401"/>
                </a:lnTo>
                <a:lnTo>
                  <a:pt x="1554829" y="671965"/>
                </a:lnTo>
                <a:lnTo>
                  <a:pt x="1553568" y="673842"/>
                </a:lnTo>
                <a:lnTo>
                  <a:pt x="1552307" y="675406"/>
                </a:lnTo>
                <a:lnTo>
                  <a:pt x="1550416" y="676658"/>
                </a:lnTo>
                <a:lnTo>
                  <a:pt x="1548525" y="678222"/>
                </a:lnTo>
                <a:lnTo>
                  <a:pt x="1546950" y="679161"/>
                </a:lnTo>
                <a:lnTo>
                  <a:pt x="1544743" y="679787"/>
                </a:lnTo>
                <a:lnTo>
                  <a:pt x="1542852" y="680412"/>
                </a:lnTo>
                <a:lnTo>
                  <a:pt x="1540646" y="680725"/>
                </a:lnTo>
                <a:lnTo>
                  <a:pt x="1536549" y="681038"/>
                </a:lnTo>
                <a:lnTo>
                  <a:pt x="1532137" y="680412"/>
                </a:lnTo>
                <a:lnTo>
                  <a:pt x="1530246" y="679787"/>
                </a:lnTo>
                <a:lnTo>
                  <a:pt x="1528670" y="679161"/>
                </a:lnTo>
                <a:lnTo>
                  <a:pt x="1526464" y="678222"/>
                </a:lnTo>
                <a:lnTo>
                  <a:pt x="1524888" y="676658"/>
                </a:lnTo>
                <a:lnTo>
                  <a:pt x="1522997" y="675406"/>
                </a:lnTo>
                <a:lnTo>
                  <a:pt x="1521421" y="674155"/>
                </a:lnTo>
                <a:lnTo>
                  <a:pt x="1520160" y="672278"/>
                </a:lnTo>
                <a:lnTo>
                  <a:pt x="1518900" y="670401"/>
                </a:lnTo>
                <a:lnTo>
                  <a:pt x="1517954" y="668836"/>
                </a:lnTo>
                <a:lnTo>
                  <a:pt x="1517009" y="666646"/>
                </a:lnTo>
                <a:lnTo>
                  <a:pt x="1516378" y="664769"/>
                </a:lnTo>
                <a:lnTo>
                  <a:pt x="1516063" y="662579"/>
                </a:lnTo>
                <a:lnTo>
                  <a:pt x="1516063" y="658512"/>
                </a:lnTo>
                <a:lnTo>
                  <a:pt x="1516378" y="654444"/>
                </a:lnTo>
                <a:lnTo>
                  <a:pt x="1517009" y="652567"/>
                </a:lnTo>
                <a:lnTo>
                  <a:pt x="1517639" y="650690"/>
                </a:lnTo>
                <a:lnTo>
                  <a:pt x="1518900" y="648500"/>
                </a:lnTo>
                <a:lnTo>
                  <a:pt x="1520160" y="646935"/>
                </a:lnTo>
                <a:lnTo>
                  <a:pt x="1521421" y="645371"/>
                </a:lnTo>
                <a:lnTo>
                  <a:pt x="1522682" y="643494"/>
                </a:lnTo>
                <a:lnTo>
                  <a:pt x="1524573" y="642242"/>
                </a:lnTo>
                <a:lnTo>
                  <a:pt x="1526464" y="641304"/>
                </a:lnTo>
                <a:lnTo>
                  <a:pt x="1528355" y="640365"/>
                </a:lnTo>
                <a:lnTo>
                  <a:pt x="1530246" y="639114"/>
                </a:lnTo>
                <a:lnTo>
                  <a:pt x="1532137" y="638801"/>
                </a:lnTo>
                <a:lnTo>
                  <a:pt x="1534343" y="638175"/>
                </a:lnTo>
                <a:close/>
                <a:moveTo>
                  <a:pt x="1577354" y="585788"/>
                </a:moveTo>
                <a:lnTo>
                  <a:pt x="1581864" y="586437"/>
                </a:lnTo>
                <a:lnTo>
                  <a:pt x="1583796" y="586761"/>
                </a:lnTo>
                <a:lnTo>
                  <a:pt x="1585729" y="588059"/>
                </a:lnTo>
                <a:lnTo>
                  <a:pt x="1587662" y="589033"/>
                </a:lnTo>
                <a:lnTo>
                  <a:pt x="1589594" y="590006"/>
                </a:lnTo>
                <a:lnTo>
                  <a:pt x="1591205" y="591304"/>
                </a:lnTo>
                <a:lnTo>
                  <a:pt x="1592815" y="593251"/>
                </a:lnTo>
                <a:lnTo>
                  <a:pt x="1594426" y="594873"/>
                </a:lnTo>
                <a:lnTo>
                  <a:pt x="1595714" y="596495"/>
                </a:lnTo>
                <a:lnTo>
                  <a:pt x="1596680" y="598766"/>
                </a:lnTo>
                <a:lnTo>
                  <a:pt x="1597325" y="600713"/>
                </a:lnTo>
                <a:lnTo>
                  <a:pt x="1597969" y="602660"/>
                </a:lnTo>
                <a:lnTo>
                  <a:pt x="1598291" y="604931"/>
                </a:lnTo>
                <a:lnTo>
                  <a:pt x="1598613" y="609149"/>
                </a:lnTo>
                <a:lnTo>
                  <a:pt x="1597969" y="613367"/>
                </a:lnTo>
                <a:lnTo>
                  <a:pt x="1597325" y="615313"/>
                </a:lnTo>
                <a:lnTo>
                  <a:pt x="1596680" y="617584"/>
                </a:lnTo>
                <a:lnTo>
                  <a:pt x="1595714" y="619207"/>
                </a:lnTo>
                <a:lnTo>
                  <a:pt x="1594426" y="620829"/>
                </a:lnTo>
                <a:lnTo>
                  <a:pt x="1592815" y="622776"/>
                </a:lnTo>
                <a:lnTo>
                  <a:pt x="1591527" y="624398"/>
                </a:lnTo>
                <a:lnTo>
                  <a:pt x="1589916" y="625696"/>
                </a:lnTo>
                <a:lnTo>
                  <a:pt x="1587662" y="627318"/>
                </a:lnTo>
                <a:lnTo>
                  <a:pt x="1586051" y="628291"/>
                </a:lnTo>
                <a:lnTo>
                  <a:pt x="1583796" y="628940"/>
                </a:lnTo>
                <a:lnTo>
                  <a:pt x="1581864" y="629589"/>
                </a:lnTo>
                <a:lnTo>
                  <a:pt x="1579931" y="629914"/>
                </a:lnTo>
                <a:lnTo>
                  <a:pt x="1575744" y="630238"/>
                </a:lnTo>
                <a:lnTo>
                  <a:pt x="1571234" y="629589"/>
                </a:lnTo>
                <a:lnTo>
                  <a:pt x="1569302" y="628940"/>
                </a:lnTo>
                <a:lnTo>
                  <a:pt x="1567369" y="628291"/>
                </a:lnTo>
                <a:lnTo>
                  <a:pt x="1565114" y="627318"/>
                </a:lnTo>
                <a:lnTo>
                  <a:pt x="1563504" y="626020"/>
                </a:lnTo>
                <a:lnTo>
                  <a:pt x="1561893" y="624722"/>
                </a:lnTo>
                <a:lnTo>
                  <a:pt x="1559961" y="623100"/>
                </a:lnTo>
                <a:lnTo>
                  <a:pt x="1558672" y="621153"/>
                </a:lnTo>
                <a:lnTo>
                  <a:pt x="1557384" y="619207"/>
                </a:lnTo>
                <a:lnTo>
                  <a:pt x="1556418" y="617584"/>
                </a:lnTo>
                <a:lnTo>
                  <a:pt x="1555451" y="615313"/>
                </a:lnTo>
                <a:lnTo>
                  <a:pt x="1554807" y="613367"/>
                </a:lnTo>
                <a:lnTo>
                  <a:pt x="1554485" y="611095"/>
                </a:lnTo>
                <a:lnTo>
                  <a:pt x="1554163" y="607202"/>
                </a:lnTo>
                <a:lnTo>
                  <a:pt x="1554807" y="602984"/>
                </a:lnTo>
                <a:lnTo>
                  <a:pt x="1555451" y="600713"/>
                </a:lnTo>
                <a:lnTo>
                  <a:pt x="1556418" y="598766"/>
                </a:lnTo>
                <a:lnTo>
                  <a:pt x="1557384" y="596495"/>
                </a:lnTo>
                <a:lnTo>
                  <a:pt x="1558672" y="594873"/>
                </a:lnTo>
                <a:lnTo>
                  <a:pt x="1559961" y="593251"/>
                </a:lnTo>
                <a:lnTo>
                  <a:pt x="1561571" y="591628"/>
                </a:lnTo>
                <a:lnTo>
                  <a:pt x="1563182" y="590006"/>
                </a:lnTo>
                <a:lnTo>
                  <a:pt x="1565114" y="589033"/>
                </a:lnTo>
                <a:lnTo>
                  <a:pt x="1567047" y="588059"/>
                </a:lnTo>
                <a:lnTo>
                  <a:pt x="1568980" y="586761"/>
                </a:lnTo>
                <a:lnTo>
                  <a:pt x="1571234" y="586437"/>
                </a:lnTo>
                <a:lnTo>
                  <a:pt x="1573167" y="586113"/>
                </a:lnTo>
                <a:lnTo>
                  <a:pt x="1577354" y="585788"/>
                </a:lnTo>
                <a:close/>
                <a:moveTo>
                  <a:pt x="1510015" y="574675"/>
                </a:moveTo>
                <a:lnTo>
                  <a:pt x="1514082" y="575301"/>
                </a:lnTo>
                <a:lnTo>
                  <a:pt x="1515959" y="575927"/>
                </a:lnTo>
                <a:lnTo>
                  <a:pt x="1518149" y="576552"/>
                </a:lnTo>
                <a:lnTo>
                  <a:pt x="1519713" y="577491"/>
                </a:lnTo>
                <a:lnTo>
                  <a:pt x="1521278" y="578430"/>
                </a:lnTo>
                <a:lnTo>
                  <a:pt x="1523155" y="579994"/>
                </a:lnTo>
                <a:lnTo>
                  <a:pt x="1524719" y="581558"/>
                </a:lnTo>
                <a:lnTo>
                  <a:pt x="1525971" y="583123"/>
                </a:lnTo>
                <a:lnTo>
                  <a:pt x="1527535" y="585313"/>
                </a:lnTo>
                <a:lnTo>
                  <a:pt x="1528474" y="586877"/>
                </a:lnTo>
                <a:lnTo>
                  <a:pt x="1529100" y="589067"/>
                </a:lnTo>
                <a:lnTo>
                  <a:pt x="1529725" y="590944"/>
                </a:lnTo>
                <a:lnTo>
                  <a:pt x="1530038" y="593134"/>
                </a:lnTo>
                <a:lnTo>
                  <a:pt x="1530351" y="596889"/>
                </a:lnTo>
                <a:lnTo>
                  <a:pt x="1529725" y="600956"/>
                </a:lnTo>
                <a:lnTo>
                  <a:pt x="1529100" y="603146"/>
                </a:lnTo>
                <a:lnTo>
                  <a:pt x="1528474" y="605023"/>
                </a:lnTo>
                <a:lnTo>
                  <a:pt x="1527535" y="606901"/>
                </a:lnTo>
                <a:lnTo>
                  <a:pt x="1525971" y="608778"/>
                </a:lnTo>
                <a:lnTo>
                  <a:pt x="1524719" y="610342"/>
                </a:lnTo>
                <a:lnTo>
                  <a:pt x="1523468" y="611906"/>
                </a:lnTo>
                <a:lnTo>
                  <a:pt x="1521591" y="613471"/>
                </a:lnTo>
                <a:lnTo>
                  <a:pt x="1519713" y="614409"/>
                </a:lnTo>
                <a:lnTo>
                  <a:pt x="1518149" y="615348"/>
                </a:lnTo>
                <a:lnTo>
                  <a:pt x="1515959" y="616600"/>
                </a:lnTo>
                <a:lnTo>
                  <a:pt x="1514082" y="616912"/>
                </a:lnTo>
                <a:lnTo>
                  <a:pt x="1511892" y="617225"/>
                </a:lnTo>
                <a:lnTo>
                  <a:pt x="1507824" y="617538"/>
                </a:lnTo>
                <a:lnTo>
                  <a:pt x="1504070" y="616912"/>
                </a:lnTo>
                <a:lnTo>
                  <a:pt x="1501880" y="616600"/>
                </a:lnTo>
                <a:lnTo>
                  <a:pt x="1500003" y="615348"/>
                </a:lnTo>
                <a:lnTo>
                  <a:pt x="1498126" y="614409"/>
                </a:lnTo>
                <a:lnTo>
                  <a:pt x="1496248" y="613471"/>
                </a:lnTo>
                <a:lnTo>
                  <a:pt x="1494684" y="612219"/>
                </a:lnTo>
                <a:lnTo>
                  <a:pt x="1493120" y="610342"/>
                </a:lnTo>
                <a:lnTo>
                  <a:pt x="1491555" y="608778"/>
                </a:lnTo>
                <a:lnTo>
                  <a:pt x="1490617" y="607213"/>
                </a:lnTo>
                <a:lnTo>
                  <a:pt x="1489365" y="605023"/>
                </a:lnTo>
                <a:lnTo>
                  <a:pt x="1488739" y="603146"/>
                </a:lnTo>
                <a:lnTo>
                  <a:pt x="1488114" y="600956"/>
                </a:lnTo>
                <a:lnTo>
                  <a:pt x="1487801" y="599079"/>
                </a:lnTo>
                <a:lnTo>
                  <a:pt x="1487488" y="595012"/>
                </a:lnTo>
                <a:lnTo>
                  <a:pt x="1488114" y="590944"/>
                </a:lnTo>
                <a:lnTo>
                  <a:pt x="1488427" y="589067"/>
                </a:lnTo>
                <a:lnTo>
                  <a:pt x="1489365" y="586877"/>
                </a:lnTo>
                <a:lnTo>
                  <a:pt x="1490617" y="585313"/>
                </a:lnTo>
                <a:lnTo>
                  <a:pt x="1491555" y="583748"/>
                </a:lnTo>
                <a:lnTo>
                  <a:pt x="1492807" y="581871"/>
                </a:lnTo>
                <a:lnTo>
                  <a:pt x="1494684" y="580307"/>
                </a:lnTo>
                <a:lnTo>
                  <a:pt x="1496248" y="579055"/>
                </a:lnTo>
                <a:lnTo>
                  <a:pt x="1497813" y="577491"/>
                </a:lnTo>
                <a:lnTo>
                  <a:pt x="1500003" y="576552"/>
                </a:lnTo>
                <a:lnTo>
                  <a:pt x="1501567" y="575927"/>
                </a:lnTo>
                <a:lnTo>
                  <a:pt x="1503444" y="575301"/>
                </a:lnTo>
                <a:lnTo>
                  <a:pt x="1505634" y="574988"/>
                </a:lnTo>
                <a:lnTo>
                  <a:pt x="1510015" y="574675"/>
                </a:lnTo>
                <a:close/>
                <a:moveTo>
                  <a:pt x="657003" y="571720"/>
                </a:moveTo>
                <a:lnTo>
                  <a:pt x="654464" y="629495"/>
                </a:lnTo>
                <a:lnTo>
                  <a:pt x="653512" y="655526"/>
                </a:lnTo>
                <a:lnTo>
                  <a:pt x="627168" y="656796"/>
                </a:lnTo>
                <a:lnTo>
                  <a:pt x="563690" y="659653"/>
                </a:lnTo>
                <a:lnTo>
                  <a:pt x="1216884" y="1272641"/>
                </a:lnTo>
                <a:lnTo>
                  <a:pt x="1241641" y="1248832"/>
                </a:lnTo>
                <a:lnTo>
                  <a:pt x="1253067" y="1238357"/>
                </a:lnTo>
                <a:lnTo>
                  <a:pt x="657003" y="571720"/>
                </a:lnTo>
                <a:close/>
                <a:moveTo>
                  <a:pt x="1548949" y="522288"/>
                </a:moveTo>
                <a:lnTo>
                  <a:pt x="1553166" y="522937"/>
                </a:lnTo>
                <a:lnTo>
                  <a:pt x="1555113" y="523586"/>
                </a:lnTo>
                <a:lnTo>
                  <a:pt x="1557384" y="524235"/>
                </a:lnTo>
                <a:lnTo>
                  <a:pt x="1559007" y="525208"/>
                </a:lnTo>
                <a:lnTo>
                  <a:pt x="1561278" y="526830"/>
                </a:lnTo>
                <a:lnTo>
                  <a:pt x="1562576" y="528128"/>
                </a:lnTo>
                <a:lnTo>
                  <a:pt x="1564198" y="529426"/>
                </a:lnTo>
                <a:lnTo>
                  <a:pt x="1565820" y="531373"/>
                </a:lnTo>
                <a:lnTo>
                  <a:pt x="1567118" y="533320"/>
                </a:lnTo>
                <a:lnTo>
                  <a:pt x="1568091" y="534942"/>
                </a:lnTo>
                <a:lnTo>
                  <a:pt x="1568740" y="537213"/>
                </a:lnTo>
                <a:lnTo>
                  <a:pt x="1569389" y="539160"/>
                </a:lnTo>
                <a:lnTo>
                  <a:pt x="1569714" y="541431"/>
                </a:lnTo>
                <a:lnTo>
                  <a:pt x="1570038" y="545324"/>
                </a:lnTo>
                <a:lnTo>
                  <a:pt x="1569389" y="549542"/>
                </a:lnTo>
                <a:lnTo>
                  <a:pt x="1568091" y="553760"/>
                </a:lnTo>
                <a:lnTo>
                  <a:pt x="1567118" y="556031"/>
                </a:lnTo>
                <a:lnTo>
                  <a:pt x="1566145" y="557653"/>
                </a:lnTo>
                <a:lnTo>
                  <a:pt x="1564522" y="559276"/>
                </a:lnTo>
                <a:lnTo>
                  <a:pt x="1562900" y="561222"/>
                </a:lnTo>
                <a:lnTo>
                  <a:pt x="1561278" y="562520"/>
                </a:lnTo>
                <a:lnTo>
                  <a:pt x="1559331" y="563494"/>
                </a:lnTo>
                <a:lnTo>
                  <a:pt x="1557384" y="564467"/>
                </a:lnTo>
                <a:lnTo>
                  <a:pt x="1555113" y="565765"/>
                </a:lnTo>
                <a:lnTo>
                  <a:pt x="1553166" y="566089"/>
                </a:lnTo>
                <a:lnTo>
                  <a:pt x="1551220" y="566738"/>
                </a:lnTo>
                <a:lnTo>
                  <a:pt x="1547002" y="566738"/>
                </a:lnTo>
                <a:lnTo>
                  <a:pt x="1542784" y="566089"/>
                </a:lnTo>
                <a:lnTo>
                  <a:pt x="1540513" y="565765"/>
                </a:lnTo>
                <a:lnTo>
                  <a:pt x="1538566" y="564467"/>
                </a:lnTo>
                <a:lnTo>
                  <a:pt x="1536944" y="563818"/>
                </a:lnTo>
                <a:lnTo>
                  <a:pt x="1534673" y="562520"/>
                </a:lnTo>
                <a:lnTo>
                  <a:pt x="1533050" y="561222"/>
                </a:lnTo>
                <a:lnTo>
                  <a:pt x="1531753" y="559276"/>
                </a:lnTo>
                <a:lnTo>
                  <a:pt x="1530130" y="557653"/>
                </a:lnTo>
                <a:lnTo>
                  <a:pt x="1528833" y="556031"/>
                </a:lnTo>
                <a:lnTo>
                  <a:pt x="1527859" y="553760"/>
                </a:lnTo>
                <a:lnTo>
                  <a:pt x="1527210" y="552138"/>
                </a:lnTo>
                <a:lnTo>
                  <a:pt x="1526237" y="549867"/>
                </a:lnTo>
                <a:lnTo>
                  <a:pt x="1525912" y="547920"/>
                </a:lnTo>
                <a:lnTo>
                  <a:pt x="1525588" y="543378"/>
                </a:lnTo>
                <a:lnTo>
                  <a:pt x="1526237" y="539160"/>
                </a:lnTo>
                <a:lnTo>
                  <a:pt x="1527210" y="537213"/>
                </a:lnTo>
                <a:lnTo>
                  <a:pt x="1527859" y="535266"/>
                </a:lnTo>
                <a:lnTo>
                  <a:pt x="1528833" y="533320"/>
                </a:lnTo>
                <a:lnTo>
                  <a:pt x="1529806" y="531697"/>
                </a:lnTo>
                <a:lnTo>
                  <a:pt x="1531104" y="529751"/>
                </a:lnTo>
                <a:lnTo>
                  <a:pt x="1533050" y="528128"/>
                </a:lnTo>
                <a:lnTo>
                  <a:pt x="1534673" y="526830"/>
                </a:lnTo>
                <a:lnTo>
                  <a:pt x="1536619" y="525208"/>
                </a:lnTo>
                <a:lnTo>
                  <a:pt x="1538566" y="524235"/>
                </a:lnTo>
                <a:lnTo>
                  <a:pt x="1540513" y="523586"/>
                </a:lnTo>
                <a:lnTo>
                  <a:pt x="1542784" y="522937"/>
                </a:lnTo>
                <a:lnTo>
                  <a:pt x="1544731" y="522613"/>
                </a:lnTo>
                <a:lnTo>
                  <a:pt x="1548949" y="522288"/>
                </a:lnTo>
                <a:close/>
                <a:moveTo>
                  <a:pt x="1477372" y="511175"/>
                </a:moveTo>
                <a:lnTo>
                  <a:pt x="1481440" y="511175"/>
                </a:lnTo>
                <a:lnTo>
                  <a:pt x="1485507" y="511801"/>
                </a:lnTo>
                <a:lnTo>
                  <a:pt x="1487384" y="512114"/>
                </a:lnTo>
                <a:lnTo>
                  <a:pt x="1489574" y="513365"/>
                </a:lnTo>
                <a:lnTo>
                  <a:pt x="1491138" y="513991"/>
                </a:lnTo>
                <a:lnTo>
                  <a:pt x="1493016" y="515242"/>
                </a:lnTo>
                <a:lnTo>
                  <a:pt x="1494893" y="516494"/>
                </a:lnTo>
                <a:lnTo>
                  <a:pt x="1496144" y="518371"/>
                </a:lnTo>
                <a:lnTo>
                  <a:pt x="1497709" y="519935"/>
                </a:lnTo>
                <a:lnTo>
                  <a:pt x="1498960" y="521500"/>
                </a:lnTo>
                <a:lnTo>
                  <a:pt x="1499899" y="523690"/>
                </a:lnTo>
                <a:lnTo>
                  <a:pt x="1500525" y="525254"/>
                </a:lnTo>
                <a:lnTo>
                  <a:pt x="1501150" y="527444"/>
                </a:lnTo>
                <a:lnTo>
                  <a:pt x="1501463" y="529322"/>
                </a:lnTo>
                <a:lnTo>
                  <a:pt x="1501776" y="533702"/>
                </a:lnTo>
                <a:lnTo>
                  <a:pt x="1501150" y="537769"/>
                </a:lnTo>
                <a:lnTo>
                  <a:pt x="1500837" y="539646"/>
                </a:lnTo>
                <a:lnTo>
                  <a:pt x="1499899" y="541523"/>
                </a:lnTo>
                <a:lnTo>
                  <a:pt x="1498960" y="543401"/>
                </a:lnTo>
                <a:lnTo>
                  <a:pt x="1497709" y="544965"/>
                </a:lnTo>
                <a:lnTo>
                  <a:pt x="1496457" y="546842"/>
                </a:lnTo>
                <a:lnTo>
                  <a:pt x="1494893" y="548406"/>
                </a:lnTo>
                <a:lnTo>
                  <a:pt x="1493016" y="549658"/>
                </a:lnTo>
                <a:lnTo>
                  <a:pt x="1491451" y="551222"/>
                </a:lnTo>
                <a:lnTo>
                  <a:pt x="1489574" y="552161"/>
                </a:lnTo>
                <a:lnTo>
                  <a:pt x="1487384" y="552787"/>
                </a:lnTo>
                <a:lnTo>
                  <a:pt x="1485507" y="553412"/>
                </a:lnTo>
                <a:lnTo>
                  <a:pt x="1483317" y="553725"/>
                </a:lnTo>
                <a:lnTo>
                  <a:pt x="1479249" y="554038"/>
                </a:lnTo>
                <a:lnTo>
                  <a:pt x="1475495" y="553412"/>
                </a:lnTo>
                <a:lnTo>
                  <a:pt x="1473305" y="552787"/>
                </a:lnTo>
                <a:lnTo>
                  <a:pt x="1471428" y="552161"/>
                </a:lnTo>
                <a:lnTo>
                  <a:pt x="1469551" y="551222"/>
                </a:lnTo>
                <a:lnTo>
                  <a:pt x="1467673" y="549658"/>
                </a:lnTo>
                <a:lnTo>
                  <a:pt x="1466109" y="548406"/>
                </a:lnTo>
                <a:lnTo>
                  <a:pt x="1464545" y="547155"/>
                </a:lnTo>
                <a:lnTo>
                  <a:pt x="1462980" y="545591"/>
                </a:lnTo>
                <a:lnTo>
                  <a:pt x="1462042" y="543401"/>
                </a:lnTo>
                <a:lnTo>
                  <a:pt x="1460790" y="541836"/>
                </a:lnTo>
                <a:lnTo>
                  <a:pt x="1460164" y="539646"/>
                </a:lnTo>
                <a:lnTo>
                  <a:pt x="1459539" y="537769"/>
                </a:lnTo>
                <a:lnTo>
                  <a:pt x="1459226" y="535579"/>
                </a:lnTo>
                <a:lnTo>
                  <a:pt x="1458913" y="531824"/>
                </a:lnTo>
                <a:lnTo>
                  <a:pt x="1459539" y="527757"/>
                </a:lnTo>
                <a:lnTo>
                  <a:pt x="1459852" y="525567"/>
                </a:lnTo>
                <a:lnTo>
                  <a:pt x="1460790" y="523690"/>
                </a:lnTo>
                <a:lnTo>
                  <a:pt x="1462042" y="521500"/>
                </a:lnTo>
                <a:lnTo>
                  <a:pt x="1462980" y="519935"/>
                </a:lnTo>
                <a:lnTo>
                  <a:pt x="1464232" y="518371"/>
                </a:lnTo>
                <a:lnTo>
                  <a:pt x="1466109" y="516494"/>
                </a:lnTo>
                <a:lnTo>
                  <a:pt x="1467673" y="515242"/>
                </a:lnTo>
                <a:lnTo>
                  <a:pt x="1469238" y="514304"/>
                </a:lnTo>
                <a:lnTo>
                  <a:pt x="1471428" y="513365"/>
                </a:lnTo>
                <a:lnTo>
                  <a:pt x="1473305" y="512114"/>
                </a:lnTo>
                <a:lnTo>
                  <a:pt x="1475495" y="511801"/>
                </a:lnTo>
                <a:lnTo>
                  <a:pt x="1477372" y="511175"/>
                </a:lnTo>
                <a:close/>
                <a:moveTo>
                  <a:pt x="1520963" y="458788"/>
                </a:moveTo>
                <a:lnTo>
                  <a:pt x="1525001" y="459437"/>
                </a:lnTo>
                <a:lnTo>
                  <a:pt x="1526865" y="459761"/>
                </a:lnTo>
                <a:lnTo>
                  <a:pt x="1529039" y="461059"/>
                </a:lnTo>
                <a:lnTo>
                  <a:pt x="1530592" y="462033"/>
                </a:lnTo>
                <a:lnTo>
                  <a:pt x="1532766" y="463006"/>
                </a:lnTo>
                <a:lnTo>
                  <a:pt x="1534319" y="464304"/>
                </a:lnTo>
                <a:lnTo>
                  <a:pt x="1535562" y="466251"/>
                </a:lnTo>
                <a:lnTo>
                  <a:pt x="1537425" y="467873"/>
                </a:lnTo>
                <a:lnTo>
                  <a:pt x="1538357" y="469495"/>
                </a:lnTo>
                <a:lnTo>
                  <a:pt x="1539289" y="471766"/>
                </a:lnTo>
                <a:lnTo>
                  <a:pt x="1539910" y="473713"/>
                </a:lnTo>
                <a:lnTo>
                  <a:pt x="1540531" y="475984"/>
                </a:lnTo>
                <a:lnTo>
                  <a:pt x="1540842" y="477931"/>
                </a:lnTo>
                <a:lnTo>
                  <a:pt x="1541463" y="482149"/>
                </a:lnTo>
                <a:lnTo>
                  <a:pt x="1540531" y="486367"/>
                </a:lnTo>
                <a:lnTo>
                  <a:pt x="1540221" y="488313"/>
                </a:lnTo>
                <a:lnTo>
                  <a:pt x="1539289" y="490584"/>
                </a:lnTo>
                <a:lnTo>
                  <a:pt x="1538357" y="492207"/>
                </a:lnTo>
                <a:lnTo>
                  <a:pt x="1537425" y="494478"/>
                </a:lnTo>
                <a:lnTo>
                  <a:pt x="1535872" y="496100"/>
                </a:lnTo>
                <a:lnTo>
                  <a:pt x="1534319" y="497398"/>
                </a:lnTo>
                <a:lnTo>
                  <a:pt x="1532766" y="499020"/>
                </a:lnTo>
                <a:lnTo>
                  <a:pt x="1530903" y="500318"/>
                </a:lnTo>
                <a:lnTo>
                  <a:pt x="1529039" y="501291"/>
                </a:lnTo>
                <a:lnTo>
                  <a:pt x="1526865" y="501940"/>
                </a:lnTo>
                <a:lnTo>
                  <a:pt x="1525001" y="502589"/>
                </a:lnTo>
                <a:lnTo>
                  <a:pt x="1523138" y="502914"/>
                </a:lnTo>
                <a:lnTo>
                  <a:pt x="1519100" y="503238"/>
                </a:lnTo>
                <a:lnTo>
                  <a:pt x="1515062" y="502589"/>
                </a:lnTo>
                <a:lnTo>
                  <a:pt x="1512888" y="501940"/>
                </a:lnTo>
                <a:lnTo>
                  <a:pt x="1511024" y="501291"/>
                </a:lnTo>
                <a:lnTo>
                  <a:pt x="1509471" y="500318"/>
                </a:lnTo>
                <a:lnTo>
                  <a:pt x="1507297" y="499345"/>
                </a:lnTo>
                <a:lnTo>
                  <a:pt x="1505744" y="497722"/>
                </a:lnTo>
                <a:lnTo>
                  <a:pt x="1504501" y="496100"/>
                </a:lnTo>
                <a:lnTo>
                  <a:pt x="1502948" y="494478"/>
                </a:lnTo>
                <a:lnTo>
                  <a:pt x="1501706" y="492531"/>
                </a:lnTo>
                <a:lnTo>
                  <a:pt x="1500774" y="490584"/>
                </a:lnTo>
                <a:lnTo>
                  <a:pt x="1500153" y="488313"/>
                </a:lnTo>
                <a:lnTo>
                  <a:pt x="1499221" y="486367"/>
                </a:lnTo>
                <a:lnTo>
                  <a:pt x="1498911" y="484420"/>
                </a:lnTo>
                <a:lnTo>
                  <a:pt x="1498600" y="480202"/>
                </a:lnTo>
                <a:lnTo>
                  <a:pt x="1499221" y="475984"/>
                </a:lnTo>
                <a:lnTo>
                  <a:pt x="1500153" y="473713"/>
                </a:lnTo>
                <a:lnTo>
                  <a:pt x="1500774" y="471766"/>
                </a:lnTo>
                <a:lnTo>
                  <a:pt x="1501706" y="470144"/>
                </a:lnTo>
                <a:lnTo>
                  <a:pt x="1502638" y="467873"/>
                </a:lnTo>
                <a:lnTo>
                  <a:pt x="1503880" y="466251"/>
                </a:lnTo>
                <a:lnTo>
                  <a:pt x="1505744" y="464628"/>
                </a:lnTo>
                <a:lnTo>
                  <a:pt x="1507297" y="463330"/>
                </a:lnTo>
                <a:lnTo>
                  <a:pt x="1509160" y="462033"/>
                </a:lnTo>
                <a:lnTo>
                  <a:pt x="1511024" y="461059"/>
                </a:lnTo>
                <a:lnTo>
                  <a:pt x="1512888" y="460410"/>
                </a:lnTo>
                <a:lnTo>
                  <a:pt x="1515062" y="459437"/>
                </a:lnTo>
                <a:lnTo>
                  <a:pt x="1516925" y="459113"/>
                </a:lnTo>
                <a:lnTo>
                  <a:pt x="1520963" y="458788"/>
                </a:lnTo>
                <a:close/>
                <a:moveTo>
                  <a:pt x="786182" y="452361"/>
                </a:moveTo>
                <a:lnTo>
                  <a:pt x="771899" y="522199"/>
                </a:lnTo>
                <a:lnTo>
                  <a:pt x="767456" y="544102"/>
                </a:lnTo>
                <a:lnTo>
                  <a:pt x="745238" y="544737"/>
                </a:lnTo>
                <a:lnTo>
                  <a:pt x="674142" y="547594"/>
                </a:lnTo>
                <a:lnTo>
                  <a:pt x="1274649" y="1219310"/>
                </a:lnTo>
                <a:lnTo>
                  <a:pt x="1298771" y="1198676"/>
                </a:lnTo>
                <a:lnTo>
                  <a:pt x="786182" y="452361"/>
                </a:lnTo>
                <a:close/>
                <a:moveTo>
                  <a:pt x="1453544" y="447675"/>
                </a:moveTo>
                <a:lnTo>
                  <a:pt x="1457792" y="448301"/>
                </a:lnTo>
                <a:lnTo>
                  <a:pt x="1459753" y="448927"/>
                </a:lnTo>
                <a:lnTo>
                  <a:pt x="1462041" y="449552"/>
                </a:lnTo>
                <a:lnTo>
                  <a:pt x="1464002" y="450491"/>
                </a:lnTo>
                <a:lnTo>
                  <a:pt x="1465637" y="452055"/>
                </a:lnTo>
                <a:lnTo>
                  <a:pt x="1467598" y="453307"/>
                </a:lnTo>
                <a:lnTo>
                  <a:pt x="1468905" y="454558"/>
                </a:lnTo>
                <a:lnTo>
                  <a:pt x="1470539" y="456435"/>
                </a:lnTo>
                <a:lnTo>
                  <a:pt x="1471846" y="458313"/>
                </a:lnTo>
                <a:lnTo>
                  <a:pt x="1472827" y="459877"/>
                </a:lnTo>
                <a:lnTo>
                  <a:pt x="1473481" y="462067"/>
                </a:lnTo>
                <a:lnTo>
                  <a:pt x="1474134" y="463944"/>
                </a:lnTo>
                <a:lnTo>
                  <a:pt x="1474461" y="466134"/>
                </a:lnTo>
                <a:lnTo>
                  <a:pt x="1474788" y="470202"/>
                </a:lnTo>
                <a:lnTo>
                  <a:pt x="1474134" y="473956"/>
                </a:lnTo>
                <a:lnTo>
                  <a:pt x="1473807" y="476146"/>
                </a:lnTo>
                <a:lnTo>
                  <a:pt x="1472827" y="478023"/>
                </a:lnTo>
                <a:lnTo>
                  <a:pt x="1471846" y="480213"/>
                </a:lnTo>
                <a:lnTo>
                  <a:pt x="1470539" y="481778"/>
                </a:lnTo>
                <a:lnTo>
                  <a:pt x="1469232" y="483342"/>
                </a:lnTo>
                <a:lnTo>
                  <a:pt x="1467598" y="484906"/>
                </a:lnTo>
                <a:lnTo>
                  <a:pt x="1465637" y="486471"/>
                </a:lnTo>
                <a:lnTo>
                  <a:pt x="1464002" y="487409"/>
                </a:lnTo>
                <a:lnTo>
                  <a:pt x="1462041" y="488661"/>
                </a:lnTo>
                <a:lnTo>
                  <a:pt x="1460080" y="489600"/>
                </a:lnTo>
                <a:lnTo>
                  <a:pt x="1458119" y="489912"/>
                </a:lnTo>
                <a:lnTo>
                  <a:pt x="1455831" y="490538"/>
                </a:lnTo>
                <a:lnTo>
                  <a:pt x="1451256" y="490538"/>
                </a:lnTo>
                <a:lnTo>
                  <a:pt x="1447334" y="489912"/>
                </a:lnTo>
                <a:lnTo>
                  <a:pt x="1445046" y="489600"/>
                </a:lnTo>
                <a:lnTo>
                  <a:pt x="1443085" y="488661"/>
                </a:lnTo>
                <a:lnTo>
                  <a:pt x="1441124" y="487409"/>
                </a:lnTo>
                <a:lnTo>
                  <a:pt x="1439489" y="486471"/>
                </a:lnTo>
                <a:lnTo>
                  <a:pt x="1437855" y="485219"/>
                </a:lnTo>
                <a:lnTo>
                  <a:pt x="1435894" y="483342"/>
                </a:lnTo>
                <a:lnTo>
                  <a:pt x="1434587" y="481778"/>
                </a:lnTo>
                <a:lnTo>
                  <a:pt x="1433280" y="480213"/>
                </a:lnTo>
                <a:lnTo>
                  <a:pt x="1431972" y="478023"/>
                </a:lnTo>
                <a:lnTo>
                  <a:pt x="1431319" y="476459"/>
                </a:lnTo>
                <a:lnTo>
                  <a:pt x="1430665" y="474269"/>
                </a:lnTo>
                <a:lnTo>
                  <a:pt x="1430338" y="472392"/>
                </a:lnTo>
                <a:lnTo>
                  <a:pt x="1430338" y="468012"/>
                </a:lnTo>
                <a:lnTo>
                  <a:pt x="1430665" y="463944"/>
                </a:lnTo>
                <a:lnTo>
                  <a:pt x="1431319" y="462067"/>
                </a:lnTo>
                <a:lnTo>
                  <a:pt x="1431972" y="459877"/>
                </a:lnTo>
                <a:lnTo>
                  <a:pt x="1433280" y="458313"/>
                </a:lnTo>
                <a:lnTo>
                  <a:pt x="1434587" y="456748"/>
                </a:lnTo>
                <a:lnTo>
                  <a:pt x="1435894" y="454871"/>
                </a:lnTo>
                <a:lnTo>
                  <a:pt x="1437528" y="453307"/>
                </a:lnTo>
                <a:lnTo>
                  <a:pt x="1439163" y="452055"/>
                </a:lnTo>
                <a:lnTo>
                  <a:pt x="1441124" y="450491"/>
                </a:lnTo>
                <a:lnTo>
                  <a:pt x="1443085" y="449552"/>
                </a:lnTo>
                <a:lnTo>
                  <a:pt x="1445046" y="448927"/>
                </a:lnTo>
                <a:lnTo>
                  <a:pt x="1447334" y="448301"/>
                </a:lnTo>
                <a:lnTo>
                  <a:pt x="1449295" y="447988"/>
                </a:lnTo>
                <a:lnTo>
                  <a:pt x="1453544" y="447675"/>
                </a:lnTo>
                <a:close/>
                <a:moveTo>
                  <a:pt x="1488350" y="396875"/>
                </a:moveTo>
                <a:lnTo>
                  <a:pt x="1492388" y="396875"/>
                </a:lnTo>
                <a:lnTo>
                  <a:pt x="1496426" y="397190"/>
                </a:lnTo>
                <a:lnTo>
                  <a:pt x="1498290" y="397821"/>
                </a:lnTo>
                <a:lnTo>
                  <a:pt x="1500464" y="398451"/>
                </a:lnTo>
                <a:lnTo>
                  <a:pt x="1502328" y="399396"/>
                </a:lnTo>
                <a:lnTo>
                  <a:pt x="1504191" y="400972"/>
                </a:lnTo>
                <a:lnTo>
                  <a:pt x="1505744" y="402233"/>
                </a:lnTo>
                <a:lnTo>
                  <a:pt x="1507297" y="403494"/>
                </a:lnTo>
                <a:lnTo>
                  <a:pt x="1508850" y="405385"/>
                </a:lnTo>
                <a:lnTo>
                  <a:pt x="1509782" y="407276"/>
                </a:lnTo>
                <a:lnTo>
                  <a:pt x="1510714" y="408852"/>
                </a:lnTo>
                <a:lnTo>
                  <a:pt x="1511646" y="411058"/>
                </a:lnTo>
                <a:lnTo>
                  <a:pt x="1511956" y="412949"/>
                </a:lnTo>
                <a:lnTo>
                  <a:pt x="1512888" y="415155"/>
                </a:lnTo>
                <a:lnTo>
                  <a:pt x="1512888" y="419252"/>
                </a:lnTo>
                <a:lnTo>
                  <a:pt x="1511956" y="423665"/>
                </a:lnTo>
                <a:lnTo>
                  <a:pt x="1511646" y="425556"/>
                </a:lnTo>
                <a:lnTo>
                  <a:pt x="1510714" y="427131"/>
                </a:lnTo>
                <a:lnTo>
                  <a:pt x="1509782" y="429338"/>
                </a:lnTo>
                <a:lnTo>
                  <a:pt x="1508850" y="430913"/>
                </a:lnTo>
                <a:lnTo>
                  <a:pt x="1507297" y="432489"/>
                </a:lnTo>
                <a:lnTo>
                  <a:pt x="1505744" y="434380"/>
                </a:lnTo>
                <a:lnTo>
                  <a:pt x="1504191" y="435641"/>
                </a:lnTo>
                <a:lnTo>
                  <a:pt x="1502328" y="436902"/>
                </a:lnTo>
                <a:lnTo>
                  <a:pt x="1500464" y="438162"/>
                </a:lnTo>
                <a:lnTo>
                  <a:pt x="1498911" y="438793"/>
                </a:lnTo>
                <a:lnTo>
                  <a:pt x="1496737" y="439423"/>
                </a:lnTo>
                <a:lnTo>
                  <a:pt x="1494873" y="439738"/>
                </a:lnTo>
                <a:lnTo>
                  <a:pt x="1490525" y="439738"/>
                </a:lnTo>
                <a:lnTo>
                  <a:pt x="1486487" y="439423"/>
                </a:lnTo>
                <a:lnTo>
                  <a:pt x="1484313" y="438793"/>
                </a:lnTo>
                <a:lnTo>
                  <a:pt x="1482760" y="438162"/>
                </a:lnTo>
                <a:lnTo>
                  <a:pt x="1480896" y="436902"/>
                </a:lnTo>
                <a:lnTo>
                  <a:pt x="1479032" y="435641"/>
                </a:lnTo>
                <a:lnTo>
                  <a:pt x="1477479" y="434380"/>
                </a:lnTo>
                <a:lnTo>
                  <a:pt x="1475926" y="432489"/>
                </a:lnTo>
                <a:lnTo>
                  <a:pt x="1474373" y="430913"/>
                </a:lnTo>
                <a:lnTo>
                  <a:pt x="1473131" y="429338"/>
                </a:lnTo>
                <a:lnTo>
                  <a:pt x="1472199" y="427131"/>
                </a:lnTo>
                <a:lnTo>
                  <a:pt x="1471578" y="425556"/>
                </a:lnTo>
                <a:lnTo>
                  <a:pt x="1470646" y="423665"/>
                </a:lnTo>
                <a:lnTo>
                  <a:pt x="1470336" y="421458"/>
                </a:lnTo>
                <a:lnTo>
                  <a:pt x="1470025" y="417046"/>
                </a:lnTo>
                <a:lnTo>
                  <a:pt x="1470646" y="412949"/>
                </a:lnTo>
                <a:lnTo>
                  <a:pt x="1471578" y="411058"/>
                </a:lnTo>
                <a:lnTo>
                  <a:pt x="1472199" y="409482"/>
                </a:lnTo>
                <a:lnTo>
                  <a:pt x="1473131" y="407276"/>
                </a:lnTo>
                <a:lnTo>
                  <a:pt x="1474373" y="405700"/>
                </a:lnTo>
                <a:lnTo>
                  <a:pt x="1475926" y="403809"/>
                </a:lnTo>
                <a:lnTo>
                  <a:pt x="1477169" y="402233"/>
                </a:lnTo>
                <a:lnTo>
                  <a:pt x="1478722" y="400972"/>
                </a:lnTo>
                <a:lnTo>
                  <a:pt x="1480896" y="399396"/>
                </a:lnTo>
                <a:lnTo>
                  <a:pt x="1482449" y="398766"/>
                </a:lnTo>
                <a:lnTo>
                  <a:pt x="1484313" y="397821"/>
                </a:lnTo>
                <a:lnTo>
                  <a:pt x="1486487" y="397190"/>
                </a:lnTo>
                <a:lnTo>
                  <a:pt x="1488350" y="396875"/>
                </a:lnTo>
                <a:close/>
                <a:moveTo>
                  <a:pt x="1421630" y="384175"/>
                </a:moveTo>
                <a:lnTo>
                  <a:pt x="1425727" y="384175"/>
                </a:lnTo>
                <a:lnTo>
                  <a:pt x="1430139" y="384819"/>
                </a:lnTo>
                <a:lnTo>
                  <a:pt x="1432030" y="385464"/>
                </a:lnTo>
                <a:lnTo>
                  <a:pt x="1433921" y="386430"/>
                </a:lnTo>
                <a:lnTo>
                  <a:pt x="1435812" y="387396"/>
                </a:lnTo>
                <a:lnTo>
                  <a:pt x="1437388" y="388362"/>
                </a:lnTo>
                <a:lnTo>
                  <a:pt x="1439279" y="389651"/>
                </a:lnTo>
                <a:lnTo>
                  <a:pt x="1440855" y="391583"/>
                </a:lnTo>
                <a:lnTo>
                  <a:pt x="1442116" y="393194"/>
                </a:lnTo>
                <a:lnTo>
                  <a:pt x="1443692" y="395127"/>
                </a:lnTo>
                <a:lnTo>
                  <a:pt x="1444637" y="397059"/>
                </a:lnTo>
                <a:lnTo>
                  <a:pt x="1445267" y="398992"/>
                </a:lnTo>
                <a:lnTo>
                  <a:pt x="1445898" y="400924"/>
                </a:lnTo>
                <a:lnTo>
                  <a:pt x="1446213" y="402857"/>
                </a:lnTo>
                <a:lnTo>
                  <a:pt x="1446213" y="407366"/>
                </a:lnTo>
                <a:lnTo>
                  <a:pt x="1445898" y="411554"/>
                </a:lnTo>
                <a:lnTo>
                  <a:pt x="1445267" y="413486"/>
                </a:lnTo>
                <a:lnTo>
                  <a:pt x="1444637" y="415741"/>
                </a:lnTo>
                <a:lnTo>
                  <a:pt x="1443692" y="417352"/>
                </a:lnTo>
                <a:lnTo>
                  <a:pt x="1442116" y="419284"/>
                </a:lnTo>
                <a:lnTo>
                  <a:pt x="1440855" y="420895"/>
                </a:lnTo>
                <a:lnTo>
                  <a:pt x="1439594" y="422505"/>
                </a:lnTo>
                <a:lnTo>
                  <a:pt x="1437703" y="424116"/>
                </a:lnTo>
                <a:lnTo>
                  <a:pt x="1435812" y="425404"/>
                </a:lnTo>
                <a:lnTo>
                  <a:pt x="1434237" y="426370"/>
                </a:lnTo>
                <a:lnTo>
                  <a:pt x="1432030" y="427015"/>
                </a:lnTo>
                <a:lnTo>
                  <a:pt x="1430139" y="427659"/>
                </a:lnTo>
                <a:lnTo>
                  <a:pt x="1427933" y="427981"/>
                </a:lnTo>
                <a:lnTo>
                  <a:pt x="1424151" y="428625"/>
                </a:lnTo>
                <a:lnTo>
                  <a:pt x="1419739" y="427659"/>
                </a:lnTo>
                <a:lnTo>
                  <a:pt x="1417533" y="427015"/>
                </a:lnTo>
                <a:lnTo>
                  <a:pt x="1415957" y="426370"/>
                </a:lnTo>
                <a:lnTo>
                  <a:pt x="1413751" y="425404"/>
                </a:lnTo>
                <a:lnTo>
                  <a:pt x="1412175" y="424438"/>
                </a:lnTo>
                <a:lnTo>
                  <a:pt x="1410599" y="422505"/>
                </a:lnTo>
                <a:lnTo>
                  <a:pt x="1408708" y="421217"/>
                </a:lnTo>
                <a:lnTo>
                  <a:pt x="1407447" y="419606"/>
                </a:lnTo>
                <a:lnTo>
                  <a:pt x="1406187" y="417352"/>
                </a:lnTo>
                <a:lnTo>
                  <a:pt x="1405556" y="415741"/>
                </a:lnTo>
                <a:lnTo>
                  <a:pt x="1404296" y="413486"/>
                </a:lnTo>
                <a:lnTo>
                  <a:pt x="1403665" y="411554"/>
                </a:lnTo>
                <a:lnTo>
                  <a:pt x="1403350" y="409621"/>
                </a:lnTo>
                <a:lnTo>
                  <a:pt x="1403350" y="405434"/>
                </a:lnTo>
                <a:lnTo>
                  <a:pt x="1403665" y="401247"/>
                </a:lnTo>
                <a:lnTo>
                  <a:pt x="1404296" y="398992"/>
                </a:lnTo>
                <a:lnTo>
                  <a:pt x="1405241" y="397059"/>
                </a:lnTo>
                <a:lnTo>
                  <a:pt x="1406187" y="395127"/>
                </a:lnTo>
                <a:lnTo>
                  <a:pt x="1407447" y="393194"/>
                </a:lnTo>
                <a:lnTo>
                  <a:pt x="1408708" y="391583"/>
                </a:lnTo>
                <a:lnTo>
                  <a:pt x="1410284" y="389651"/>
                </a:lnTo>
                <a:lnTo>
                  <a:pt x="1411860" y="388362"/>
                </a:lnTo>
                <a:lnTo>
                  <a:pt x="1413751" y="387396"/>
                </a:lnTo>
                <a:lnTo>
                  <a:pt x="1415642" y="386430"/>
                </a:lnTo>
                <a:lnTo>
                  <a:pt x="1417533" y="385464"/>
                </a:lnTo>
                <a:lnTo>
                  <a:pt x="1419739" y="384819"/>
                </a:lnTo>
                <a:lnTo>
                  <a:pt x="1421630" y="384175"/>
                </a:lnTo>
                <a:close/>
                <a:moveTo>
                  <a:pt x="926787" y="355539"/>
                </a:moveTo>
                <a:lnTo>
                  <a:pt x="902348" y="428552"/>
                </a:lnTo>
                <a:lnTo>
                  <a:pt x="894730" y="451726"/>
                </a:lnTo>
                <a:lnTo>
                  <a:pt x="870291" y="447599"/>
                </a:lnTo>
                <a:lnTo>
                  <a:pt x="810304" y="436488"/>
                </a:lnTo>
                <a:lnTo>
                  <a:pt x="1320989" y="1179947"/>
                </a:lnTo>
                <a:lnTo>
                  <a:pt x="1344793" y="1160900"/>
                </a:lnTo>
                <a:lnTo>
                  <a:pt x="1368915" y="1142171"/>
                </a:lnTo>
                <a:lnTo>
                  <a:pt x="926787" y="355539"/>
                </a:lnTo>
                <a:close/>
                <a:moveTo>
                  <a:pt x="1464811" y="331788"/>
                </a:moveTo>
                <a:lnTo>
                  <a:pt x="1469028" y="332754"/>
                </a:lnTo>
                <a:lnTo>
                  <a:pt x="1471300" y="333398"/>
                </a:lnTo>
                <a:lnTo>
                  <a:pt x="1472922" y="334043"/>
                </a:lnTo>
                <a:lnTo>
                  <a:pt x="1474869" y="335009"/>
                </a:lnTo>
                <a:lnTo>
                  <a:pt x="1476815" y="335975"/>
                </a:lnTo>
                <a:lnTo>
                  <a:pt x="1478438" y="337586"/>
                </a:lnTo>
                <a:lnTo>
                  <a:pt x="1480060" y="339196"/>
                </a:lnTo>
                <a:lnTo>
                  <a:pt x="1481682" y="340807"/>
                </a:lnTo>
                <a:lnTo>
                  <a:pt x="1482980" y="342739"/>
                </a:lnTo>
                <a:lnTo>
                  <a:pt x="1483953" y="344672"/>
                </a:lnTo>
                <a:lnTo>
                  <a:pt x="1484602" y="346605"/>
                </a:lnTo>
                <a:lnTo>
                  <a:pt x="1485900" y="350792"/>
                </a:lnTo>
                <a:lnTo>
                  <a:pt x="1485900" y="354979"/>
                </a:lnTo>
                <a:lnTo>
                  <a:pt x="1485576" y="359166"/>
                </a:lnTo>
                <a:lnTo>
                  <a:pt x="1484602" y="361099"/>
                </a:lnTo>
                <a:lnTo>
                  <a:pt x="1483953" y="363354"/>
                </a:lnTo>
                <a:lnTo>
                  <a:pt x="1482980" y="364964"/>
                </a:lnTo>
                <a:lnTo>
                  <a:pt x="1481682" y="367219"/>
                </a:lnTo>
                <a:lnTo>
                  <a:pt x="1480060" y="368830"/>
                </a:lnTo>
                <a:lnTo>
                  <a:pt x="1478762" y="370118"/>
                </a:lnTo>
                <a:lnTo>
                  <a:pt x="1477140" y="371728"/>
                </a:lnTo>
                <a:lnTo>
                  <a:pt x="1474869" y="373017"/>
                </a:lnTo>
                <a:lnTo>
                  <a:pt x="1473246" y="373983"/>
                </a:lnTo>
                <a:lnTo>
                  <a:pt x="1471300" y="374627"/>
                </a:lnTo>
                <a:lnTo>
                  <a:pt x="1469028" y="375272"/>
                </a:lnTo>
                <a:lnTo>
                  <a:pt x="1467082" y="375916"/>
                </a:lnTo>
                <a:lnTo>
                  <a:pt x="1462864" y="376238"/>
                </a:lnTo>
                <a:lnTo>
                  <a:pt x="1458322" y="375272"/>
                </a:lnTo>
                <a:lnTo>
                  <a:pt x="1456699" y="374627"/>
                </a:lnTo>
                <a:lnTo>
                  <a:pt x="1454428" y="373983"/>
                </a:lnTo>
                <a:lnTo>
                  <a:pt x="1452481" y="373017"/>
                </a:lnTo>
                <a:lnTo>
                  <a:pt x="1450535" y="372051"/>
                </a:lnTo>
                <a:lnTo>
                  <a:pt x="1448912" y="370440"/>
                </a:lnTo>
                <a:lnTo>
                  <a:pt x="1447290" y="368830"/>
                </a:lnTo>
                <a:lnTo>
                  <a:pt x="1445668" y="367219"/>
                </a:lnTo>
                <a:lnTo>
                  <a:pt x="1444695" y="365286"/>
                </a:lnTo>
                <a:lnTo>
                  <a:pt x="1443721" y="363354"/>
                </a:lnTo>
                <a:lnTo>
                  <a:pt x="1442748" y="361099"/>
                </a:lnTo>
                <a:lnTo>
                  <a:pt x="1442423" y="359166"/>
                </a:lnTo>
                <a:lnTo>
                  <a:pt x="1441450" y="357234"/>
                </a:lnTo>
                <a:lnTo>
                  <a:pt x="1441450" y="353047"/>
                </a:lnTo>
                <a:lnTo>
                  <a:pt x="1442099" y="348859"/>
                </a:lnTo>
                <a:lnTo>
                  <a:pt x="1442748" y="346605"/>
                </a:lnTo>
                <a:lnTo>
                  <a:pt x="1443721" y="344672"/>
                </a:lnTo>
                <a:lnTo>
                  <a:pt x="1444370" y="343061"/>
                </a:lnTo>
                <a:lnTo>
                  <a:pt x="1445668" y="340807"/>
                </a:lnTo>
                <a:lnTo>
                  <a:pt x="1447290" y="339196"/>
                </a:lnTo>
                <a:lnTo>
                  <a:pt x="1448912" y="337908"/>
                </a:lnTo>
                <a:lnTo>
                  <a:pt x="1450535" y="336297"/>
                </a:lnTo>
                <a:lnTo>
                  <a:pt x="1452481" y="335009"/>
                </a:lnTo>
                <a:lnTo>
                  <a:pt x="1454428" y="334043"/>
                </a:lnTo>
                <a:lnTo>
                  <a:pt x="1456050" y="333398"/>
                </a:lnTo>
                <a:lnTo>
                  <a:pt x="1458322" y="332754"/>
                </a:lnTo>
                <a:lnTo>
                  <a:pt x="1460268" y="332110"/>
                </a:lnTo>
                <a:lnTo>
                  <a:pt x="1464811" y="331788"/>
                </a:lnTo>
                <a:close/>
                <a:moveTo>
                  <a:pt x="1392921" y="320675"/>
                </a:moveTo>
                <a:lnTo>
                  <a:pt x="1397302" y="320675"/>
                </a:lnTo>
                <a:lnTo>
                  <a:pt x="1401369" y="320990"/>
                </a:lnTo>
                <a:lnTo>
                  <a:pt x="1403246" y="321620"/>
                </a:lnTo>
                <a:lnTo>
                  <a:pt x="1405436" y="322251"/>
                </a:lnTo>
                <a:lnTo>
                  <a:pt x="1407000" y="323196"/>
                </a:lnTo>
                <a:lnTo>
                  <a:pt x="1408565" y="324772"/>
                </a:lnTo>
                <a:lnTo>
                  <a:pt x="1410442" y="326033"/>
                </a:lnTo>
                <a:lnTo>
                  <a:pt x="1412006" y="327293"/>
                </a:lnTo>
                <a:lnTo>
                  <a:pt x="1413258" y="329184"/>
                </a:lnTo>
                <a:lnTo>
                  <a:pt x="1414822" y="331075"/>
                </a:lnTo>
                <a:lnTo>
                  <a:pt x="1415761" y="332966"/>
                </a:lnTo>
                <a:lnTo>
                  <a:pt x="1416387" y="334857"/>
                </a:lnTo>
                <a:lnTo>
                  <a:pt x="1417012" y="336748"/>
                </a:lnTo>
                <a:lnTo>
                  <a:pt x="1417325" y="338955"/>
                </a:lnTo>
                <a:lnTo>
                  <a:pt x="1417638" y="343052"/>
                </a:lnTo>
                <a:lnTo>
                  <a:pt x="1417012" y="347464"/>
                </a:lnTo>
                <a:lnTo>
                  <a:pt x="1416387" y="349040"/>
                </a:lnTo>
                <a:lnTo>
                  <a:pt x="1415761" y="350931"/>
                </a:lnTo>
                <a:lnTo>
                  <a:pt x="1414822" y="353137"/>
                </a:lnTo>
                <a:lnTo>
                  <a:pt x="1413884" y="354713"/>
                </a:lnTo>
                <a:lnTo>
                  <a:pt x="1412006" y="356604"/>
                </a:lnTo>
                <a:lnTo>
                  <a:pt x="1410755" y="358180"/>
                </a:lnTo>
                <a:lnTo>
                  <a:pt x="1409191" y="359441"/>
                </a:lnTo>
                <a:lnTo>
                  <a:pt x="1407000" y="360386"/>
                </a:lnTo>
                <a:lnTo>
                  <a:pt x="1405436" y="361647"/>
                </a:lnTo>
                <a:lnTo>
                  <a:pt x="1403246" y="362592"/>
                </a:lnTo>
                <a:lnTo>
                  <a:pt x="1401369" y="362908"/>
                </a:lnTo>
                <a:lnTo>
                  <a:pt x="1399179" y="363538"/>
                </a:lnTo>
                <a:lnTo>
                  <a:pt x="1395424" y="363538"/>
                </a:lnTo>
                <a:lnTo>
                  <a:pt x="1391357" y="362908"/>
                </a:lnTo>
                <a:lnTo>
                  <a:pt x="1389167" y="362592"/>
                </a:lnTo>
                <a:lnTo>
                  <a:pt x="1387290" y="361647"/>
                </a:lnTo>
                <a:lnTo>
                  <a:pt x="1385100" y="360701"/>
                </a:lnTo>
                <a:lnTo>
                  <a:pt x="1383535" y="359441"/>
                </a:lnTo>
                <a:lnTo>
                  <a:pt x="1381971" y="358180"/>
                </a:lnTo>
                <a:lnTo>
                  <a:pt x="1380407" y="356604"/>
                </a:lnTo>
                <a:lnTo>
                  <a:pt x="1378842" y="354713"/>
                </a:lnTo>
                <a:lnTo>
                  <a:pt x="1377904" y="353137"/>
                </a:lnTo>
                <a:lnTo>
                  <a:pt x="1376965" y="350931"/>
                </a:lnTo>
                <a:lnTo>
                  <a:pt x="1375714" y="349355"/>
                </a:lnTo>
                <a:lnTo>
                  <a:pt x="1375401" y="347464"/>
                </a:lnTo>
                <a:lnTo>
                  <a:pt x="1374775" y="345258"/>
                </a:lnTo>
                <a:lnTo>
                  <a:pt x="1374775" y="340846"/>
                </a:lnTo>
                <a:lnTo>
                  <a:pt x="1375401" y="336748"/>
                </a:lnTo>
                <a:lnTo>
                  <a:pt x="1375714" y="334857"/>
                </a:lnTo>
                <a:lnTo>
                  <a:pt x="1376965" y="333282"/>
                </a:lnTo>
                <a:lnTo>
                  <a:pt x="1377904" y="331075"/>
                </a:lnTo>
                <a:lnTo>
                  <a:pt x="1378842" y="329500"/>
                </a:lnTo>
                <a:lnTo>
                  <a:pt x="1380094" y="327609"/>
                </a:lnTo>
                <a:lnTo>
                  <a:pt x="1381971" y="326033"/>
                </a:lnTo>
                <a:lnTo>
                  <a:pt x="1383535" y="324772"/>
                </a:lnTo>
                <a:lnTo>
                  <a:pt x="1385100" y="323196"/>
                </a:lnTo>
                <a:lnTo>
                  <a:pt x="1387290" y="322251"/>
                </a:lnTo>
                <a:lnTo>
                  <a:pt x="1389167" y="321620"/>
                </a:lnTo>
                <a:lnTo>
                  <a:pt x="1391044" y="320990"/>
                </a:lnTo>
                <a:lnTo>
                  <a:pt x="1392921" y="320675"/>
                </a:lnTo>
                <a:close/>
                <a:moveTo>
                  <a:pt x="1059140" y="272368"/>
                </a:moveTo>
                <a:lnTo>
                  <a:pt x="1036605" y="350460"/>
                </a:lnTo>
                <a:lnTo>
                  <a:pt x="1027718" y="381252"/>
                </a:lnTo>
                <a:lnTo>
                  <a:pt x="997883" y="368872"/>
                </a:lnTo>
                <a:lnTo>
                  <a:pt x="957891" y="352682"/>
                </a:lnTo>
                <a:lnTo>
                  <a:pt x="1392085" y="1124394"/>
                </a:lnTo>
                <a:lnTo>
                  <a:pt x="1416841" y="1106299"/>
                </a:lnTo>
                <a:lnTo>
                  <a:pt x="1441598" y="1088840"/>
                </a:lnTo>
                <a:lnTo>
                  <a:pt x="1093418" y="282844"/>
                </a:lnTo>
                <a:lnTo>
                  <a:pt x="1059140" y="272368"/>
                </a:lnTo>
                <a:close/>
                <a:moveTo>
                  <a:pt x="1431879" y="269875"/>
                </a:moveTo>
                <a:lnTo>
                  <a:pt x="1436066" y="269875"/>
                </a:lnTo>
                <a:lnTo>
                  <a:pt x="1440254" y="270188"/>
                </a:lnTo>
                <a:lnTo>
                  <a:pt x="1442508" y="270813"/>
                </a:lnTo>
                <a:lnTo>
                  <a:pt x="1444441" y="271439"/>
                </a:lnTo>
                <a:lnTo>
                  <a:pt x="1446051" y="272691"/>
                </a:lnTo>
                <a:lnTo>
                  <a:pt x="1447984" y="273942"/>
                </a:lnTo>
                <a:lnTo>
                  <a:pt x="1449595" y="275194"/>
                </a:lnTo>
                <a:lnTo>
                  <a:pt x="1451205" y="276758"/>
                </a:lnTo>
                <a:lnTo>
                  <a:pt x="1452816" y="278635"/>
                </a:lnTo>
                <a:lnTo>
                  <a:pt x="1454104" y="280200"/>
                </a:lnTo>
                <a:lnTo>
                  <a:pt x="1455070" y="282390"/>
                </a:lnTo>
                <a:lnTo>
                  <a:pt x="1455714" y="283954"/>
                </a:lnTo>
                <a:lnTo>
                  <a:pt x="1456681" y="285831"/>
                </a:lnTo>
                <a:lnTo>
                  <a:pt x="1457003" y="288021"/>
                </a:lnTo>
                <a:lnTo>
                  <a:pt x="1457325" y="292401"/>
                </a:lnTo>
                <a:lnTo>
                  <a:pt x="1456681" y="296469"/>
                </a:lnTo>
                <a:lnTo>
                  <a:pt x="1455714" y="298346"/>
                </a:lnTo>
                <a:lnTo>
                  <a:pt x="1455070" y="299910"/>
                </a:lnTo>
                <a:lnTo>
                  <a:pt x="1454104" y="302100"/>
                </a:lnTo>
                <a:lnTo>
                  <a:pt x="1453138" y="303665"/>
                </a:lnTo>
                <a:lnTo>
                  <a:pt x="1451849" y="305542"/>
                </a:lnTo>
                <a:lnTo>
                  <a:pt x="1449917" y="307106"/>
                </a:lnTo>
                <a:lnTo>
                  <a:pt x="1448306" y="308358"/>
                </a:lnTo>
                <a:lnTo>
                  <a:pt x="1446051" y="309922"/>
                </a:lnTo>
                <a:lnTo>
                  <a:pt x="1444441" y="310861"/>
                </a:lnTo>
                <a:lnTo>
                  <a:pt x="1442508" y="311486"/>
                </a:lnTo>
                <a:lnTo>
                  <a:pt x="1440254" y="312112"/>
                </a:lnTo>
                <a:lnTo>
                  <a:pt x="1438321" y="312425"/>
                </a:lnTo>
                <a:lnTo>
                  <a:pt x="1434134" y="312738"/>
                </a:lnTo>
                <a:lnTo>
                  <a:pt x="1429946" y="312112"/>
                </a:lnTo>
                <a:lnTo>
                  <a:pt x="1428014" y="311486"/>
                </a:lnTo>
                <a:lnTo>
                  <a:pt x="1425759" y="310861"/>
                </a:lnTo>
                <a:lnTo>
                  <a:pt x="1423826" y="309922"/>
                </a:lnTo>
                <a:lnTo>
                  <a:pt x="1421894" y="308358"/>
                </a:lnTo>
                <a:lnTo>
                  <a:pt x="1420283" y="307106"/>
                </a:lnTo>
                <a:lnTo>
                  <a:pt x="1418995" y="305855"/>
                </a:lnTo>
                <a:lnTo>
                  <a:pt x="1417062" y="303978"/>
                </a:lnTo>
                <a:lnTo>
                  <a:pt x="1416096" y="302100"/>
                </a:lnTo>
                <a:lnTo>
                  <a:pt x="1415130" y="300536"/>
                </a:lnTo>
                <a:lnTo>
                  <a:pt x="1414163" y="298346"/>
                </a:lnTo>
                <a:lnTo>
                  <a:pt x="1413841" y="296469"/>
                </a:lnTo>
                <a:lnTo>
                  <a:pt x="1413519" y="294279"/>
                </a:lnTo>
                <a:lnTo>
                  <a:pt x="1412875" y="290211"/>
                </a:lnTo>
                <a:lnTo>
                  <a:pt x="1413841" y="286457"/>
                </a:lnTo>
                <a:lnTo>
                  <a:pt x="1414163" y="284267"/>
                </a:lnTo>
                <a:lnTo>
                  <a:pt x="1415130" y="282390"/>
                </a:lnTo>
                <a:lnTo>
                  <a:pt x="1416096" y="280200"/>
                </a:lnTo>
                <a:lnTo>
                  <a:pt x="1417062" y="278635"/>
                </a:lnTo>
                <a:lnTo>
                  <a:pt x="1418673" y="276758"/>
                </a:lnTo>
                <a:lnTo>
                  <a:pt x="1420283" y="275194"/>
                </a:lnTo>
                <a:lnTo>
                  <a:pt x="1421894" y="273942"/>
                </a:lnTo>
                <a:lnTo>
                  <a:pt x="1423826" y="273004"/>
                </a:lnTo>
                <a:lnTo>
                  <a:pt x="1425759" y="271752"/>
                </a:lnTo>
                <a:lnTo>
                  <a:pt x="1428014" y="270813"/>
                </a:lnTo>
                <a:lnTo>
                  <a:pt x="1429946" y="270188"/>
                </a:lnTo>
                <a:lnTo>
                  <a:pt x="1431879" y="269875"/>
                </a:lnTo>
                <a:close/>
                <a:moveTo>
                  <a:pt x="1436202" y="182214"/>
                </a:moveTo>
                <a:lnTo>
                  <a:pt x="1431441" y="182531"/>
                </a:lnTo>
                <a:lnTo>
                  <a:pt x="1289249" y="235862"/>
                </a:lnTo>
                <a:lnTo>
                  <a:pt x="1585059" y="919958"/>
                </a:lnTo>
                <a:lnTo>
                  <a:pt x="1713604" y="871072"/>
                </a:lnTo>
                <a:lnTo>
                  <a:pt x="1720904" y="866310"/>
                </a:lnTo>
                <a:lnTo>
                  <a:pt x="1724077" y="864088"/>
                </a:lnTo>
                <a:lnTo>
                  <a:pt x="1726934" y="862183"/>
                </a:lnTo>
                <a:lnTo>
                  <a:pt x="1729156" y="859644"/>
                </a:lnTo>
                <a:lnTo>
                  <a:pt x="1731060" y="857739"/>
                </a:lnTo>
                <a:lnTo>
                  <a:pt x="1732330" y="855517"/>
                </a:lnTo>
                <a:lnTo>
                  <a:pt x="1733282" y="853612"/>
                </a:lnTo>
                <a:lnTo>
                  <a:pt x="1733917" y="851390"/>
                </a:lnTo>
                <a:lnTo>
                  <a:pt x="1734234" y="849485"/>
                </a:lnTo>
                <a:lnTo>
                  <a:pt x="1734551" y="846946"/>
                </a:lnTo>
                <a:lnTo>
                  <a:pt x="1734551" y="844724"/>
                </a:lnTo>
                <a:lnTo>
                  <a:pt x="1733917" y="839010"/>
                </a:lnTo>
                <a:lnTo>
                  <a:pt x="1732647" y="832661"/>
                </a:lnTo>
                <a:lnTo>
                  <a:pt x="1469529" y="219355"/>
                </a:lnTo>
                <a:lnTo>
                  <a:pt x="1468259" y="216181"/>
                </a:lnTo>
                <a:lnTo>
                  <a:pt x="1466355" y="210784"/>
                </a:lnTo>
                <a:lnTo>
                  <a:pt x="1463815" y="206022"/>
                </a:lnTo>
                <a:lnTo>
                  <a:pt x="1461594" y="201578"/>
                </a:lnTo>
                <a:lnTo>
                  <a:pt x="1459055" y="197451"/>
                </a:lnTo>
                <a:lnTo>
                  <a:pt x="1456198" y="193642"/>
                </a:lnTo>
                <a:lnTo>
                  <a:pt x="1453659" y="190150"/>
                </a:lnTo>
                <a:lnTo>
                  <a:pt x="1450485" y="187610"/>
                </a:lnTo>
                <a:lnTo>
                  <a:pt x="1447628" y="185388"/>
                </a:lnTo>
                <a:lnTo>
                  <a:pt x="1444137" y="183801"/>
                </a:lnTo>
                <a:lnTo>
                  <a:pt x="1440328" y="182531"/>
                </a:lnTo>
                <a:lnTo>
                  <a:pt x="1436202" y="182214"/>
                </a:lnTo>
                <a:close/>
                <a:moveTo>
                  <a:pt x="1402559" y="0"/>
                </a:moveTo>
                <a:lnTo>
                  <a:pt x="1409859" y="0"/>
                </a:lnTo>
                <a:lnTo>
                  <a:pt x="1416841" y="317"/>
                </a:lnTo>
                <a:lnTo>
                  <a:pt x="1424141" y="952"/>
                </a:lnTo>
                <a:lnTo>
                  <a:pt x="1430807" y="1905"/>
                </a:lnTo>
                <a:lnTo>
                  <a:pt x="1437155" y="3492"/>
                </a:lnTo>
                <a:lnTo>
                  <a:pt x="1444137" y="5079"/>
                </a:lnTo>
                <a:lnTo>
                  <a:pt x="1450485" y="6984"/>
                </a:lnTo>
                <a:lnTo>
                  <a:pt x="1457150" y="9206"/>
                </a:lnTo>
                <a:lnTo>
                  <a:pt x="1463181" y="11745"/>
                </a:lnTo>
                <a:lnTo>
                  <a:pt x="1469211" y="14920"/>
                </a:lnTo>
                <a:lnTo>
                  <a:pt x="1475242" y="18412"/>
                </a:lnTo>
                <a:lnTo>
                  <a:pt x="1481272" y="22221"/>
                </a:lnTo>
                <a:lnTo>
                  <a:pt x="1486668" y="25713"/>
                </a:lnTo>
                <a:lnTo>
                  <a:pt x="1492063" y="29522"/>
                </a:lnTo>
                <a:lnTo>
                  <a:pt x="1497142" y="33967"/>
                </a:lnTo>
                <a:lnTo>
                  <a:pt x="1501903" y="38411"/>
                </a:lnTo>
                <a:lnTo>
                  <a:pt x="1506981" y="43173"/>
                </a:lnTo>
                <a:lnTo>
                  <a:pt x="1511424" y="47934"/>
                </a:lnTo>
                <a:lnTo>
                  <a:pt x="1515868" y="53331"/>
                </a:lnTo>
                <a:lnTo>
                  <a:pt x="1520311" y="58727"/>
                </a:lnTo>
                <a:lnTo>
                  <a:pt x="1524120" y="64441"/>
                </a:lnTo>
                <a:lnTo>
                  <a:pt x="1528246" y="70473"/>
                </a:lnTo>
                <a:lnTo>
                  <a:pt x="1531737" y="76504"/>
                </a:lnTo>
                <a:lnTo>
                  <a:pt x="1535229" y="82536"/>
                </a:lnTo>
                <a:lnTo>
                  <a:pt x="1538720" y="89202"/>
                </a:lnTo>
                <a:lnTo>
                  <a:pt x="1541894" y="95869"/>
                </a:lnTo>
                <a:lnTo>
                  <a:pt x="1544433" y="102852"/>
                </a:lnTo>
                <a:lnTo>
                  <a:pt x="1547290" y="109836"/>
                </a:lnTo>
                <a:lnTo>
                  <a:pt x="1870078" y="863136"/>
                </a:lnTo>
                <a:lnTo>
                  <a:pt x="1871983" y="868215"/>
                </a:lnTo>
                <a:lnTo>
                  <a:pt x="1872300" y="869485"/>
                </a:lnTo>
                <a:lnTo>
                  <a:pt x="1874204" y="875833"/>
                </a:lnTo>
                <a:lnTo>
                  <a:pt x="1875791" y="882500"/>
                </a:lnTo>
                <a:lnTo>
                  <a:pt x="1876743" y="888531"/>
                </a:lnTo>
                <a:lnTo>
                  <a:pt x="1878013" y="894880"/>
                </a:lnTo>
                <a:lnTo>
                  <a:pt x="1878965" y="901229"/>
                </a:lnTo>
                <a:lnTo>
                  <a:pt x="1879283" y="907261"/>
                </a:lnTo>
                <a:lnTo>
                  <a:pt x="1879600" y="913610"/>
                </a:lnTo>
                <a:lnTo>
                  <a:pt x="1879600" y="919958"/>
                </a:lnTo>
                <a:lnTo>
                  <a:pt x="1879283" y="925990"/>
                </a:lnTo>
                <a:lnTo>
                  <a:pt x="1878965" y="932021"/>
                </a:lnTo>
                <a:lnTo>
                  <a:pt x="1878013" y="938053"/>
                </a:lnTo>
                <a:lnTo>
                  <a:pt x="1876743" y="944084"/>
                </a:lnTo>
                <a:lnTo>
                  <a:pt x="1875474" y="950116"/>
                </a:lnTo>
                <a:lnTo>
                  <a:pt x="1873887" y="955830"/>
                </a:lnTo>
                <a:lnTo>
                  <a:pt x="1871983" y="961861"/>
                </a:lnTo>
                <a:lnTo>
                  <a:pt x="1869761" y="967893"/>
                </a:lnTo>
                <a:lnTo>
                  <a:pt x="1867222" y="973289"/>
                </a:lnTo>
                <a:lnTo>
                  <a:pt x="1864365" y="978686"/>
                </a:lnTo>
                <a:lnTo>
                  <a:pt x="1861509" y="984083"/>
                </a:lnTo>
                <a:lnTo>
                  <a:pt x="1858017" y="989797"/>
                </a:lnTo>
                <a:lnTo>
                  <a:pt x="1854526" y="994876"/>
                </a:lnTo>
                <a:lnTo>
                  <a:pt x="1850717" y="999955"/>
                </a:lnTo>
                <a:lnTo>
                  <a:pt x="1846591" y="1005034"/>
                </a:lnTo>
                <a:lnTo>
                  <a:pt x="1842148" y="1009796"/>
                </a:lnTo>
                <a:lnTo>
                  <a:pt x="1837387" y="1014557"/>
                </a:lnTo>
                <a:lnTo>
                  <a:pt x="1832309" y="1019319"/>
                </a:lnTo>
                <a:lnTo>
                  <a:pt x="1827230" y="1023763"/>
                </a:lnTo>
                <a:lnTo>
                  <a:pt x="1821517" y="1028207"/>
                </a:lnTo>
                <a:lnTo>
                  <a:pt x="1815487" y="1032334"/>
                </a:lnTo>
                <a:lnTo>
                  <a:pt x="1809456" y="1036144"/>
                </a:lnTo>
                <a:lnTo>
                  <a:pt x="1803108" y="1040270"/>
                </a:lnTo>
                <a:lnTo>
                  <a:pt x="1795808" y="1044080"/>
                </a:lnTo>
                <a:lnTo>
                  <a:pt x="1793587" y="1045350"/>
                </a:lnTo>
                <a:lnTo>
                  <a:pt x="1789143" y="1047254"/>
                </a:lnTo>
                <a:lnTo>
                  <a:pt x="1638381" y="1104077"/>
                </a:lnTo>
                <a:lnTo>
                  <a:pt x="1478415" y="1172963"/>
                </a:lnTo>
                <a:lnTo>
                  <a:pt x="1464768" y="1142488"/>
                </a:lnTo>
                <a:lnTo>
                  <a:pt x="1440646" y="1159948"/>
                </a:lnTo>
                <a:lnTo>
                  <a:pt x="1416524" y="1177725"/>
                </a:lnTo>
                <a:lnTo>
                  <a:pt x="1392719" y="1195819"/>
                </a:lnTo>
                <a:lnTo>
                  <a:pt x="1369550" y="1214231"/>
                </a:lnTo>
                <a:lnTo>
                  <a:pt x="1346697" y="1232960"/>
                </a:lnTo>
                <a:lnTo>
                  <a:pt x="1323845" y="1252007"/>
                </a:lnTo>
                <a:lnTo>
                  <a:pt x="1302263" y="1271371"/>
                </a:lnTo>
                <a:lnTo>
                  <a:pt x="1280363" y="1291053"/>
                </a:lnTo>
                <a:lnTo>
                  <a:pt x="1256558" y="1313591"/>
                </a:lnTo>
                <a:lnTo>
                  <a:pt x="1233388" y="1336765"/>
                </a:lnTo>
                <a:lnTo>
                  <a:pt x="1211171" y="1360256"/>
                </a:lnTo>
                <a:lnTo>
                  <a:pt x="1199745" y="1372319"/>
                </a:lnTo>
                <a:lnTo>
                  <a:pt x="1188953" y="1384382"/>
                </a:lnTo>
                <a:lnTo>
                  <a:pt x="1178479" y="1396762"/>
                </a:lnTo>
                <a:lnTo>
                  <a:pt x="1167688" y="1408825"/>
                </a:lnTo>
                <a:lnTo>
                  <a:pt x="1157214" y="1421523"/>
                </a:lnTo>
                <a:lnTo>
                  <a:pt x="1147057" y="1434538"/>
                </a:lnTo>
                <a:lnTo>
                  <a:pt x="1136901" y="1446919"/>
                </a:lnTo>
                <a:lnTo>
                  <a:pt x="1127062" y="1460251"/>
                </a:lnTo>
                <a:lnTo>
                  <a:pt x="1117540" y="1473267"/>
                </a:lnTo>
                <a:lnTo>
                  <a:pt x="1108018" y="1486599"/>
                </a:lnTo>
                <a:lnTo>
                  <a:pt x="1124523" y="1495805"/>
                </a:lnTo>
                <a:lnTo>
                  <a:pt x="1029305" y="1669766"/>
                </a:lnTo>
                <a:lnTo>
                  <a:pt x="979791" y="1642783"/>
                </a:lnTo>
                <a:lnTo>
                  <a:pt x="908061" y="1773571"/>
                </a:lnTo>
                <a:lnTo>
                  <a:pt x="903935" y="1780872"/>
                </a:lnTo>
                <a:lnTo>
                  <a:pt x="899174" y="1788491"/>
                </a:lnTo>
                <a:lnTo>
                  <a:pt x="893778" y="1795474"/>
                </a:lnTo>
                <a:lnTo>
                  <a:pt x="888382" y="1802458"/>
                </a:lnTo>
                <a:lnTo>
                  <a:pt x="882669" y="1808807"/>
                </a:lnTo>
                <a:lnTo>
                  <a:pt x="876639" y="1814839"/>
                </a:lnTo>
                <a:lnTo>
                  <a:pt x="870291" y="1820235"/>
                </a:lnTo>
                <a:lnTo>
                  <a:pt x="863943" y="1825949"/>
                </a:lnTo>
                <a:lnTo>
                  <a:pt x="857278" y="1831028"/>
                </a:lnTo>
                <a:lnTo>
                  <a:pt x="849978" y="1835790"/>
                </a:lnTo>
                <a:lnTo>
                  <a:pt x="842995" y="1840234"/>
                </a:lnTo>
                <a:lnTo>
                  <a:pt x="835695" y="1844044"/>
                </a:lnTo>
                <a:lnTo>
                  <a:pt x="828395" y="1847853"/>
                </a:lnTo>
                <a:lnTo>
                  <a:pt x="820460" y="1851027"/>
                </a:lnTo>
                <a:lnTo>
                  <a:pt x="812525" y="1854202"/>
                </a:lnTo>
                <a:lnTo>
                  <a:pt x="804908" y="1856424"/>
                </a:lnTo>
                <a:lnTo>
                  <a:pt x="796656" y="1858963"/>
                </a:lnTo>
                <a:lnTo>
                  <a:pt x="788404" y="1860551"/>
                </a:lnTo>
                <a:lnTo>
                  <a:pt x="780151" y="1861821"/>
                </a:lnTo>
                <a:lnTo>
                  <a:pt x="771899" y="1862773"/>
                </a:lnTo>
                <a:lnTo>
                  <a:pt x="763647" y="1863725"/>
                </a:lnTo>
                <a:lnTo>
                  <a:pt x="755077" y="1863725"/>
                </a:lnTo>
                <a:lnTo>
                  <a:pt x="746508" y="1863408"/>
                </a:lnTo>
                <a:lnTo>
                  <a:pt x="737938" y="1862773"/>
                </a:lnTo>
                <a:lnTo>
                  <a:pt x="729686" y="1861821"/>
                </a:lnTo>
                <a:lnTo>
                  <a:pt x="721434" y="1860233"/>
                </a:lnTo>
                <a:lnTo>
                  <a:pt x="712864" y="1858646"/>
                </a:lnTo>
                <a:lnTo>
                  <a:pt x="704612" y="1856106"/>
                </a:lnTo>
                <a:lnTo>
                  <a:pt x="696360" y="1853249"/>
                </a:lnTo>
                <a:lnTo>
                  <a:pt x="688425" y="1850075"/>
                </a:lnTo>
                <a:lnTo>
                  <a:pt x="680173" y="1846583"/>
                </a:lnTo>
                <a:lnTo>
                  <a:pt x="672555" y="1842456"/>
                </a:lnTo>
                <a:lnTo>
                  <a:pt x="90140" y="1524058"/>
                </a:lnTo>
                <a:lnTo>
                  <a:pt x="82522" y="1519614"/>
                </a:lnTo>
                <a:lnTo>
                  <a:pt x="75222" y="1514535"/>
                </a:lnTo>
                <a:lnTo>
                  <a:pt x="68239" y="1509456"/>
                </a:lnTo>
                <a:lnTo>
                  <a:pt x="61257" y="1503742"/>
                </a:lnTo>
                <a:lnTo>
                  <a:pt x="54909" y="1498027"/>
                </a:lnTo>
                <a:lnTo>
                  <a:pt x="48878" y="1492313"/>
                </a:lnTo>
                <a:lnTo>
                  <a:pt x="42848" y="1485965"/>
                </a:lnTo>
                <a:lnTo>
                  <a:pt x="37452" y="1479298"/>
                </a:lnTo>
                <a:lnTo>
                  <a:pt x="32374" y="1472632"/>
                </a:lnTo>
                <a:lnTo>
                  <a:pt x="27931" y="1465648"/>
                </a:lnTo>
                <a:lnTo>
                  <a:pt x="23487" y="1458664"/>
                </a:lnTo>
                <a:lnTo>
                  <a:pt x="19361" y="1451045"/>
                </a:lnTo>
                <a:lnTo>
                  <a:pt x="15870" y="1443744"/>
                </a:lnTo>
                <a:lnTo>
                  <a:pt x="12696" y="1436126"/>
                </a:lnTo>
                <a:lnTo>
                  <a:pt x="9522" y="1428189"/>
                </a:lnTo>
                <a:lnTo>
                  <a:pt x="7300" y="1420253"/>
                </a:lnTo>
                <a:lnTo>
                  <a:pt x="4761" y="1412000"/>
                </a:lnTo>
                <a:lnTo>
                  <a:pt x="3174" y="1403746"/>
                </a:lnTo>
                <a:lnTo>
                  <a:pt x="1904" y="1395810"/>
                </a:lnTo>
                <a:lnTo>
                  <a:pt x="952" y="1387556"/>
                </a:lnTo>
                <a:lnTo>
                  <a:pt x="0" y="1378985"/>
                </a:lnTo>
                <a:lnTo>
                  <a:pt x="0" y="1370414"/>
                </a:lnTo>
                <a:lnTo>
                  <a:pt x="0" y="1361843"/>
                </a:lnTo>
                <a:lnTo>
                  <a:pt x="952" y="1353907"/>
                </a:lnTo>
                <a:lnTo>
                  <a:pt x="1904" y="1345336"/>
                </a:lnTo>
                <a:lnTo>
                  <a:pt x="3491" y="1336765"/>
                </a:lnTo>
                <a:lnTo>
                  <a:pt x="5078" y="1328511"/>
                </a:lnTo>
                <a:lnTo>
                  <a:pt x="7617" y="1320258"/>
                </a:lnTo>
                <a:lnTo>
                  <a:pt x="10474" y="1312004"/>
                </a:lnTo>
                <a:lnTo>
                  <a:pt x="13648" y="1303751"/>
                </a:lnTo>
                <a:lnTo>
                  <a:pt x="17139" y="1295497"/>
                </a:lnTo>
                <a:lnTo>
                  <a:pt x="21265" y="1287878"/>
                </a:lnTo>
                <a:lnTo>
                  <a:pt x="92679" y="1157408"/>
                </a:lnTo>
                <a:lnTo>
                  <a:pt x="42213" y="1129790"/>
                </a:lnTo>
                <a:lnTo>
                  <a:pt x="137431" y="955512"/>
                </a:lnTo>
                <a:lnTo>
                  <a:pt x="195831" y="987257"/>
                </a:lnTo>
                <a:lnTo>
                  <a:pt x="194244" y="984400"/>
                </a:lnTo>
                <a:lnTo>
                  <a:pt x="265658" y="953925"/>
                </a:lnTo>
                <a:lnTo>
                  <a:pt x="258993" y="879643"/>
                </a:lnTo>
                <a:lnTo>
                  <a:pt x="256771" y="853295"/>
                </a:lnTo>
                <a:lnTo>
                  <a:pt x="282480" y="848851"/>
                </a:lnTo>
                <a:lnTo>
                  <a:pt x="369128" y="834248"/>
                </a:lnTo>
                <a:lnTo>
                  <a:pt x="377697" y="745363"/>
                </a:lnTo>
                <a:lnTo>
                  <a:pt x="380237" y="721237"/>
                </a:lnTo>
                <a:lnTo>
                  <a:pt x="404358" y="719333"/>
                </a:lnTo>
                <a:lnTo>
                  <a:pt x="483389" y="714253"/>
                </a:lnTo>
                <a:lnTo>
                  <a:pt x="485611" y="632352"/>
                </a:lnTo>
                <a:lnTo>
                  <a:pt x="486563" y="605687"/>
                </a:lnTo>
                <a:lnTo>
                  <a:pt x="513224" y="604417"/>
                </a:lnTo>
                <a:lnTo>
                  <a:pt x="598285" y="600608"/>
                </a:lnTo>
                <a:lnTo>
                  <a:pt x="602094" y="519342"/>
                </a:lnTo>
                <a:lnTo>
                  <a:pt x="603364" y="492994"/>
                </a:lnTo>
                <a:lnTo>
                  <a:pt x="629707" y="492041"/>
                </a:lnTo>
                <a:lnTo>
                  <a:pt x="720482" y="488549"/>
                </a:lnTo>
                <a:lnTo>
                  <a:pt x="739843" y="394268"/>
                </a:lnTo>
                <a:lnTo>
                  <a:pt x="745238" y="367285"/>
                </a:lnTo>
                <a:lnTo>
                  <a:pt x="772534" y="372046"/>
                </a:lnTo>
                <a:lnTo>
                  <a:pt x="856008" y="386649"/>
                </a:lnTo>
                <a:lnTo>
                  <a:pt x="886795" y="294590"/>
                </a:lnTo>
                <a:lnTo>
                  <a:pt x="896635" y="265702"/>
                </a:lnTo>
                <a:lnTo>
                  <a:pt x="924883" y="277130"/>
                </a:lnTo>
                <a:lnTo>
                  <a:pt x="990583" y="303796"/>
                </a:lnTo>
                <a:lnTo>
                  <a:pt x="1012483" y="228243"/>
                </a:lnTo>
                <a:lnTo>
                  <a:pt x="1020418" y="200308"/>
                </a:lnTo>
                <a:lnTo>
                  <a:pt x="1048031" y="208879"/>
                </a:lnTo>
                <a:lnTo>
                  <a:pt x="1063583" y="213641"/>
                </a:lnTo>
                <a:lnTo>
                  <a:pt x="1032161" y="140311"/>
                </a:lnTo>
                <a:lnTo>
                  <a:pt x="1145471" y="91107"/>
                </a:lnTo>
                <a:lnTo>
                  <a:pt x="1144201" y="89520"/>
                </a:lnTo>
                <a:lnTo>
                  <a:pt x="1183240" y="74917"/>
                </a:lnTo>
                <a:lnTo>
                  <a:pt x="1214027" y="61584"/>
                </a:lnTo>
                <a:lnTo>
                  <a:pt x="1214662" y="62854"/>
                </a:lnTo>
                <a:lnTo>
                  <a:pt x="1366059" y="6031"/>
                </a:lnTo>
                <a:lnTo>
                  <a:pt x="1369550" y="5079"/>
                </a:lnTo>
                <a:lnTo>
                  <a:pt x="1373359" y="4127"/>
                </a:lnTo>
                <a:lnTo>
                  <a:pt x="1380659" y="2222"/>
                </a:lnTo>
                <a:lnTo>
                  <a:pt x="1388276" y="1270"/>
                </a:lnTo>
                <a:lnTo>
                  <a:pt x="1395576" y="317"/>
                </a:lnTo>
                <a:lnTo>
                  <a:pt x="1402559" y="0"/>
                </a:lnTo>
                <a:close/>
              </a:path>
            </a:pathLst>
          </a:custGeom>
          <a:solidFill>
            <a:schemeClr val="accent1"/>
          </a:solidFill>
          <a:ln>
            <a:noFill/>
          </a:ln>
          <a:effectLst/>
        </p:spPr>
        <p:txBody>
          <a:bodyPr/>
          <a:lstStyle/>
          <a:p>
            <a:endParaRPr lang="zh-CN" altLang="en-US" sz="4400"/>
          </a:p>
        </p:txBody>
      </p:sp>
      <p:sp>
        <p:nvSpPr>
          <p:cNvPr id="23" name="矩形 22" descr="#clear#"/>
          <p:cNvSpPr/>
          <p:nvPr/>
        </p:nvSpPr>
        <p:spPr>
          <a:xfrm>
            <a:off x="520682" y="4249608"/>
            <a:ext cx="3594782" cy="22185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4" name="任意多边形 30" descr="#clear#"/>
          <p:cNvSpPr/>
          <p:nvPr/>
        </p:nvSpPr>
        <p:spPr>
          <a:xfrm>
            <a:off x="4952640" y="2217907"/>
            <a:ext cx="2286721" cy="1706393"/>
          </a:xfrm>
          <a:custGeom>
            <a:avLst/>
            <a:gdLst>
              <a:gd name="connsiteX0" fmla="*/ 0 w 2923108"/>
              <a:gd name="connsiteY0" fmla="*/ 0 h 2181277"/>
              <a:gd name="connsiteX1" fmla="*/ 109478 w 2923108"/>
              <a:gd name="connsiteY1" fmla="*/ 0 h 2181277"/>
              <a:gd name="connsiteX2" fmla="*/ 114649 w 2923108"/>
              <a:gd name="connsiteY2" fmla="*/ 25618 h 2181277"/>
              <a:gd name="connsiteX3" fmla="*/ 206889 w 2923108"/>
              <a:gd name="connsiteY3" fmla="*/ 86758 h 2181277"/>
              <a:gd name="connsiteX4" fmla="*/ 299129 w 2923108"/>
              <a:gd name="connsiteY4" fmla="*/ 25618 h 2181277"/>
              <a:gd name="connsiteX5" fmla="*/ 304301 w 2923108"/>
              <a:gd name="connsiteY5" fmla="*/ 0 h 2181277"/>
              <a:gd name="connsiteX6" fmla="*/ 423143 w 2923108"/>
              <a:gd name="connsiteY6" fmla="*/ 0 h 2181277"/>
              <a:gd name="connsiteX7" fmla="*/ 428315 w 2923108"/>
              <a:gd name="connsiteY7" fmla="*/ 25618 h 2181277"/>
              <a:gd name="connsiteX8" fmla="*/ 520555 w 2923108"/>
              <a:gd name="connsiteY8" fmla="*/ 86758 h 2181277"/>
              <a:gd name="connsiteX9" fmla="*/ 612795 w 2923108"/>
              <a:gd name="connsiteY9" fmla="*/ 25618 h 2181277"/>
              <a:gd name="connsiteX10" fmla="*/ 617967 w 2923108"/>
              <a:gd name="connsiteY10" fmla="*/ 0 h 2181277"/>
              <a:gd name="connsiteX11" fmla="*/ 736809 w 2923108"/>
              <a:gd name="connsiteY11" fmla="*/ 0 h 2181277"/>
              <a:gd name="connsiteX12" fmla="*/ 741981 w 2923108"/>
              <a:gd name="connsiteY12" fmla="*/ 25618 h 2181277"/>
              <a:gd name="connsiteX13" fmla="*/ 834221 w 2923108"/>
              <a:gd name="connsiteY13" fmla="*/ 86758 h 2181277"/>
              <a:gd name="connsiteX14" fmla="*/ 926461 w 2923108"/>
              <a:gd name="connsiteY14" fmla="*/ 25618 h 2181277"/>
              <a:gd name="connsiteX15" fmla="*/ 931634 w 2923108"/>
              <a:gd name="connsiteY15" fmla="*/ 0 h 2181277"/>
              <a:gd name="connsiteX16" fmla="*/ 1050475 w 2923108"/>
              <a:gd name="connsiteY16" fmla="*/ 0 h 2181277"/>
              <a:gd name="connsiteX17" fmla="*/ 1055647 w 2923108"/>
              <a:gd name="connsiteY17" fmla="*/ 25618 h 2181277"/>
              <a:gd name="connsiteX18" fmla="*/ 1147887 w 2923108"/>
              <a:gd name="connsiteY18" fmla="*/ 86758 h 2181277"/>
              <a:gd name="connsiteX19" fmla="*/ 1240128 w 2923108"/>
              <a:gd name="connsiteY19" fmla="*/ 25618 h 2181277"/>
              <a:gd name="connsiteX20" fmla="*/ 1245300 w 2923108"/>
              <a:gd name="connsiteY20" fmla="*/ 0 h 2181277"/>
              <a:gd name="connsiteX21" fmla="*/ 1364141 w 2923108"/>
              <a:gd name="connsiteY21" fmla="*/ 0 h 2181277"/>
              <a:gd name="connsiteX22" fmla="*/ 1369313 w 2923108"/>
              <a:gd name="connsiteY22" fmla="*/ 25618 h 2181277"/>
              <a:gd name="connsiteX23" fmla="*/ 1461553 w 2923108"/>
              <a:gd name="connsiteY23" fmla="*/ 86758 h 2181277"/>
              <a:gd name="connsiteX24" fmla="*/ 1553794 w 2923108"/>
              <a:gd name="connsiteY24" fmla="*/ 25618 h 2181277"/>
              <a:gd name="connsiteX25" fmla="*/ 1558966 w 2923108"/>
              <a:gd name="connsiteY25" fmla="*/ 0 h 2181277"/>
              <a:gd name="connsiteX26" fmla="*/ 1677807 w 2923108"/>
              <a:gd name="connsiteY26" fmla="*/ 0 h 2181277"/>
              <a:gd name="connsiteX27" fmla="*/ 1682979 w 2923108"/>
              <a:gd name="connsiteY27" fmla="*/ 25618 h 2181277"/>
              <a:gd name="connsiteX28" fmla="*/ 1775220 w 2923108"/>
              <a:gd name="connsiteY28" fmla="*/ 86758 h 2181277"/>
              <a:gd name="connsiteX29" fmla="*/ 1867460 w 2923108"/>
              <a:gd name="connsiteY29" fmla="*/ 25618 h 2181277"/>
              <a:gd name="connsiteX30" fmla="*/ 1872632 w 2923108"/>
              <a:gd name="connsiteY30" fmla="*/ 0 h 2181277"/>
              <a:gd name="connsiteX31" fmla="*/ 1991473 w 2923108"/>
              <a:gd name="connsiteY31" fmla="*/ 0 h 2181277"/>
              <a:gd name="connsiteX32" fmla="*/ 1996646 w 2923108"/>
              <a:gd name="connsiteY32" fmla="*/ 25618 h 2181277"/>
              <a:gd name="connsiteX33" fmla="*/ 2088886 w 2923108"/>
              <a:gd name="connsiteY33" fmla="*/ 86758 h 2181277"/>
              <a:gd name="connsiteX34" fmla="*/ 2181126 w 2923108"/>
              <a:gd name="connsiteY34" fmla="*/ 25618 h 2181277"/>
              <a:gd name="connsiteX35" fmla="*/ 2186298 w 2923108"/>
              <a:gd name="connsiteY35" fmla="*/ 0 h 2181277"/>
              <a:gd name="connsiteX36" fmla="*/ 2305139 w 2923108"/>
              <a:gd name="connsiteY36" fmla="*/ 0 h 2181277"/>
              <a:gd name="connsiteX37" fmla="*/ 2310312 w 2923108"/>
              <a:gd name="connsiteY37" fmla="*/ 25618 h 2181277"/>
              <a:gd name="connsiteX38" fmla="*/ 2402552 w 2923108"/>
              <a:gd name="connsiteY38" fmla="*/ 86758 h 2181277"/>
              <a:gd name="connsiteX39" fmla="*/ 2494792 w 2923108"/>
              <a:gd name="connsiteY39" fmla="*/ 25618 h 2181277"/>
              <a:gd name="connsiteX40" fmla="*/ 2499964 w 2923108"/>
              <a:gd name="connsiteY40" fmla="*/ 0 h 2181277"/>
              <a:gd name="connsiteX41" fmla="*/ 2618806 w 2923108"/>
              <a:gd name="connsiteY41" fmla="*/ 0 h 2181277"/>
              <a:gd name="connsiteX42" fmla="*/ 2623978 w 2923108"/>
              <a:gd name="connsiteY42" fmla="*/ 25618 h 2181277"/>
              <a:gd name="connsiteX43" fmla="*/ 2716218 w 2923108"/>
              <a:gd name="connsiteY43" fmla="*/ 86758 h 2181277"/>
              <a:gd name="connsiteX44" fmla="*/ 2808458 w 2923108"/>
              <a:gd name="connsiteY44" fmla="*/ 25618 h 2181277"/>
              <a:gd name="connsiteX45" fmla="*/ 2813630 w 2923108"/>
              <a:gd name="connsiteY45" fmla="*/ 0 h 2181277"/>
              <a:gd name="connsiteX46" fmla="*/ 2923108 w 2923108"/>
              <a:gd name="connsiteY46" fmla="*/ 0 h 2181277"/>
              <a:gd name="connsiteX47" fmla="*/ 2923108 w 2923108"/>
              <a:gd name="connsiteY47" fmla="*/ 2181277 h 2181277"/>
              <a:gd name="connsiteX48" fmla="*/ 2883682 w 2923108"/>
              <a:gd name="connsiteY48" fmla="*/ 2166860 h 2181277"/>
              <a:gd name="connsiteX49" fmla="*/ 1461554 w 2923108"/>
              <a:gd name="connsiteY49" fmla="*/ 1998880 h 2181277"/>
              <a:gd name="connsiteX50" fmla="*/ 39427 w 2923108"/>
              <a:gd name="connsiteY50" fmla="*/ 2166860 h 2181277"/>
              <a:gd name="connsiteX51" fmla="*/ 0 w 2923108"/>
              <a:gd name="connsiteY51" fmla="*/ 2181277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23108" h="2181277">
                <a:moveTo>
                  <a:pt x="0" y="0"/>
                </a:moveTo>
                <a:lnTo>
                  <a:pt x="109478" y="0"/>
                </a:lnTo>
                <a:lnTo>
                  <a:pt x="114649" y="25618"/>
                </a:lnTo>
                <a:cubicBezTo>
                  <a:pt x="129846" y="61547"/>
                  <a:pt x="165424" y="86758"/>
                  <a:pt x="206889" y="86758"/>
                </a:cubicBezTo>
                <a:cubicBezTo>
                  <a:pt x="248355" y="86758"/>
                  <a:pt x="283932" y="61547"/>
                  <a:pt x="299129" y="25618"/>
                </a:cubicBezTo>
                <a:lnTo>
                  <a:pt x="304301" y="0"/>
                </a:lnTo>
                <a:lnTo>
                  <a:pt x="423143" y="0"/>
                </a:lnTo>
                <a:lnTo>
                  <a:pt x="428315" y="25618"/>
                </a:lnTo>
                <a:cubicBezTo>
                  <a:pt x="443512" y="61547"/>
                  <a:pt x="479090" y="86758"/>
                  <a:pt x="520555" y="86758"/>
                </a:cubicBezTo>
                <a:cubicBezTo>
                  <a:pt x="562021" y="86758"/>
                  <a:pt x="597598" y="61547"/>
                  <a:pt x="612795" y="25618"/>
                </a:cubicBezTo>
                <a:lnTo>
                  <a:pt x="617967" y="0"/>
                </a:lnTo>
                <a:lnTo>
                  <a:pt x="736809" y="0"/>
                </a:lnTo>
                <a:lnTo>
                  <a:pt x="741981" y="25618"/>
                </a:lnTo>
                <a:cubicBezTo>
                  <a:pt x="757178" y="61547"/>
                  <a:pt x="792756" y="86758"/>
                  <a:pt x="834221" y="86758"/>
                </a:cubicBezTo>
                <a:cubicBezTo>
                  <a:pt x="875687" y="86758"/>
                  <a:pt x="911264" y="61547"/>
                  <a:pt x="926461" y="25618"/>
                </a:cubicBezTo>
                <a:lnTo>
                  <a:pt x="931634" y="0"/>
                </a:lnTo>
                <a:lnTo>
                  <a:pt x="1050475" y="0"/>
                </a:lnTo>
                <a:lnTo>
                  <a:pt x="1055647" y="25618"/>
                </a:lnTo>
                <a:cubicBezTo>
                  <a:pt x="1070844" y="61547"/>
                  <a:pt x="1106422" y="86758"/>
                  <a:pt x="1147887" y="86758"/>
                </a:cubicBezTo>
                <a:cubicBezTo>
                  <a:pt x="1189354" y="86758"/>
                  <a:pt x="1224930" y="61547"/>
                  <a:pt x="1240128" y="25618"/>
                </a:cubicBezTo>
                <a:lnTo>
                  <a:pt x="1245300" y="0"/>
                </a:lnTo>
                <a:lnTo>
                  <a:pt x="1364141" y="0"/>
                </a:lnTo>
                <a:lnTo>
                  <a:pt x="1369313" y="25618"/>
                </a:lnTo>
                <a:cubicBezTo>
                  <a:pt x="1384511" y="61547"/>
                  <a:pt x="1420089" y="86758"/>
                  <a:pt x="1461553" y="86758"/>
                </a:cubicBezTo>
                <a:cubicBezTo>
                  <a:pt x="1503020" y="86758"/>
                  <a:pt x="1538596" y="61547"/>
                  <a:pt x="1553794" y="25618"/>
                </a:cubicBezTo>
                <a:lnTo>
                  <a:pt x="1558966" y="0"/>
                </a:lnTo>
                <a:lnTo>
                  <a:pt x="1677807" y="0"/>
                </a:lnTo>
                <a:lnTo>
                  <a:pt x="1682979" y="25618"/>
                </a:lnTo>
                <a:cubicBezTo>
                  <a:pt x="1698177" y="61547"/>
                  <a:pt x="1733755" y="86758"/>
                  <a:pt x="1775220" y="86758"/>
                </a:cubicBezTo>
                <a:cubicBezTo>
                  <a:pt x="1816685" y="86758"/>
                  <a:pt x="1852263" y="61547"/>
                  <a:pt x="1867460" y="25618"/>
                </a:cubicBezTo>
                <a:lnTo>
                  <a:pt x="1872632" y="0"/>
                </a:lnTo>
                <a:lnTo>
                  <a:pt x="1991473" y="0"/>
                </a:lnTo>
                <a:lnTo>
                  <a:pt x="1996646" y="25618"/>
                </a:lnTo>
                <a:cubicBezTo>
                  <a:pt x="2011843" y="61547"/>
                  <a:pt x="2047419" y="86758"/>
                  <a:pt x="2088886" y="86758"/>
                </a:cubicBezTo>
                <a:cubicBezTo>
                  <a:pt x="2130352" y="86758"/>
                  <a:pt x="2165929" y="61547"/>
                  <a:pt x="2181126" y="25618"/>
                </a:cubicBezTo>
                <a:lnTo>
                  <a:pt x="2186298" y="0"/>
                </a:lnTo>
                <a:lnTo>
                  <a:pt x="2305139" y="0"/>
                </a:lnTo>
                <a:lnTo>
                  <a:pt x="2310312" y="25618"/>
                </a:lnTo>
                <a:cubicBezTo>
                  <a:pt x="2325509" y="61547"/>
                  <a:pt x="2361086" y="86758"/>
                  <a:pt x="2402552" y="86758"/>
                </a:cubicBezTo>
                <a:cubicBezTo>
                  <a:pt x="2444017" y="86758"/>
                  <a:pt x="2479595" y="61547"/>
                  <a:pt x="2494792" y="25618"/>
                </a:cubicBezTo>
                <a:lnTo>
                  <a:pt x="2499964" y="0"/>
                </a:lnTo>
                <a:lnTo>
                  <a:pt x="2618806" y="0"/>
                </a:lnTo>
                <a:lnTo>
                  <a:pt x="2623978" y="25618"/>
                </a:lnTo>
                <a:cubicBezTo>
                  <a:pt x="2639175" y="61547"/>
                  <a:pt x="2674753" y="86758"/>
                  <a:pt x="2716218" y="86758"/>
                </a:cubicBezTo>
                <a:cubicBezTo>
                  <a:pt x="2757683" y="86758"/>
                  <a:pt x="2793261" y="61547"/>
                  <a:pt x="2808458" y="25618"/>
                </a:cubicBezTo>
                <a:lnTo>
                  <a:pt x="2813630" y="0"/>
                </a:lnTo>
                <a:lnTo>
                  <a:pt x="2923108" y="0"/>
                </a:lnTo>
                <a:lnTo>
                  <a:pt x="2923108" y="2181277"/>
                </a:lnTo>
                <a:lnTo>
                  <a:pt x="2883682" y="2166860"/>
                </a:lnTo>
                <a:cubicBezTo>
                  <a:pt x="2575479" y="2065513"/>
                  <a:pt x="2053543" y="1998880"/>
                  <a:pt x="1461554" y="1998880"/>
                </a:cubicBezTo>
                <a:cubicBezTo>
                  <a:pt x="869565" y="1998880"/>
                  <a:pt x="347630" y="2065513"/>
                  <a:pt x="39427" y="2166860"/>
                </a:cubicBezTo>
                <a:lnTo>
                  <a:pt x="0" y="2181277"/>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88000" rtlCol="0" anchor="ctr">
            <a:noAutofit/>
          </a:bodyPr>
          <a:lstStyle/>
          <a:p>
            <a:pPr algn="ctr">
              <a:lnSpc>
                <a:spcPct val="150000"/>
              </a:lnSpc>
            </a:pPr>
            <a:r>
              <a:rPr lang="zh-CN" altLang="en-US" sz="1800" dirty="0">
                <a:solidFill>
                  <a:srgbClr val="FFFFFF"/>
                </a:solidFill>
              </a:rPr>
              <a:t>请输入文本</a:t>
            </a:r>
            <a:endParaRPr lang="zh-CN" altLang="en-US" sz="1800" dirty="0">
              <a:solidFill>
                <a:srgbClr val="FFFFFF"/>
              </a:solidFill>
            </a:endParaRPr>
          </a:p>
        </p:txBody>
      </p:sp>
      <p:sp>
        <p:nvSpPr>
          <p:cNvPr id="25" name="椭圆 24"/>
          <p:cNvSpPr/>
          <p:nvPr/>
        </p:nvSpPr>
        <p:spPr>
          <a:xfrm>
            <a:off x="6263333" y="1708043"/>
            <a:ext cx="704957" cy="70495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29" name="矩形 28" descr="#clear#"/>
          <p:cNvSpPr/>
          <p:nvPr/>
        </p:nvSpPr>
        <p:spPr>
          <a:xfrm>
            <a:off x="4298609" y="4249608"/>
            <a:ext cx="3594782" cy="22185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0" name="任意多边形 30" descr="#clear#"/>
          <p:cNvSpPr/>
          <p:nvPr/>
        </p:nvSpPr>
        <p:spPr>
          <a:xfrm>
            <a:off x="8730567" y="2217907"/>
            <a:ext cx="2286721" cy="1706393"/>
          </a:xfrm>
          <a:custGeom>
            <a:avLst/>
            <a:gdLst>
              <a:gd name="connsiteX0" fmla="*/ 0 w 2923108"/>
              <a:gd name="connsiteY0" fmla="*/ 0 h 2181277"/>
              <a:gd name="connsiteX1" fmla="*/ 109478 w 2923108"/>
              <a:gd name="connsiteY1" fmla="*/ 0 h 2181277"/>
              <a:gd name="connsiteX2" fmla="*/ 114649 w 2923108"/>
              <a:gd name="connsiteY2" fmla="*/ 25618 h 2181277"/>
              <a:gd name="connsiteX3" fmla="*/ 206889 w 2923108"/>
              <a:gd name="connsiteY3" fmla="*/ 86758 h 2181277"/>
              <a:gd name="connsiteX4" fmla="*/ 299129 w 2923108"/>
              <a:gd name="connsiteY4" fmla="*/ 25618 h 2181277"/>
              <a:gd name="connsiteX5" fmla="*/ 304301 w 2923108"/>
              <a:gd name="connsiteY5" fmla="*/ 0 h 2181277"/>
              <a:gd name="connsiteX6" fmla="*/ 423143 w 2923108"/>
              <a:gd name="connsiteY6" fmla="*/ 0 h 2181277"/>
              <a:gd name="connsiteX7" fmla="*/ 428315 w 2923108"/>
              <a:gd name="connsiteY7" fmla="*/ 25618 h 2181277"/>
              <a:gd name="connsiteX8" fmla="*/ 520555 w 2923108"/>
              <a:gd name="connsiteY8" fmla="*/ 86758 h 2181277"/>
              <a:gd name="connsiteX9" fmla="*/ 612795 w 2923108"/>
              <a:gd name="connsiteY9" fmla="*/ 25618 h 2181277"/>
              <a:gd name="connsiteX10" fmla="*/ 617967 w 2923108"/>
              <a:gd name="connsiteY10" fmla="*/ 0 h 2181277"/>
              <a:gd name="connsiteX11" fmla="*/ 736809 w 2923108"/>
              <a:gd name="connsiteY11" fmla="*/ 0 h 2181277"/>
              <a:gd name="connsiteX12" fmla="*/ 741981 w 2923108"/>
              <a:gd name="connsiteY12" fmla="*/ 25618 h 2181277"/>
              <a:gd name="connsiteX13" fmla="*/ 834221 w 2923108"/>
              <a:gd name="connsiteY13" fmla="*/ 86758 h 2181277"/>
              <a:gd name="connsiteX14" fmla="*/ 926461 w 2923108"/>
              <a:gd name="connsiteY14" fmla="*/ 25618 h 2181277"/>
              <a:gd name="connsiteX15" fmla="*/ 931634 w 2923108"/>
              <a:gd name="connsiteY15" fmla="*/ 0 h 2181277"/>
              <a:gd name="connsiteX16" fmla="*/ 1050475 w 2923108"/>
              <a:gd name="connsiteY16" fmla="*/ 0 h 2181277"/>
              <a:gd name="connsiteX17" fmla="*/ 1055647 w 2923108"/>
              <a:gd name="connsiteY17" fmla="*/ 25618 h 2181277"/>
              <a:gd name="connsiteX18" fmla="*/ 1147887 w 2923108"/>
              <a:gd name="connsiteY18" fmla="*/ 86758 h 2181277"/>
              <a:gd name="connsiteX19" fmla="*/ 1240128 w 2923108"/>
              <a:gd name="connsiteY19" fmla="*/ 25618 h 2181277"/>
              <a:gd name="connsiteX20" fmla="*/ 1245300 w 2923108"/>
              <a:gd name="connsiteY20" fmla="*/ 0 h 2181277"/>
              <a:gd name="connsiteX21" fmla="*/ 1364141 w 2923108"/>
              <a:gd name="connsiteY21" fmla="*/ 0 h 2181277"/>
              <a:gd name="connsiteX22" fmla="*/ 1369313 w 2923108"/>
              <a:gd name="connsiteY22" fmla="*/ 25618 h 2181277"/>
              <a:gd name="connsiteX23" fmla="*/ 1461553 w 2923108"/>
              <a:gd name="connsiteY23" fmla="*/ 86758 h 2181277"/>
              <a:gd name="connsiteX24" fmla="*/ 1553794 w 2923108"/>
              <a:gd name="connsiteY24" fmla="*/ 25618 h 2181277"/>
              <a:gd name="connsiteX25" fmla="*/ 1558966 w 2923108"/>
              <a:gd name="connsiteY25" fmla="*/ 0 h 2181277"/>
              <a:gd name="connsiteX26" fmla="*/ 1677807 w 2923108"/>
              <a:gd name="connsiteY26" fmla="*/ 0 h 2181277"/>
              <a:gd name="connsiteX27" fmla="*/ 1682979 w 2923108"/>
              <a:gd name="connsiteY27" fmla="*/ 25618 h 2181277"/>
              <a:gd name="connsiteX28" fmla="*/ 1775220 w 2923108"/>
              <a:gd name="connsiteY28" fmla="*/ 86758 h 2181277"/>
              <a:gd name="connsiteX29" fmla="*/ 1867460 w 2923108"/>
              <a:gd name="connsiteY29" fmla="*/ 25618 h 2181277"/>
              <a:gd name="connsiteX30" fmla="*/ 1872632 w 2923108"/>
              <a:gd name="connsiteY30" fmla="*/ 0 h 2181277"/>
              <a:gd name="connsiteX31" fmla="*/ 1991473 w 2923108"/>
              <a:gd name="connsiteY31" fmla="*/ 0 h 2181277"/>
              <a:gd name="connsiteX32" fmla="*/ 1996646 w 2923108"/>
              <a:gd name="connsiteY32" fmla="*/ 25618 h 2181277"/>
              <a:gd name="connsiteX33" fmla="*/ 2088886 w 2923108"/>
              <a:gd name="connsiteY33" fmla="*/ 86758 h 2181277"/>
              <a:gd name="connsiteX34" fmla="*/ 2181126 w 2923108"/>
              <a:gd name="connsiteY34" fmla="*/ 25618 h 2181277"/>
              <a:gd name="connsiteX35" fmla="*/ 2186298 w 2923108"/>
              <a:gd name="connsiteY35" fmla="*/ 0 h 2181277"/>
              <a:gd name="connsiteX36" fmla="*/ 2305139 w 2923108"/>
              <a:gd name="connsiteY36" fmla="*/ 0 h 2181277"/>
              <a:gd name="connsiteX37" fmla="*/ 2310312 w 2923108"/>
              <a:gd name="connsiteY37" fmla="*/ 25618 h 2181277"/>
              <a:gd name="connsiteX38" fmla="*/ 2402552 w 2923108"/>
              <a:gd name="connsiteY38" fmla="*/ 86758 h 2181277"/>
              <a:gd name="connsiteX39" fmla="*/ 2494792 w 2923108"/>
              <a:gd name="connsiteY39" fmla="*/ 25618 h 2181277"/>
              <a:gd name="connsiteX40" fmla="*/ 2499964 w 2923108"/>
              <a:gd name="connsiteY40" fmla="*/ 0 h 2181277"/>
              <a:gd name="connsiteX41" fmla="*/ 2618806 w 2923108"/>
              <a:gd name="connsiteY41" fmla="*/ 0 h 2181277"/>
              <a:gd name="connsiteX42" fmla="*/ 2623978 w 2923108"/>
              <a:gd name="connsiteY42" fmla="*/ 25618 h 2181277"/>
              <a:gd name="connsiteX43" fmla="*/ 2716218 w 2923108"/>
              <a:gd name="connsiteY43" fmla="*/ 86758 h 2181277"/>
              <a:gd name="connsiteX44" fmla="*/ 2808458 w 2923108"/>
              <a:gd name="connsiteY44" fmla="*/ 25618 h 2181277"/>
              <a:gd name="connsiteX45" fmla="*/ 2813630 w 2923108"/>
              <a:gd name="connsiteY45" fmla="*/ 0 h 2181277"/>
              <a:gd name="connsiteX46" fmla="*/ 2923108 w 2923108"/>
              <a:gd name="connsiteY46" fmla="*/ 0 h 2181277"/>
              <a:gd name="connsiteX47" fmla="*/ 2923108 w 2923108"/>
              <a:gd name="connsiteY47" fmla="*/ 2181277 h 2181277"/>
              <a:gd name="connsiteX48" fmla="*/ 2883682 w 2923108"/>
              <a:gd name="connsiteY48" fmla="*/ 2166860 h 2181277"/>
              <a:gd name="connsiteX49" fmla="*/ 1461554 w 2923108"/>
              <a:gd name="connsiteY49" fmla="*/ 1998880 h 2181277"/>
              <a:gd name="connsiteX50" fmla="*/ 39427 w 2923108"/>
              <a:gd name="connsiteY50" fmla="*/ 2166860 h 2181277"/>
              <a:gd name="connsiteX51" fmla="*/ 0 w 2923108"/>
              <a:gd name="connsiteY51" fmla="*/ 2181277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923108" h="2181277">
                <a:moveTo>
                  <a:pt x="0" y="0"/>
                </a:moveTo>
                <a:lnTo>
                  <a:pt x="109478" y="0"/>
                </a:lnTo>
                <a:lnTo>
                  <a:pt x="114649" y="25618"/>
                </a:lnTo>
                <a:cubicBezTo>
                  <a:pt x="129846" y="61547"/>
                  <a:pt x="165424" y="86758"/>
                  <a:pt x="206889" y="86758"/>
                </a:cubicBezTo>
                <a:cubicBezTo>
                  <a:pt x="248355" y="86758"/>
                  <a:pt x="283932" y="61547"/>
                  <a:pt x="299129" y="25618"/>
                </a:cubicBezTo>
                <a:lnTo>
                  <a:pt x="304301" y="0"/>
                </a:lnTo>
                <a:lnTo>
                  <a:pt x="423143" y="0"/>
                </a:lnTo>
                <a:lnTo>
                  <a:pt x="428315" y="25618"/>
                </a:lnTo>
                <a:cubicBezTo>
                  <a:pt x="443512" y="61547"/>
                  <a:pt x="479090" y="86758"/>
                  <a:pt x="520555" y="86758"/>
                </a:cubicBezTo>
                <a:cubicBezTo>
                  <a:pt x="562021" y="86758"/>
                  <a:pt x="597598" y="61547"/>
                  <a:pt x="612795" y="25618"/>
                </a:cubicBezTo>
                <a:lnTo>
                  <a:pt x="617967" y="0"/>
                </a:lnTo>
                <a:lnTo>
                  <a:pt x="736809" y="0"/>
                </a:lnTo>
                <a:lnTo>
                  <a:pt x="741981" y="25618"/>
                </a:lnTo>
                <a:cubicBezTo>
                  <a:pt x="757178" y="61547"/>
                  <a:pt x="792756" y="86758"/>
                  <a:pt x="834221" y="86758"/>
                </a:cubicBezTo>
                <a:cubicBezTo>
                  <a:pt x="875687" y="86758"/>
                  <a:pt x="911264" y="61547"/>
                  <a:pt x="926461" y="25618"/>
                </a:cubicBezTo>
                <a:lnTo>
                  <a:pt x="931634" y="0"/>
                </a:lnTo>
                <a:lnTo>
                  <a:pt x="1050475" y="0"/>
                </a:lnTo>
                <a:lnTo>
                  <a:pt x="1055647" y="25618"/>
                </a:lnTo>
                <a:cubicBezTo>
                  <a:pt x="1070844" y="61547"/>
                  <a:pt x="1106422" y="86758"/>
                  <a:pt x="1147887" y="86758"/>
                </a:cubicBezTo>
                <a:cubicBezTo>
                  <a:pt x="1189354" y="86758"/>
                  <a:pt x="1224930" y="61547"/>
                  <a:pt x="1240128" y="25618"/>
                </a:cubicBezTo>
                <a:lnTo>
                  <a:pt x="1245300" y="0"/>
                </a:lnTo>
                <a:lnTo>
                  <a:pt x="1364141" y="0"/>
                </a:lnTo>
                <a:lnTo>
                  <a:pt x="1369313" y="25618"/>
                </a:lnTo>
                <a:cubicBezTo>
                  <a:pt x="1384511" y="61547"/>
                  <a:pt x="1420089" y="86758"/>
                  <a:pt x="1461553" y="86758"/>
                </a:cubicBezTo>
                <a:cubicBezTo>
                  <a:pt x="1503020" y="86758"/>
                  <a:pt x="1538596" y="61547"/>
                  <a:pt x="1553794" y="25618"/>
                </a:cubicBezTo>
                <a:lnTo>
                  <a:pt x="1558966" y="0"/>
                </a:lnTo>
                <a:lnTo>
                  <a:pt x="1677807" y="0"/>
                </a:lnTo>
                <a:lnTo>
                  <a:pt x="1682979" y="25618"/>
                </a:lnTo>
                <a:cubicBezTo>
                  <a:pt x="1698177" y="61547"/>
                  <a:pt x="1733755" y="86758"/>
                  <a:pt x="1775220" y="86758"/>
                </a:cubicBezTo>
                <a:cubicBezTo>
                  <a:pt x="1816685" y="86758"/>
                  <a:pt x="1852263" y="61547"/>
                  <a:pt x="1867460" y="25618"/>
                </a:cubicBezTo>
                <a:lnTo>
                  <a:pt x="1872632" y="0"/>
                </a:lnTo>
                <a:lnTo>
                  <a:pt x="1991473" y="0"/>
                </a:lnTo>
                <a:lnTo>
                  <a:pt x="1996646" y="25618"/>
                </a:lnTo>
                <a:cubicBezTo>
                  <a:pt x="2011843" y="61547"/>
                  <a:pt x="2047419" y="86758"/>
                  <a:pt x="2088886" y="86758"/>
                </a:cubicBezTo>
                <a:cubicBezTo>
                  <a:pt x="2130352" y="86758"/>
                  <a:pt x="2165929" y="61547"/>
                  <a:pt x="2181126" y="25618"/>
                </a:cubicBezTo>
                <a:lnTo>
                  <a:pt x="2186298" y="0"/>
                </a:lnTo>
                <a:lnTo>
                  <a:pt x="2305139" y="0"/>
                </a:lnTo>
                <a:lnTo>
                  <a:pt x="2310312" y="25618"/>
                </a:lnTo>
                <a:cubicBezTo>
                  <a:pt x="2325509" y="61547"/>
                  <a:pt x="2361086" y="86758"/>
                  <a:pt x="2402552" y="86758"/>
                </a:cubicBezTo>
                <a:cubicBezTo>
                  <a:pt x="2444017" y="86758"/>
                  <a:pt x="2479595" y="61547"/>
                  <a:pt x="2494792" y="25618"/>
                </a:cubicBezTo>
                <a:lnTo>
                  <a:pt x="2499964" y="0"/>
                </a:lnTo>
                <a:lnTo>
                  <a:pt x="2618806" y="0"/>
                </a:lnTo>
                <a:lnTo>
                  <a:pt x="2623978" y="25618"/>
                </a:lnTo>
                <a:cubicBezTo>
                  <a:pt x="2639175" y="61547"/>
                  <a:pt x="2674753" y="86758"/>
                  <a:pt x="2716218" y="86758"/>
                </a:cubicBezTo>
                <a:cubicBezTo>
                  <a:pt x="2757683" y="86758"/>
                  <a:pt x="2793261" y="61547"/>
                  <a:pt x="2808458" y="25618"/>
                </a:cubicBezTo>
                <a:lnTo>
                  <a:pt x="2813630" y="0"/>
                </a:lnTo>
                <a:lnTo>
                  <a:pt x="2923108" y="0"/>
                </a:lnTo>
                <a:lnTo>
                  <a:pt x="2923108" y="2181277"/>
                </a:lnTo>
                <a:lnTo>
                  <a:pt x="2883682" y="2166860"/>
                </a:lnTo>
                <a:cubicBezTo>
                  <a:pt x="2575479" y="2065513"/>
                  <a:pt x="2053543" y="1998880"/>
                  <a:pt x="1461554" y="1998880"/>
                </a:cubicBezTo>
                <a:cubicBezTo>
                  <a:pt x="869565" y="1998880"/>
                  <a:pt x="347630" y="2065513"/>
                  <a:pt x="39427" y="2166860"/>
                </a:cubicBezTo>
                <a:lnTo>
                  <a:pt x="0" y="2181277"/>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88000" rtlCol="0" anchor="ctr">
            <a:noAutofit/>
          </a:bodyPr>
          <a:lstStyle/>
          <a:p>
            <a:pPr algn="ctr">
              <a:lnSpc>
                <a:spcPct val="150000"/>
              </a:lnSpc>
            </a:pPr>
            <a:r>
              <a:rPr lang="zh-CN" altLang="en-US" sz="1800" dirty="0">
                <a:solidFill>
                  <a:srgbClr val="FFFFFF"/>
                </a:solidFill>
              </a:rPr>
              <a:t>请输入文本</a:t>
            </a:r>
            <a:endParaRPr lang="zh-CN" altLang="en-US" sz="1800" dirty="0">
              <a:solidFill>
                <a:srgbClr val="FFFFFF"/>
              </a:solidFill>
            </a:endParaRPr>
          </a:p>
        </p:txBody>
      </p:sp>
      <p:sp>
        <p:nvSpPr>
          <p:cNvPr id="31" name="椭圆 30"/>
          <p:cNvSpPr/>
          <p:nvPr/>
        </p:nvSpPr>
        <p:spPr>
          <a:xfrm>
            <a:off x="10041260" y="1708043"/>
            <a:ext cx="704957" cy="704957"/>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accent1"/>
              </a:solidFill>
            </a:endParaRPr>
          </a:p>
        </p:txBody>
      </p:sp>
      <p:sp>
        <p:nvSpPr>
          <p:cNvPr id="32" name="矩形 31" descr="#clear#"/>
          <p:cNvSpPr/>
          <p:nvPr/>
        </p:nvSpPr>
        <p:spPr>
          <a:xfrm>
            <a:off x="8076536" y="4249608"/>
            <a:ext cx="3594782" cy="22185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3" name="KSO_Shape"/>
          <p:cNvSpPr/>
          <p:nvPr/>
        </p:nvSpPr>
        <p:spPr bwMode="auto">
          <a:xfrm>
            <a:off x="6446478" y="1929287"/>
            <a:ext cx="338667" cy="262467"/>
          </a:xfrm>
          <a:custGeom>
            <a:avLst/>
            <a:gdLst>
              <a:gd name="T0" fmla="*/ 525261 w 5393"/>
              <a:gd name="T1" fmla="*/ 1467150 h 4185"/>
              <a:gd name="T2" fmla="*/ 1362430 w 5393"/>
              <a:gd name="T3" fmla="*/ 1472800 h 4185"/>
              <a:gd name="T4" fmla="*/ 1404112 w 5393"/>
              <a:gd name="T5" fmla="*/ 1416656 h 4185"/>
              <a:gd name="T6" fmla="*/ 1246922 w 5393"/>
              <a:gd name="T7" fmla="*/ 1134525 h 4185"/>
              <a:gd name="T8" fmla="*/ 663023 w 5393"/>
              <a:gd name="T9" fmla="*/ 1158536 h 4185"/>
              <a:gd name="T10" fmla="*/ 652780 w 5393"/>
              <a:gd name="T11" fmla="*/ 1134525 h 4185"/>
              <a:gd name="T12" fmla="*/ 1240917 w 5393"/>
              <a:gd name="T13" fmla="*/ 1194200 h 4185"/>
              <a:gd name="T14" fmla="*/ 1242683 w 5393"/>
              <a:gd name="T15" fmla="*/ 1224920 h 4185"/>
              <a:gd name="T16" fmla="*/ 652073 w 5393"/>
              <a:gd name="T17" fmla="*/ 1213974 h 4185"/>
              <a:gd name="T18" fmla="*/ 663023 w 5393"/>
              <a:gd name="T19" fmla="*/ 1255287 h 4185"/>
              <a:gd name="T20" fmla="*/ 1247628 w 5393"/>
              <a:gd name="T21" fmla="*/ 1276120 h 4185"/>
              <a:gd name="T22" fmla="*/ 656665 w 5393"/>
              <a:gd name="T23" fmla="*/ 1287066 h 4185"/>
              <a:gd name="T24" fmla="*/ 658431 w 5393"/>
              <a:gd name="T25" fmla="*/ 1256699 h 4185"/>
              <a:gd name="T26" fmla="*/ 1246922 w 5393"/>
              <a:gd name="T27" fmla="*/ 1335089 h 4185"/>
              <a:gd name="T28" fmla="*/ 663023 w 5393"/>
              <a:gd name="T29" fmla="*/ 1359100 h 4185"/>
              <a:gd name="T30" fmla="*/ 652780 w 5393"/>
              <a:gd name="T31" fmla="*/ 1335089 h 4185"/>
              <a:gd name="T32" fmla="*/ 1240917 w 5393"/>
              <a:gd name="T33" fmla="*/ 1394763 h 4185"/>
              <a:gd name="T34" fmla="*/ 1242683 w 5393"/>
              <a:gd name="T35" fmla="*/ 1425484 h 4185"/>
              <a:gd name="T36" fmla="*/ 652073 w 5393"/>
              <a:gd name="T37" fmla="*/ 1414184 h 4185"/>
              <a:gd name="T38" fmla="*/ 1404112 w 5393"/>
              <a:gd name="T39" fmla="*/ 61087 h 4185"/>
              <a:gd name="T40" fmla="*/ 1368082 w 5393"/>
              <a:gd name="T41" fmla="*/ 7415 h 4185"/>
              <a:gd name="T42" fmla="*/ 531266 w 5393"/>
              <a:gd name="T43" fmla="*/ 7415 h 4185"/>
              <a:gd name="T44" fmla="*/ 495236 w 5393"/>
              <a:gd name="T45" fmla="*/ 397596 h 4185"/>
              <a:gd name="T46" fmla="*/ 1392455 w 5393"/>
              <a:gd name="T47" fmla="*/ 676195 h 4185"/>
              <a:gd name="T48" fmla="*/ 563764 w 5393"/>
              <a:gd name="T49" fmla="*/ 703384 h 4185"/>
              <a:gd name="T50" fmla="*/ 500535 w 5393"/>
              <a:gd name="T51" fmla="*/ 665955 h 4185"/>
              <a:gd name="T52" fmla="*/ 109856 w 5393"/>
              <a:gd name="T53" fmla="*/ 406070 h 4185"/>
              <a:gd name="T54" fmla="*/ 46274 w 5393"/>
              <a:gd name="T55" fmla="*/ 501762 h 4185"/>
              <a:gd name="T56" fmla="*/ 2473 w 5393"/>
              <a:gd name="T57" fmla="*/ 712212 h 4185"/>
              <a:gd name="T58" fmla="*/ 15189 w 5393"/>
              <a:gd name="T59" fmla="*/ 960445 h 4185"/>
              <a:gd name="T60" fmla="*/ 72767 w 5393"/>
              <a:gd name="T61" fmla="*/ 1129229 h 4185"/>
              <a:gd name="T62" fmla="*/ 131050 w 5393"/>
              <a:gd name="T63" fmla="*/ 1184666 h 4185"/>
              <a:gd name="T64" fmla="*/ 333101 w 5393"/>
              <a:gd name="T65" fmla="*/ 1004230 h 4185"/>
              <a:gd name="T66" fmla="*/ 1528451 w 5393"/>
              <a:gd name="T67" fmla="*/ 988693 h 4185"/>
              <a:gd name="T68" fmla="*/ 1579317 w 5393"/>
              <a:gd name="T69" fmla="*/ 1020472 h 4185"/>
              <a:gd name="T70" fmla="*/ 1790552 w 5393"/>
              <a:gd name="T71" fmla="*/ 1179370 h 4185"/>
              <a:gd name="T72" fmla="*/ 1854134 w 5393"/>
              <a:gd name="T73" fmla="*/ 1092859 h 4185"/>
              <a:gd name="T74" fmla="*/ 1901114 w 5393"/>
              <a:gd name="T75" fmla="*/ 892295 h 4185"/>
              <a:gd name="T76" fmla="*/ 1892990 w 5393"/>
              <a:gd name="T77" fmla="*/ 641238 h 4185"/>
              <a:gd name="T78" fmla="*/ 1834353 w 5393"/>
              <a:gd name="T79" fmla="*/ 462920 h 4185"/>
              <a:gd name="T80" fmla="*/ 1772183 w 5393"/>
              <a:gd name="T81" fmla="*/ 397949 h 4185"/>
              <a:gd name="T82" fmla="*/ 196399 w 5393"/>
              <a:gd name="T83" fmla="*/ 502468 h 4185"/>
              <a:gd name="T84" fmla="*/ 180503 w 5393"/>
              <a:gd name="T85" fmla="*/ 479163 h 4185"/>
              <a:gd name="T86" fmla="*/ 236315 w 5393"/>
              <a:gd name="T87" fmla="*/ 463273 h 4185"/>
              <a:gd name="T88" fmla="*/ 297778 w 5393"/>
              <a:gd name="T89" fmla="*/ 473513 h 4185"/>
              <a:gd name="T90" fmla="*/ 300957 w 5393"/>
              <a:gd name="T91" fmla="*/ 497171 h 4185"/>
              <a:gd name="T92" fmla="*/ 243026 w 5393"/>
              <a:gd name="T93" fmla="*/ 509177 h 4185"/>
              <a:gd name="T94" fmla="*/ 1521739 w 5393"/>
              <a:gd name="T95" fmla="*/ 503527 h 4185"/>
              <a:gd name="T96" fmla="*/ 1519620 w 5393"/>
              <a:gd name="T97" fmla="*/ 466451 h 4185"/>
              <a:gd name="T98" fmla="*/ 1554943 w 5393"/>
              <a:gd name="T99" fmla="*/ 447737 h 4185"/>
              <a:gd name="T100" fmla="*/ 1592033 w 5393"/>
              <a:gd name="T101" fmla="*/ 469982 h 4185"/>
              <a:gd name="T102" fmla="*/ 1586028 w 5393"/>
              <a:gd name="T103" fmla="*/ 506352 h 4185"/>
              <a:gd name="T104" fmla="*/ 1669392 w 5393"/>
              <a:gd name="T105" fmla="*/ 519417 h 4185"/>
              <a:gd name="T106" fmla="*/ 1632302 w 5393"/>
              <a:gd name="T107" fmla="*/ 497524 h 4185"/>
              <a:gd name="T108" fmla="*/ 1638307 w 5393"/>
              <a:gd name="T109" fmla="*/ 460802 h 4185"/>
              <a:gd name="T110" fmla="*/ 1677163 w 5393"/>
              <a:gd name="T111" fmla="*/ 448443 h 4185"/>
              <a:gd name="T112" fmla="*/ 1708248 w 5393"/>
              <a:gd name="T113" fmla="*/ 476691 h 4185"/>
              <a:gd name="T114" fmla="*/ 1694472 w 5393"/>
              <a:gd name="T115" fmla="*/ 511296 h 41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393" h="4185">
                <a:moveTo>
                  <a:pt x="1402" y="4012"/>
                </a:moveTo>
                <a:lnTo>
                  <a:pt x="1402" y="4012"/>
                </a:lnTo>
                <a:lnTo>
                  <a:pt x="1403" y="4030"/>
                </a:lnTo>
                <a:lnTo>
                  <a:pt x="1406" y="4047"/>
                </a:lnTo>
                <a:lnTo>
                  <a:pt x="1411" y="4063"/>
                </a:lnTo>
                <a:lnTo>
                  <a:pt x="1417" y="4080"/>
                </a:lnTo>
                <a:lnTo>
                  <a:pt x="1425" y="4095"/>
                </a:lnTo>
                <a:lnTo>
                  <a:pt x="1436" y="4109"/>
                </a:lnTo>
                <a:lnTo>
                  <a:pt x="1447" y="4122"/>
                </a:lnTo>
                <a:lnTo>
                  <a:pt x="1459" y="4135"/>
                </a:lnTo>
                <a:lnTo>
                  <a:pt x="1473" y="4146"/>
                </a:lnTo>
                <a:lnTo>
                  <a:pt x="1487" y="4155"/>
                </a:lnTo>
                <a:lnTo>
                  <a:pt x="1504" y="4164"/>
                </a:lnTo>
                <a:lnTo>
                  <a:pt x="1521" y="4171"/>
                </a:lnTo>
                <a:lnTo>
                  <a:pt x="1538" y="4177"/>
                </a:lnTo>
                <a:lnTo>
                  <a:pt x="1557" y="4182"/>
                </a:lnTo>
                <a:lnTo>
                  <a:pt x="1576" y="4185"/>
                </a:lnTo>
                <a:lnTo>
                  <a:pt x="1596" y="4185"/>
                </a:lnTo>
                <a:lnTo>
                  <a:pt x="3782" y="4185"/>
                </a:lnTo>
                <a:lnTo>
                  <a:pt x="3801" y="4185"/>
                </a:lnTo>
                <a:lnTo>
                  <a:pt x="3820" y="4182"/>
                </a:lnTo>
                <a:lnTo>
                  <a:pt x="3839" y="4177"/>
                </a:lnTo>
                <a:lnTo>
                  <a:pt x="3857" y="4171"/>
                </a:lnTo>
                <a:lnTo>
                  <a:pt x="3873" y="4164"/>
                </a:lnTo>
                <a:lnTo>
                  <a:pt x="3890" y="4155"/>
                </a:lnTo>
                <a:lnTo>
                  <a:pt x="3905" y="4146"/>
                </a:lnTo>
                <a:lnTo>
                  <a:pt x="3918" y="4135"/>
                </a:lnTo>
                <a:lnTo>
                  <a:pt x="3930" y="4122"/>
                </a:lnTo>
                <a:lnTo>
                  <a:pt x="3942" y="4109"/>
                </a:lnTo>
                <a:lnTo>
                  <a:pt x="3952" y="4095"/>
                </a:lnTo>
                <a:lnTo>
                  <a:pt x="3960" y="4080"/>
                </a:lnTo>
                <a:lnTo>
                  <a:pt x="3966" y="4063"/>
                </a:lnTo>
                <a:lnTo>
                  <a:pt x="3971" y="4047"/>
                </a:lnTo>
                <a:lnTo>
                  <a:pt x="3974" y="4030"/>
                </a:lnTo>
                <a:lnTo>
                  <a:pt x="3975" y="4012"/>
                </a:lnTo>
                <a:lnTo>
                  <a:pt x="3975" y="3060"/>
                </a:lnTo>
                <a:lnTo>
                  <a:pt x="1402" y="3060"/>
                </a:lnTo>
                <a:lnTo>
                  <a:pt x="1402" y="4012"/>
                </a:lnTo>
                <a:close/>
                <a:moveTo>
                  <a:pt x="1877" y="3183"/>
                </a:moveTo>
                <a:lnTo>
                  <a:pt x="3500" y="3183"/>
                </a:lnTo>
                <a:lnTo>
                  <a:pt x="3507" y="3184"/>
                </a:lnTo>
                <a:lnTo>
                  <a:pt x="3513" y="3187"/>
                </a:lnTo>
                <a:lnTo>
                  <a:pt x="3518" y="3191"/>
                </a:lnTo>
                <a:lnTo>
                  <a:pt x="3523" y="3198"/>
                </a:lnTo>
                <a:lnTo>
                  <a:pt x="3527" y="3205"/>
                </a:lnTo>
                <a:lnTo>
                  <a:pt x="3530" y="3213"/>
                </a:lnTo>
                <a:lnTo>
                  <a:pt x="3532" y="3222"/>
                </a:lnTo>
                <a:lnTo>
                  <a:pt x="3532" y="3232"/>
                </a:lnTo>
                <a:lnTo>
                  <a:pt x="3532" y="3241"/>
                </a:lnTo>
                <a:lnTo>
                  <a:pt x="3530" y="3251"/>
                </a:lnTo>
                <a:lnTo>
                  <a:pt x="3527" y="3260"/>
                </a:lnTo>
                <a:lnTo>
                  <a:pt x="3523" y="3267"/>
                </a:lnTo>
                <a:lnTo>
                  <a:pt x="3518" y="3273"/>
                </a:lnTo>
                <a:lnTo>
                  <a:pt x="3513" y="3277"/>
                </a:lnTo>
                <a:lnTo>
                  <a:pt x="3507" y="3280"/>
                </a:lnTo>
                <a:lnTo>
                  <a:pt x="3500" y="3281"/>
                </a:lnTo>
                <a:lnTo>
                  <a:pt x="1877" y="3281"/>
                </a:lnTo>
                <a:lnTo>
                  <a:pt x="1871" y="3280"/>
                </a:lnTo>
                <a:lnTo>
                  <a:pt x="1864" y="3277"/>
                </a:lnTo>
                <a:lnTo>
                  <a:pt x="1859" y="3273"/>
                </a:lnTo>
                <a:lnTo>
                  <a:pt x="1854" y="3267"/>
                </a:lnTo>
                <a:lnTo>
                  <a:pt x="1851" y="3260"/>
                </a:lnTo>
                <a:lnTo>
                  <a:pt x="1848" y="3251"/>
                </a:lnTo>
                <a:lnTo>
                  <a:pt x="1846" y="3241"/>
                </a:lnTo>
                <a:lnTo>
                  <a:pt x="1845" y="3232"/>
                </a:lnTo>
                <a:lnTo>
                  <a:pt x="1846" y="3222"/>
                </a:lnTo>
                <a:lnTo>
                  <a:pt x="1848" y="3213"/>
                </a:lnTo>
                <a:lnTo>
                  <a:pt x="1851" y="3205"/>
                </a:lnTo>
                <a:lnTo>
                  <a:pt x="1854" y="3198"/>
                </a:lnTo>
                <a:lnTo>
                  <a:pt x="1859" y="3191"/>
                </a:lnTo>
                <a:lnTo>
                  <a:pt x="1864" y="3187"/>
                </a:lnTo>
                <a:lnTo>
                  <a:pt x="1871" y="3184"/>
                </a:lnTo>
                <a:lnTo>
                  <a:pt x="1877" y="3183"/>
                </a:lnTo>
                <a:close/>
                <a:moveTo>
                  <a:pt x="1877" y="3379"/>
                </a:moveTo>
                <a:lnTo>
                  <a:pt x="3500" y="3379"/>
                </a:lnTo>
                <a:lnTo>
                  <a:pt x="3507" y="3380"/>
                </a:lnTo>
                <a:lnTo>
                  <a:pt x="3513" y="3382"/>
                </a:lnTo>
                <a:lnTo>
                  <a:pt x="3518" y="3387"/>
                </a:lnTo>
                <a:lnTo>
                  <a:pt x="3523" y="3393"/>
                </a:lnTo>
                <a:lnTo>
                  <a:pt x="3527" y="3400"/>
                </a:lnTo>
                <a:lnTo>
                  <a:pt x="3530" y="3408"/>
                </a:lnTo>
                <a:lnTo>
                  <a:pt x="3532" y="3418"/>
                </a:lnTo>
                <a:lnTo>
                  <a:pt x="3532" y="3428"/>
                </a:lnTo>
                <a:lnTo>
                  <a:pt x="3532" y="3438"/>
                </a:lnTo>
                <a:lnTo>
                  <a:pt x="3530" y="3447"/>
                </a:lnTo>
                <a:lnTo>
                  <a:pt x="3527" y="3455"/>
                </a:lnTo>
                <a:lnTo>
                  <a:pt x="3523" y="3462"/>
                </a:lnTo>
                <a:lnTo>
                  <a:pt x="3518" y="3469"/>
                </a:lnTo>
                <a:lnTo>
                  <a:pt x="3513" y="3473"/>
                </a:lnTo>
                <a:lnTo>
                  <a:pt x="3507" y="3476"/>
                </a:lnTo>
                <a:lnTo>
                  <a:pt x="3500" y="3477"/>
                </a:lnTo>
                <a:lnTo>
                  <a:pt x="1877" y="3477"/>
                </a:lnTo>
                <a:lnTo>
                  <a:pt x="1871" y="3476"/>
                </a:lnTo>
                <a:lnTo>
                  <a:pt x="1864" y="3473"/>
                </a:lnTo>
                <a:lnTo>
                  <a:pt x="1859" y="3469"/>
                </a:lnTo>
                <a:lnTo>
                  <a:pt x="1854" y="3462"/>
                </a:lnTo>
                <a:lnTo>
                  <a:pt x="1851" y="3455"/>
                </a:lnTo>
                <a:lnTo>
                  <a:pt x="1848" y="3447"/>
                </a:lnTo>
                <a:lnTo>
                  <a:pt x="1846" y="3438"/>
                </a:lnTo>
                <a:lnTo>
                  <a:pt x="1845" y="3428"/>
                </a:lnTo>
                <a:lnTo>
                  <a:pt x="1846" y="3418"/>
                </a:lnTo>
                <a:lnTo>
                  <a:pt x="1848" y="3408"/>
                </a:lnTo>
                <a:lnTo>
                  <a:pt x="1851" y="3400"/>
                </a:lnTo>
                <a:lnTo>
                  <a:pt x="1854" y="3393"/>
                </a:lnTo>
                <a:lnTo>
                  <a:pt x="1859" y="3387"/>
                </a:lnTo>
                <a:lnTo>
                  <a:pt x="1864" y="3382"/>
                </a:lnTo>
                <a:lnTo>
                  <a:pt x="1871" y="3380"/>
                </a:lnTo>
                <a:lnTo>
                  <a:pt x="1877" y="3379"/>
                </a:lnTo>
                <a:close/>
                <a:moveTo>
                  <a:pt x="1877" y="3555"/>
                </a:moveTo>
                <a:lnTo>
                  <a:pt x="3500" y="3555"/>
                </a:lnTo>
                <a:lnTo>
                  <a:pt x="3507" y="3556"/>
                </a:lnTo>
                <a:lnTo>
                  <a:pt x="3513" y="3559"/>
                </a:lnTo>
                <a:lnTo>
                  <a:pt x="3518" y="3563"/>
                </a:lnTo>
                <a:lnTo>
                  <a:pt x="3523" y="3569"/>
                </a:lnTo>
                <a:lnTo>
                  <a:pt x="3527" y="3576"/>
                </a:lnTo>
                <a:lnTo>
                  <a:pt x="3530" y="3586"/>
                </a:lnTo>
                <a:lnTo>
                  <a:pt x="3532" y="3595"/>
                </a:lnTo>
                <a:lnTo>
                  <a:pt x="3532" y="3604"/>
                </a:lnTo>
                <a:lnTo>
                  <a:pt x="3532" y="3614"/>
                </a:lnTo>
                <a:lnTo>
                  <a:pt x="3530" y="3623"/>
                </a:lnTo>
                <a:lnTo>
                  <a:pt x="3527" y="3631"/>
                </a:lnTo>
                <a:lnTo>
                  <a:pt x="3523" y="3639"/>
                </a:lnTo>
                <a:lnTo>
                  <a:pt x="3518" y="3645"/>
                </a:lnTo>
                <a:lnTo>
                  <a:pt x="3513" y="3650"/>
                </a:lnTo>
                <a:lnTo>
                  <a:pt x="3507" y="3652"/>
                </a:lnTo>
                <a:lnTo>
                  <a:pt x="3500" y="3653"/>
                </a:lnTo>
                <a:lnTo>
                  <a:pt x="1877" y="3653"/>
                </a:lnTo>
                <a:lnTo>
                  <a:pt x="1871" y="3652"/>
                </a:lnTo>
                <a:lnTo>
                  <a:pt x="1864" y="3650"/>
                </a:lnTo>
                <a:lnTo>
                  <a:pt x="1859" y="3645"/>
                </a:lnTo>
                <a:lnTo>
                  <a:pt x="1854" y="3639"/>
                </a:lnTo>
                <a:lnTo>
                  <a:pt x="1851" y="3631"/>
                </a:lnTo>
                <a:lnTo>
                  <a:pt x="1848" y="3623"/>
                </a:lnTo>
                <a:lnTo>
                  <a:pt x="1846" y="3614"/>
                </a:lnTo>
                <a:lnTo>
                  <a:pt x="1845" y="3604"/>
                </a:lnTo>
                <a:lnTo>
                  <a:pt x="1846" y="3595"/>
                </a:lnTo>
                <a:lnTo>
                  <a:pt x="1848" y="3586"/>
                </a:lnTo>
                <a:lnTo>
                  <a:pt x="1851" y="3576"/>
                </a:lnTo>
                <a:lnTo>
                  <a:pt x="1854" y="3569"/>
                </a:lnTo>
                <a:lnTo>
                  <a:pt x="1859" y="3563"/>
                </a:lnTo>
                <a:lnTo>
                  <a:pt x="1864" y="3559"/>
                </a:lnTo>
                <a:lnTo>
                  <a:pt x="1871" y="3556"/>
                </a:lnTo>
                <a:lnTo>
                  <a:pt x="1877" y="3555"/>
                </a:lnTo>
                <a:close/>
                <a:moveTo>
                  <a:pt x="1877" y="3752"/>
                </a:moveTo>
                <a:lnTo>
                  <a:pt x="3500" y="3752"/>
                </a:lnTo>
                <a:lnTo>
                  <a:pt x="3507" y="3753"/>
                </a:lnTo>
                <a:lnTo>
                  <a:pt x="3513" y="3755"/>
                </a:lnTo>
                <a:lnTo>
                  <a:pt x="3518" y="3760"/>
                </a:lnTo>
                <a:lnTo>
                  <a:pt x="3523" y="3766"/>
                </a:lnTo>
                <a:lnTo>
                  <a:pt x="3527" y="3773"/>
                </a:lnTo>
                <a:lnTo>
                  <a:pt x="3530" y="3781"/>
                </a:lnTo>
                <a:lnTo>
                  <a:pt x="3532" y="3790"/>
                </a:lnTo>
                <a:lnTo>
                  <a:pt x="3532" y="3800"/>
                </a:lnTo>
                <a:lnTo>
                  <a:pt x="3532" y="3810"/>
                </a:lnTo>
                <a:lnTo>
                  <a:pt x="3530" y="3819"/>
                </a:lnTo>
                <a:lnTo>
                  <a:pt x="3527" y="3827"/>
                </a:lnTo>
                <a:lnTo>
                  <a:pt x="3523" y="3835"/>
                </a:lnTo>
                <a:lnTo>
                  <a:pt x="3518" y="3840"/>
                </a:lnTo>
                <a:lnTo>
                  <a:pt x="3513" y="3845"/>
                </a:lnTo>
                <a:lnTo>
                  <a:pt x="3507" y="3848"/>
                </a:lnTo>
                <a:lnTo>
                  <a:pt x="3500" y="3849"/>
                </a:lnTo>
                <a:lnTo>
                  <a:pt x="1877" y="3849"/>
                </a:lnTo>
                <a:lnTo>
                  <a:pt x="1871" y="3848"/>
                </a:lnTo>
                <a:lnTo>
                  <a:pt x="1864" y="3845"/>
                </a:lnTo>
                <a:lnTo>
                  <a:pt x="1859" y="3840"/>
                </a:lnTo>
                <a:lnTo>
                  <a:pt x="1854" y="3835"/>
                </a:lnTo>
                <a:lnTo>
                  <a:pt x="1851" y="3827"/>
                </a:lnTo>
                <a:lnTo>
                  <a:pt x="1848" y="3819"/>
                </a:lnTo>
                <a:lnTo>
                  <a:pt x="1846" y="3810"/>
                </a:lnTo>
                <a:lnTo>
                  <a:pt x="1845" y="3800"/>
                </a:lnTo>
                <a:lnTo>
                  <a:pt x="1846" y="3790"/>
                </a:lnTo>
                <a:lnTo>
                  <a:pt x="1848" y="3781"/>
                </a:lnTo>
                <a:lnTo>
                  <a:pt x="1851" y="3773"/>
                </a:lnTo>
                <a:lnTo>
                  <a:pt x="1854" y="3766"/>
                </a:lnTo>
                <a:lnTo>
                  <a:pt x="1859" y="3760"/>
                </a:lnTo>
                <a:lnTo>
                  <a:pt x="1864" y="3755"/>
                </a:lnTo>
                <a:lnTo>
                  <a:pt x="1871" y="3753"/>
                </a:lnTo>
                <a:lnTo>
                  <a:pt x="1877" y="3752"/>
                </a:lnTo>
                <a:close/>
                <a:moveTo>
                  <a:pt x="1877" y="3947"/>
                </a:moveTo>
                <a:lnTo>
                  <a:pt x="3500" y="3947"/>
                </a:lnTo>
                <a:lnTo>
                  <a:pt x="3507" y="3948"/>
                </a:lnTo>
                <a:lnTo>
                  <a:pt x="3513" y="3950"/>
                </a:lnTo>
                <a:lnTo>
                  <a:pt x="3518" y="3955"/>
                </a:lnTo>
                <a:lnTo>
                  <a:pt x="3523" y="3961"/>
                </a:lnTo>
                <a:lnTo>
                  <a:pt x="3527" y="3969"/>
                </a:lnTo>
                <a:lnTo>
                  <a:pt x="3530" y="3977"/>
                </a:lnTo>
                <a:lnTo>
                  <a:pt x="3532" y="3986"/>
                </a:lnTo>
                <a:lnTo>
                  <a:pt x="3532" y="3996"/>
                </a:lnTo>
                <a:lnTo>
                  <a:pt x="3532" y="4005"/>
                </a:lnTo>
                <a:lnTo>
                  <a:pt x="3530" y="4014"/>
                </a:lnTo>
                <a:lnTo>
                  <a:pt x="3527" y="4024"/>
                </a:lnTo>
                <a:lnTo>
                  <a:pt x="3523" y="4031"/>
                </a:lnTo>
                <a:lnTo>
                  <a:pt x="3518" y="4037"/>
                </a:lnTo>
                <a:lnTo>
                  <a:pt x="3513" y="4041"/>
                </a:lnTo>
                <a:lnTo>
                  <a:pt x="3507" y="4044"/>
                </a:lnTo>
                <a:lnTo>
                  <a:pt x="3500" y="4045"/>
                </a:lnTo>
                <a:lnTo>
                  <a:pt x="1877" y="4045"/>
                </a:lnTo>
                <a:lnTo>
                  <a:pt x="1871" y="4044"/>
                </a:lnTo>
                <a:lnTo>
                  <a:pt x="1864" y="4041"/>
                </a:lnTo>
                <a:lnTo>
                  <a:pt x="1859" y="4037"/>
                </a:lnTo>
                <a:lnTo>
                  <a:pt x="1854" y="4031"/>
                </a:lnTo>
                <a:lnTo>
                  <a:pt x="1851" y="4024"/>
                </a:lnTo>
                <a:lnTo>
                  <a:pt x="1848" y="4014"/>
                </a:lnTo>
                <a:lnTo>
                  <a:pt x="1846" y="4005"/>
                </a:lnTo>
                <a:lnTo>
                  <a:pt x="1845" y="3996"/>
                </a:lnTo>
                <a:lnTo>
                  <a:pt x="1846" y="3986"/>
                </a:lnTo>
                <a:lnTo>
                  <a:pt x="1848" y="3977"/>
                </a:lnTo>
                <a:lnTo>
                  <a:pt x="1851" y="3969"/>
                </a:lnTo>
                <a:lnTo>
                  <a:pt x="1854" y="3961"/>
                </a:lnTo>
                <a:lnTo>
                  <a:pt x="1859" y="3955"/>
                </a:lnTo>
                <a:lnTo>
                  <a:pt x="1864" y="3950"/>
                </a:lnTo>
                <a:lnTo>
                  <a:pt x="1871" y="3948"/>
                </a:lnTo>
                <a:lnTo>
                  <a:pt x="1877" y="3947"/>
                </a:lnTo>
                <a:close/>
                <a:moveTo>
                  <a:pt x="3975" y="173"/>
                </a:moveTo>
                <a:lnTo>
                  <a:pt x="3975" y="173"/>
                </a:lnTo>
                <a:lnTo>
                  <a:pt x="3974" y="155"/>
                </a:lnTo>
                <a:lnTo>
                  <a:pt x="3971" y="139"/>
                </a:lnTo>
                <a:lnTo>
                  <a:pt x="3966" y="121"/>
                </a:lnTo>
                <a:lnTo>
                  <a:pt x="3960" y="106"/>
                </a:lnTo>
                <a:lnTo>
                  <a:pt x="3952" y="91"/>
                </a:lnTo>
                <a:lnTo>
                  <a:pt x="3942" y="77"/>
                </a:lnTo>
                <a:lnTo>
                  <a:pt x="3930" y="63"/>
                </a:lnTo>
                <a:lnTo>
                  <a:pt x="3918" y="51"/>
                </a:lnTo>
                <a:lnTo>
                  <a:pt x="3905" y="40"/>
                </a:lnTo>
                <a:lnTo>
                  <a:pt x="3890" y="30"/>
                </a:lnTo>
                <a:lnTo>
                  <a:pt x="3873" y="21"/>
                </a:lnTo>
                <a:lnTo>
                  <a:pt x="3857" y="13"/>
                </a:lnTo>
                <a:lnTo>
                  <a:pt x="3839" y="7"/>
                </a:lnTo>
                <a:lnTo>
                  <a:pt x="3820" y="3"/>
                </a:lnTo>
                <a:lnTo>
                  <a:pt x="3801" y="1"/>
                </a:lnTo>
                <a:lnTo>
                  <a:pt x="3782" y="0"/>
                </a:lnTo>
                <a:lnTo>
                  <a:pt x="1596" y="0"/>
                </a:lnTo>
                <a:lnTo>
                  <a:pt x="1576" y="1"/>
                </a:lnTo>
                <a:lnTo>
                  <a:pt x="1557" y="3"/>
                </a:lnTo>
                <a:lnTo>
                  <a:pt x="1538" y="7"/>
                </a:lnTo>
                <a:lnTo>
                  <a:pt x="1521" y="13"/>
                </a:lnTo>
                <a:lnTo>
                  <a:pt x="1504" y="21"/>
                </a:lnTo>
                <a:lnTo>
                  <a:pt x="1487" y="30"/>
                </a:lnTo>
                <a:lnTo>
                  <a:pt x="1473" y="40"/>
                </a:lnTo>
                <a:lnTo>
                  <a:pt x="1459" y="51"/>
                </a:lnTo>
                <a:lnTo>
                  <a:pt x="1447" y="63"/>
                </a:lnTo>
                <a:lnTo>
                  <a:pt x="1436" y="77"/>
                </a:lnTo>
                <a:lnTo>
                  <a:pt x="1425" y="91"/>
                </a:lnTo>
                <a:lnTo>
                  <a:pt x="1417" y="106"/>
                </a:lnTo>
                <a:lnTo>
                  <a:pt x="1411" y="121"/>
                </a:lnTo>
                <a:lnTo>
                  <a:pt x="1406" y="139"/>
                </a:lnTo>
                <a:lnTo>
                  <a:pt x="1403" y="155"/>
                </a:lnTo>
                <a:lnTo>
                  <a:pt x="1402" y="173"/>
                </a:lnTo>
                <a:lnTo>
                  <a:pt x="1402" y="1126"/>
                </a:lnTo>
                <a:lnTo>
                  <a:pt x="3975" y="1126"/>
                </a:lnTo>
                <a:lnTo>
                  <a:pt x="3975" y="173"/>
                </a:lnTo>
                <a:close/>
                <a:moveTo>
                  <a:pt x="5006" y="1126"/>
                </a:moveTo>
                <a:lnTo>
                  <a:pt x="3975" y="1126"/>
                </a:lnTo>
                <a:lnTo>
                  <a:pt x="3975" y="1818"/>
                </a:lnTo>
                <a:lnTo>
                  <a:pt x="3974" y="1836"/>
                </a:lnTo>
                <a:lnTo>
                  <a:pt x="3971" y="1853"/>
                </a:lnTo>
                <a:lnTo>
                  <a:pt x="3966" y="1870"/>
                </a:lnTo>
                <a:lnTo>
                  <a:pt x="3960" y="1886"/>
                </a:lnTo>
                <a:lnTo>
                  <a:pt x="3952" y="1901"/>
                </a:lnTo>
                <a:lnTo>
                  <a:pt x="3942" y="1915"/>
                </a:lnTo>
                <a:lnTo>
                  <a:pt x="3930" y="1928"/>
                </a:lnTo>
                <a:lnTo>
                  <a:pt x="3918" y="1941"/>
                </a:lnTo>
                <a:lnTo>
                  <a:pt x="3905" y="1952"/>
                </a:lnTo>
                <a:lnTo>
                  <a:pt x="3890" y="1962"/>
                </a:lnTo>
                <a:lnTo>
                  <a:pt x="3873" y="1970"/>
                </a:lnTo>
                <a:lnTo>
                  <a:pt x="3857" y="1978"/>
                </a:lnTo>
                <a:lnTo>
                  <a:pt x="3839" y="1983"/>
                </a:lnTo>
                <a:lnTo>
                  <a:pt x="3820" y="1987"/>
                </a:lnTo>
                <a:lnTo>
                  <a:pt x="3801" y="1991"/>
                </a:lnTo>
                <a:lnTo>
                  <a:pt x="3782" y="1992"/>
                </a:lnTo>
                <a:lnTo>
                  <a:pt x="1596" y="1992"/>
                </a:lnTo>
                <a:lnTo>
                  <a:pt x="1576" y="1991"/>
                </a:lnTo>
                <a:lnTo>
                  <a:pt x="1557" y="1987"/>
                </a:lnTo>
                <a:lnTo>
                  <a:pt x="1538" y="1983"/>
                </a:lnTo>
                <a:lnTo>
                  <a:pt x="1521" y="1978"/>
                </a:lnTo>
                <a:lnTo>
                  <a:pt x="1504" y="1970"/>
                </a:lnTo>
                <a:lnTo>
                  <a:pt x="1487" y="1962"/>
                </a:lnTo>
                <a:lnTo>
                  <a:pt x="1473" y="1952"/>
                </a:lnTo>
                <a:lnTo>
                  <a:pt x="1459" y="1941"/>
                </a:lnTo>
                <a:lnTo>
                  <a:pt x="1447" y="1928"/>
                </a:lnTo>
                <a:lnTo>
                  <a:pt x="1436" y="1915"/>
                </a:lnTo>
                <a:lnTo>
                  <a:pt x="1425" y="1901"/>
                </a:lnTo>
                <a:lnTo>
                  <a:pt x="1417" y="1886"/>
                </a:lnTo>
                <a:lnTo>
                  <a:pt x="1411" y="1870"/>
                </a:lnTo>
                <a:lnTo>
                  <a:pt x="1406" y="1853"/>
                </a:lnTo>
                <a:lnTo>
                  <a:pt x="1403" y="1836"/>
                </a:lnTo>
                <a:lnTo>
                  <a:pt x="1402" y="1818"/>
                </a:lnTo>
                <a:lnTo>
                  <a:pt x="1402" y="1126"/>
                </a:lnTo>
                <a:lnTo>
                  <a:pt x="371" y="1126"/>
                </a:lnTo>
                <a:lnTo>
                  <a:pt x="360" y="1127"/>
                </a:lnTo>
                <a:lnTo>
                  <a:pt x="349" y="1130"/>
                </a:lnTo>
                <a:lnTo>
                  <a:pt x="336" y="1135"/>
                </a:lnTo>
                <a:lnTo>
                  <a:pt x="324" y="1142"/>
                </a:lnTo>
                <a:lnTo>
                  <a:pt x="311" y="1150"/>
                </a:lnTo>
                <a:lnTo>
                  <a:pt x="297" y="1161"/>
                </a:lnTo>
                <a:lnTo>
                  <a:pt x="282" y="1175"/>
                </a:lnTo>
                <a:lnTo>
                  <a:pt x="267" y="1190"/>
                </a:lnTo>
                <a:lnTo>
                  <a:pt x="253" y="1206"/>
                </a:lnTo>
                <a:lnTo>
                  <a:pt x="238" y="1226"/>
                </a:lnTo>
                <a:lnTo>
                  <a:pt x="222" y="1247"/>
                </a:lnTo>
                <a:lnTo>
                  <a:pt x="206" y="1270"/>
                </a:lnTo>
                <a:lnTo>
                  <a:pt x="191" y="1297"/>
                </a:lnTo>
                <a:lnTo>
                  <a:pt x="175" y="1324"/>
                </a:lnTo>
                <a:lnTo>
                  <a:pt x="160" y="1355"/>
                </a:lnTo>
                <a:lnTo>
                  <a:pt x="145" y="1387"/>
                </a:lnTo>
                <a:lnTo>
                  <a:pt x="131" y="1421"/>
                </a:lnTo>
                <a:lnTo>
                  <a:pt x="116" y="1458"/>
                </a:lnTo>
                <a:lnTo>
                  <a:pt x="102" y="1498"/>
                </a:lnTo>
                <a:lnTo>
                  <a:pt x="89" y="1538"/>
                </a:lnTo>
                <a:lnTo>
                  <a:pt x="77" y="1582"/>
                </a:lnTo>
                <a:lnTo>
                  <a:pt x="64" y="1628"/>
                </a:lnTo>
                <a:lnTo>
                  <a:pt x="53" y="1677"/>
                </a:lnTo>
                <a:lnTo>
                  <a:pt x="43" y="1728"/>
                </a:lnTo>
                <a:lnTo>
                  <a:pt x="34" y="1781"/>
                </a:lnTo>
                <a:lnTo>
                  <a:pt x="26" y="1836"/>
                </a:lnTo>
                <a:lnTo>
                  <a:pt x="19" y="1894"/>
                </a:lnTo>
                <a:lnTo>
                  <a:pt x="11" y="1954"/>
                </a:lnTo>
                <a:lnTo>
                  <a:pt x="7" y="2017"/>
                </a:lnTo>
                <a:lnTo>
                  <a:pt x="3" y="2082"/>
                </a:lnTo>
                <a:lnTo>
                  <a:pt x="1" y="2150"/>
                </a:lnTo>
                <a:lnTo>
                  <a:pt x="0" y="2221"/>
                </a:lnTo>
                <a:lnTo>
                  <a:pt x="1" y="2291"/>
                </a:lnTo>
                <a:lnTo>
                  <a:pt x="3" y="2358"/>
                </a:lnTo>
                <a:lnTo>
                  <a:pt x="7" y="2424"/>
                </a:lnTo>
                <a:lnTo>
                  <a:pt x="11" y="2488"/>
                </a:lnTo>
                <a:lnTo>
                  <a:pt x="19" y="2550"/>
                </a:lnTo>
                <a:lnTo>
                  <a:pt x="26" y="2609"/>
                </a:lnTo>
                <a:lnTo>
                  <a:pt x="34" y="2665"/>
                </a:lnTo>
                <a:lnTo>
                  <a:pt x="43" y="2720"/>
                </a:lnTo>
                <a:lnTo>
                  <a:pt x="53" y="2772"/>
                </a:lnTo>
                <a:lnTo>
                  <a:pt x="64" y="2822"/>
                </a:lnTo>
                <a:lnTo>
                  <a:pt x="77" y="2870"/>
                </a:lnTo>
                <a:lnTo>
                  <a:pt x="89" y="2914"/>
                </a:lnTo>
                <a:lnTo>
                  <a:pt x="102" y="2958"/>
                </a:lnTo>
                <a:lnTo>
                  <a:pt x="116" y="2999"/>
                </a:lnTo>
                <a:lnTo>
                  <a:pt x="131" y="3038"/>
                </a:lnTo>
                <a:lnTo>
                  <a:pt x="145" y="3074"/>
                </a:lnTo>
                <a:lnTo>
                  <a:pt x="160" y="3108"/>
                </a:lnTo>
                <a:lnTo>
                  <a:pt x="175" y="3141"/>
                </a:lnTo>
                <a:lnTo>
                  <a:pt x="191" y="3170"/>
                </a:lnTo>
                <a:lnTo>
                  <a:pt x="206" y="3198"/>
                </a:lnTo>
                <a:lnTo>
                  <a:pt x="222" y="3223"/>
                </a:lnTo>
                <a:lnTo>
                  <a:pt x="238" y="3245"/>
                </a:lnTo>
                <a:lnTo>
                  <a:pt x="253" y="3267"/>
                </a:lnTo>
                <a:lnTo>
                  <a:pt x="267" y="3285"/>
                </a:lnTo>
                <a:lnTo>
                  <a:pt x="282" y="3301"/>
                </a:lnTo>
                <a:lnTo>
                  <a:pt x="297" y="3316"/>
                </a:lnTo>
                <a:lnTo>
                  <a:pt x="311" y="3328"/>
                </a:lnTo>
                <a:lnTo>
                  <a:pt x="324" y="3338"/>
                </a:lnTo>
                <a:lnTo>
                  <a:pt x="336" y="3345"/>
                </a:lnTo>
                <a:lnTo>
                  <a:pt x="349" y="3351"/>
                </a:lnTo>
                <a:lnTo>
                  <a:pt x="360" y="3354"/>
                </a:lnTo>
                <a:lnTo>
                  <a:pt x="371" y="3355"/>
                </a:lnTo>
                <a:lnTo>
                  <a:pt x="901" y="3355"/>
                </a:lnTo>
                <a:lnTo>
                  <a:pt x="901" y="2939"/>
                </a:lnTo>
                <a:lnTo>
                  <a:pt x="901" y="2927"/>
                </a:lnTo>
                <a:lnTo>
                  <a:pt x="903" y="2913"/>
                </a:lnTo>
                <a:lnTo>
                  <a:pt x="907" y="2901"/>
                </a:lnTo>
                <a:lnTo>
                  <a:pt x="911" y="2888"/>
                </a:lnTo>
                <a:lnTo>
                  <a:pt x="917" y="2877"/>
                </a:lnTo>
                <a:lnTo>
                  <a:pt x="925" y="2864"/>
                </a:lnTo>
                <a:lnTo>
                  <a:pt x="933" y="2854"/>
                </a:lnTo>
                <a:lnTo>
                  <a:pt x="943" y="2844"/>
                </a:lnTo>
                <a:lnTo>
                  <a:pt x="954" y="2834"/>
                </a:lnTo>
                <a:lnTo>
                  <a:pt x="966" y="2826"/>
                </a:lnTo>
                <a:lnTo>
                  <a:pt x="980" y="2819"/>
                </a:lnTo>
                <a:lnTo>
                  <a:pt x="994" y="2812"/>
                </a:lnTo>
                <a:lnTo>
                  <a:pt x="1010" y="2806"/>
                </a:lnTo>
                <a:lnTo>
                  <a:pt x="1027" y="2803"/>
                </a:lnTo>
                <a:lnTo>
                  <a:pt x="1044" y="2800"/>
                </a:lnTo>
                <a:lnTo>
                  <a:pt x="1064" y="2800"/>
                </a:lnTo>
                <a:lnTo>
                  <a:pt x="4303" y="2800"/>
                </a:lnTo>
                <a:lnTo>
                  <a:pt x="4327" y="2800"/>
                </a:lnTo>
                <a:lnTo>
                  <a:pt x="4347" y="2801"/>
                </a:lnTo>
                <a:lnTo>
                  <a:pt x="4366" y="2804"/>
                </a:lnTo>
                <a:lnTo>
                  <a:pt x="4384" y="2807"/>
                </a:lnTo>
                <a:lnTo>
                  <a:pt x="4400" y="2813"/>
                </a:lnTo>
                <a:lnTo>
                  <a:pt x="4414" y="2819"/>
                </a:lnTo>
                <a:lnTo>
                  <a:pt x="4426" y="2825"/>
                </a:lnTo>
                <a:lnTo>
                  <a:pt x="4438" y="2833"/>
                </a:lnTo>
                <a:lnTo>
                  <a:pt x="4447" y="2842"/>
                </a:lnTo>
                <a:lnTo>
                  <a:pt x="4455" y="2852"/>
                </a:lnTo>
                <a:lnTo>
                  <a:pt x="4462" y="2863"/>
                </a:lnTo>
                <a:lnTo>
                  <a:pt x="4467" y="2877"/>
                </a:lnTo>
                <a:lnTo>
                  <a:pt x="4471" y="2890"/>
                </a:lnTo>
                <a:lnTo>
                  <a:pt x="4474" y="2905"/>
                </a:lnTo>
                <a:lnTo>
                  <a:pt x="4476" y="2922"/>
                </a:lnTo>
                <a:lnTo>
                  <a:pt x="4476" y="2939"/>
                </a:lnTo>
                <a:lnTo>
                  <a:pt x="4477" y="3186"/>
                </a:lnTo>
                <a:lnTo>
                  <a:pt x="4476" y="3355"/>
                </a:lnTo>
                <a:lnTo>
                  <a:pt x="5023" y="3355"/>
                </a:lnTo>
                <a:lnTo>
                  <a:pt x="5034" y="3354"/>
                </a:lnTo>
                <a:lnTo>
                  <a:pt x="5045" y="3351"/>
                </a:lnTo>
                <a:lnTo>
                  <a:pt x="5057" y="3346"/>
                </a:lnTo>
                <a:lnTo>
                  <a:pt x="5069" y="3340"/>
                </a:lnTo>
                <a:lnTo>
                  <a:pt x="5084" y="3331"/>
                </a:lnTo>
                <a:lnTo>
                  <a:pt x="5097" y="3320"/>
                </a:lnTo>
                <a:lnTo>
                  <a:pt x="5111" y="3307"/>
                </a:lnTo>
                <a:lnTo>
                  <a:pt x="5126" y="3291"/>
                </a:lnTo>
                <a:lnTo>
                  <a:pt x="5142" y="3275"/>
                </a:lnTo>
                <a:lnTo>
                  <a:pt x="5157" y="3256"/>
                </a:lnTo>
                <a:lnTo>
                  <a:pt x="5172" y="3234"/>
                </a:lnTo>
                <a:lnTo>
                  <a:pt x="5187" y="3211"/>
                </a:lnTo>
                <a:lnTo>
                  <a:pt x="5203" y="3184"/>
                </a:lnTo>
                <a:lnTo>
                  <a:pt x="5218" y="3157"/>
                </a:lnTo>
                <a:lnTo>
                  <a:pt x="5233" y="3126"/>
                </a:lnTo>
                <a:lnTo>
                  <a:pt x="5249" y="3095"/>
                </a:lnTo>
                <a:lnTo>
                  <a:pt x="5263" y="3060"/>
                </a:lnTo>
                <a:lnTo>
                  <a:pt x="5277" y="3023"/>
                </a:lnTo>
                <a:lnTo>
                  <a:pt x="5291" y="2984"/>
                </a:lnTo>
                <a:lnTo>
                  <a:pt x="5305" y="2943"/>
                </a:lnTo>
                <a:lnTo>
                  <a:pt x="5317" y="2899"/>
                </a:lnTo>
                <a:lnTo>
                  <a:pt x="5329" y="2853"/>
                </a:lnTo>
                <a:lnTo>
                  <a:pt x="5340" y="2804"/>
                </a:lnTo>
                <a:lnTo>
                  <a:pt x="5350" y="2753"/>
                </a:lnTo>
                <a:lnTo>
                  <a:pt x="5361" y="2700"/>
                </a:lnTo>
                <a:lnTo>
                  <a:pt x="5369" y="2645"/>
                </a:lnTo>
                <a:lnTo>
                  <a:pt x="5376" y="2587"/>
                </a:lnTo>
                <a:lnTo>
                  <a:pt x="5382" y="2527"/>
                </a:lnTo>
                <a:lnTo>
                  <a:pt x="5387" y="2464"/>
                </a:lnTo>
                <a:lnTo>
                  <a:pt x="5390" y="2399"/>
                </a:lnTo>
                <a:lnTo>
                  <a:pt x="5393" y="2331"/>
                </a:lnTo>
                <a:lnTo>
                  <a:pt x="5393" y="2260"/>
                </a:lnTo>
                <a:lnTo>
                  <a:pt x="5392" y="2190"/>
                </a:lnTo>
                <a:lnTo>
                  <a:pt x="5390" y="2122"/>
                </a:lnTo>
                <a:lnTo>
                  <a:pt x="5386" y="2057"/>
                </a:lnTo>
                <a:lnTo>
                  <a:pt x="5381" y="1993"/>
                </a:lnTo>
                <a:lnTo>
                  <a:pt x="5375" y="1931"/>
                </a:lnTo>
                <a:lnTo>
                  <a:pt x="5367" y="1872"/>
                </a:lnTo>
                <a:lnTo>
                  <a:pt x="5359" y="1816"/>
                </a:lnTo>
                <a:lnTo>
                  <a:pt x="5348" y="1761"/>
                </a:lnTo>
                <a:lnTo>
                  <a:pt x="5337" y="1709"/>
                </a:lnTo>
                <a:lnTo>
                  <a:pt x="5325" y="1660"/>
                </a:lnTo>
                <a:lnTo>
                  <a:pt x="5313" y="1612"/>
                </a:lnTo>
                <a:lnTo>
                  <a:pt x="5299" y="1567"/>
                </a:lnTo>
                <a:lnTo>
                  <a:pt x="5285" y="1523"/>
                </a:lnTo>
                <a:lnTo>
                  <a:pt x="5271" y="1482"/>
                </a:lnTo>
                <a:lnTo>
                  <a:pt x="5256" y="1444"/>
                </a:lnTo>
                <a:lnTo>
                  <a:pt x="5240" y="1407"/>
                </a:lnTo>
                <a:lnTo>
                  <a:pt x="5224" y="1373"/>
                </a:lnTo>
                <a:lnTo>
                  <a:pt x="5209" y="1341"/>
                </a:lnTo>
                <a:lnTo>
                  <a:pt x="5193" y="1311"/>
                </a:lnTo>
                <a:lnTo>
                  <a:pt x="5176" y="1284"/>
                </a:lnTo>
                <a:lnTo>
                  <a:pt x="5160" y="1258"/>
                </a:lnTo>
                <a:lnTo>
                  <a:pt x="5144" y="1236"/>
                </a:lnTo>
                <a:lnTo>
                  <a:pt x="5128" y="1214"/>
                </a:lnTo>
                <a:lnTo>
                  <a:pt x="5112" y="1196"/>
                </a:lnTo>
                <a:lnTo>
                  <a:pt x="5097" y="1180"/>
                </a:lnTo>
                <a:lnTo>
                  <a:pt x="5082" y="1165"/>
                </a:lnTo>
                <a:lnTo>
                  <a:pt x="5068" y="1153"/>
                </a:lnTo>
                <a:lnTo>
                  <a:pt x="5054" y="1143"/>
                </a:lnTo>
                <a:lnTo>
                  <a:pt x="5041" y="1136"/>
                </a:lnTo>
                <a:lnTo>
                  <a:pt x="5028" y="1130"/>
                </a:lnTo>
                <a:lnTo>
                  <a:pt x="5017" y="1127"/>
                </a:lnTo>
                <a:lnTo>
                  <a:pt x="5006" y="1126"/>
                </a:lnTo>
                <a:close/>
                <a:moveTo>
                  <a:pt x="688" y="1442"/>
                </a:moveTo>
                <a:lnTo>
                  <a:pt x="688" y="1442"/>
                </a:lnTo>
                <a:lnTo>
                  <a:pt x="669" y="1442"/>
                </a:lnTo>
                <a:lnTo>
                  <a:pt x="650" y="1441"/>
                </a:lnTo>
                <a:lnTo>
                  <a:pt x="633" y="1438"/>
                </a:lnTo>
                <a:lnTo>
                  <a:pt x="615" y="1436"/>
                </a:lnTo>
                <a:lnTo>
                  <a:pt x="599" y="1434"/>
                </a:lnTo>
                <a:lnTo>
                  <a:pt x="584" y="1430"/>
                </a:lnTo>
                <a:lnTo>
                  <a:pt x="570" y="1427"/>
                </a:lnTo>
                <a:lnTo>
                  <a:pt x="556" y="1423"/>
                </a:lnTo>
                <a:lnTo>
                  <a:pt x="544" y="1418"/>
                </a:lnTo>
                <a:lnTo>
                  <a:pt x="534" y="1413"/>
                </a:lnTo>
                <a:lnTo>
                  <a:pt x="525" y="1408"/>
                </a:lnTo>
                <a:lnTo>
                  <a:pt x="517" y="1402"/>
                </a:lnTo>
                <a:lnTo>
                  <a:pt x="511" y="1396"/>
                </a:lnTo>
                <a:lnTo>
                  <a:pt x="505" y="1390"/>
                </a:lnTo>
                <a:lnTo>
                  <a:pt x="503" y="1383"/>
                </a:lnTo>
                <a:lnTo>
                  <a:pt x="502" y="1376"/>
                </a:lnTo>
                <a:lnTo>
                  <a:pt x="503" y="1370"/>
                </a:lnTo>
                <a:lnTo>
                  <a:pt x="505" y="1364"/>
                </a:lnTo>
                <a:lnTo>
                  <a:pt x="511" y="1357"/>
                </a:lnTo>
                <a:lnTo>
                  <a:pt x="517" y="1352"/>
                </a:lnTo>
                <a:lnTo>
                  <a:pt x="525" y="1346"/>
                </a:lnTo>
                <a:lnTo>
                  <a:pt x="534" y="1341"/>
                </a:lnTo>
                <a:lnTo>
                  <a:pt x="544" y="1336"/>
                </a:lnTo>
                <a:lnTo>
                  <a:pt x="556" y="1331"/>
                </a:lnTo>
                <a:lnTo>
                  <a:pt x="570" y="1326"/>
                </a:lnTo>
                <a:lnTo>
                  <a:pt x="584" y="1322"/>
                </a:lnTo>
                <a:lnTo>
                  <a:pt x="599" y="1319"/>
                </a:lnTo>
                <a:lnTo>
                  <a:pt x="615" y="1317"/>
                </a:lnTo>
                <a:lnTo>
                  <a:pt x="633" y="1314"/>
                </a:lnTo>
                <a:lnTo>
                  <a:pt x="650" y="1313"/>
                </a:lnTo>
                <a:lnTo>
                  <a:pt x="669" y="1312"/>
                </a:lnTo>
                <a:lnTo>
                  <a:pt x="688" y="1312"/>
                </a:lnTo>
                <a:lnTo>
                  <a:pt x="707" y="1312"/>
                </a:lnTo>
                <a:lnTo>
                  <a:pt x="725" y="1313"/>
                </a:lnTo>
                <a:lnTo>
                  <a:pt x="744" y="1314"/>
                </a:lnTo>
                <a:lnTo>
                  <a:pt x="760" y="1317"/>
                </a:lnTo>
                <a:lnTo>
                  <a:pt x="776" y="1319"/>
                </a:lnTo>
                <a:lnTo>
                  <a:pt x="792" y="1322"/>
                </a:lnTo>
                <a:lnTo>
                  <a:pt x="807" y="1326"/>
                </a:lnTo>
                <a:lnTo>
                  <a:pt x="820" y="1331"/>
                </a:lnTo>
                <a:lnTo>
                  <a:pt x="831" y="1336"/>
                </a:lnTo>
                <a:lnTo>
                  <a:pt x="843" y="1341"/>
                </a:lnTo>
                <a:lnTo>
                  <a:pt x="852" y="1346"/>
                </a:lnTo>
                <a:lnTo>
                  <a:pt x="860" y="1352"/>
                </a:lnTo>
                <a:lnTo>
                  <a:pt x="866" y="1357"/>
                </a:lnTo>
                <a:lnTo>
                  <a:pt x="870" y="1364"/>
                </a:lnTo>
                <a:lnTo>
                  <a:pt x="873" y="1370"/>
                </a:lnTo>
                <a:lnTo>
                  <a:pt x="874" y="1376"/>
                </a:lnTo>
                <a:lnTo>
                  <a:pt x="873" y="1383"/>
                </a:lnTo>
                <a:lnTo>
                  <a:pt x="870" y="1390"/>
                </a:lnTo>
                <a:lnTo>
                  <a:pt x="866" y="1396"/>
                </a:lnTo>
                <a:lnTo>
                  <a:pt x="860" y="1402"/>
                </a:lnTo>
                <a:lnTo>
                  <a:pt x="852" y="1408"/>
                </a:lnTo>
                <a:lnTo>
                  <a:pt x="843" y="1413"/>
                </a:lnTo>
                <a:lnTo>
                  <a:pt x="831" y="1418"/>
                </a:lnTo>
                <a:lnTo>
                  <a:pt x="820" y="1423"/>
                </a:lnTo>
                <a:lnTo>
                  <a:pt x="807" y="1427"/>
                </a:lnTo>
                <a:lnTo>
                  <a:pt x="792" y="1430"/>
                </a:lnTo>
                <a:lnTo>
                  <a:pt x="776" y="1434"/>
                </a:lnTo>
                <a:lnTo>
                  <a:pt x="760" y="1436"/>
                </a:lnTo>
                <a:lnTo>
                  <a:pt x="744" y="1438"/>
                </a:lnTo>
                <a:lnTo>
                  <a:pt x="725" y="1441"/>
                </a:lnTo>
                <a:lnTo>
                  <a:pt x="707" y="1442"/>
                </a:lnTo>
                <a:lnTo>
                  <a:pt x="688" y="1442"/>
                </a:lnTo>
                <a:close/>
                <a:moveTo>
                  <a:pt x="4402" y="1471"/>
                </a:moveTo>
                <a:lnTo>
                  <a:pt x="4402" y="1471"/>
                </a:lnTo>
                <a:lnTo>
                  <a:pt x="4391" y="1470"/>
                </a:lnTo>
                <a:lnTo>
                  <a:pt x="4380" y="1469"/>
                </a:lnTo>
                <a:lnTo>
                  <a:pt x="4368" y="1466"/>
                </a:lnTo>
                <a:lnTo>
                  <a:pt x="4358" y="1463"/>
                </a:lnTo>
                <a:lnTo>
                  <a:pt x="4348" y="1459"/>
                </a:lnTo>
                <a:lnTo>
                  <a:pt x="4339" y="1454"/>
                </a:lnTo>
                <a:lnTo>
                  <a:pt x="4330" y="1448"/>
                </a:lnTo>
                <a:lnTo>
                  <a:pt x="4322" y="1442"/>
                </a:lnTo>
                <a:lnTo>
                  <a:pt x="4314" y="1434"/>
                </a:lnTo>
                <a:lnTo>
                  <a:pt x="4308" y="1426"/>
                </a:lnTo>
                <a:lnTo>
                  <a:pt x="4302" y="1418"/>
                </a:lnTo>
                <a:lnTo>
                  <a:pt x="4297" y="1409"/>
                </a:lnTo>
                <a:lnTo>
                  <a:pt x="4294" y="1400"/>
                </a:lnTo>
                <a:lnTo>
                  <a:pt x="4291" y="1391"/>
                </a:lnTo>
                <a:lnTo>
                  <a:pt x="4289" y="1380"/>
                </a:lnTo>
                <a:lnTo>
                  <a:pt x="4289" y="1370"/>
                </a:lnTo>
                <a:lnTo>
                  <a:pt x="4289" y="1359"/>
                </a:lnTo>
                <a:lnTo>
                  <a:pt x="4291" y="1350"/>
                </a:lnTo>
                <a:lnTo>
                  <a:pt x="4294" y="1340"/>
                </a:lnTo>
                <a:lnTo>
                  <a:pt x="4297" y="1331"/>
                </a:lnTo>
                <a:lnTo>
                  <a:pt x="4302" y="1321"/>
                </a:lnTo>
                <a:lnTo>
                  <a:pt x="4308" y="1313"/>
                </a:lnTo>
                <a:lnTo>
                  <a:pt x="4314" y="1305"/>
                </a:lnTo>
                <a:lnTo>
                  <a:pt x="4322" y="1298"/>
                </a:lnTo>
                <a:lnTo>
                  <a:pt x="4330" y="1292"/>
                </a:lnTo>
                <a:lnTo>
                  <a:pt x="4339" y="1286"/>
                </a:lnTo>
                <a:lnTo>
                  <a:pt x="4348" y="1281"/>
                </a:lnTo>
                <a:lnTo>
                  <a:pt x="4358" y="1277"/>
                </a:lnTo>
                <a:lnTo>
                  <a:pt x="4368" y="1273"/>
                </a:lnTo>
                <a:lnTo>
                  <a:pt x="4380" y="1270"/>
                </a:lnTo>
                <a:lnTo>
                  <a:pt x="4391" y="1269"/>
                </a:lnTo>
                <a:lnTo>
                  <a:pt x="4402" y="1268"/>
                </a:lnTo>
                <a:lnTo>
                  <a:pt x="4413" y="1269"/>
                </a:lnTo>
                <a:lnTo>
                  <a:pt x="4424" y="1270"/>
                </a:lnTo>
                <a:lnTo>
                  <a:pt x="4436" y="1273"/>
                </a:lnTo>
                <a:lnTo>
                  <a:pt x="4446" y="1277"/>
                </a:lnTo>
                <a:lnTo>
                  <a:pt x="4456" y="1281"/>
                </a:lnTo>
                <a:lnTo>
                  <a:pt x="4465" y="1286"/>
                </a:lnTo>
                <a:lnTo>
                  <a:pt x="4474" y="1292"/>
                </a:lnTo>
                <a:lnTo>
                  <a:pt x="4482" y="1298"/>
                </a:lnTo>
                <a:lnTo>
                  <a:pt x="4490" y="1305"/>
                </a:lnTo>
                <a:lnTo>
                  <a:pt x="4496" y="1313"/>
                </a:lnTo>
                <a:lnTo>
                  <a:pt x="4502" y="1321"/>
                </a:lnTo>
                <a:lnTo>
                  <a:pt x="4507" y="1331"/>
                </a:lnTo>
                <a:lnTo>
                  <a:pt x="4510" y="1340"/>
                </a:lnTo>
                <a:lnTo>
                  <a:pt x="4513" y="1350"/>
                </a:lnTo>
                <a:lnTo>
                  <a:pt x="4515" y="1359"/>
                </a:lnTo>
                <a:lnTo>
                  <a:pt x="4515" y="1370"/>
                </a:lnTo>
                <a:lnTo>
                  <a:pt x="4515" y="1380"/>
                </a:lnTo>
                <a:lnTo>
                  <a:pt x="4513" y="1391"/>
                </a:lnTo>
                <a:lnTo>
                  <a:pt x="4510" y="1400"/>
                </a:lnTo>
                <a:lnTo>
                  <a:pt x="4507" y="1409"/>
                </a:lnTo>
                <a:lnTo>
                  <a:pt x="4502" y="1418"/>
                </a:lnTo>
                <a:lnTo>
                  <a:pt x="4496" y="1426"/>
                </a:lnTo>
                <a:lnTo>
                  <a:pt x="4490" y="1434"/>
                </a:lnTo>
                <a:lnTo>
                  <a:pt x="4482" y="1442"/>
                </a:lnTo>
                <a:lnTo>
                  <a:pt x="4474" y="1448"/>
                </a:lnTo>
                <a:lnTo>
                  <a:pt x="4465" y="1454"/>
                </a:lnTo>
                <a:lnTo>
                  <a:pt x="4456" y="1459"/>
                </a:lnTo>
                <a:lnTo>
                  <a:pt x="4446" y="1463"/>
                </a:lnTo>
                <a:lnTo>
                  <a:pt x="4436" y="1466"/>
                </a:lnTo>
                <a:lnTo>
                  <a:pt x="4424" y="1469"/>
                </a:lnTo>
                <a:lnTo>
                  <a:pt x="4413" y="1470"/>
                </a:lnTo>
                <a:lnTo>
                  <a:pt x="4402" y="1471"/>
                </a:lnTo>
                <a:close/>
                <a:moveTo>
                  <a:pt x="4726" y="1471"/>
                </a:moveTo>
                <a:lnTo>
                  <a:pt x="4726" y="1471"/>
                </a:lnTo>
                <a:lnTo>
                  <a:pt x="4714" y="1470"/>
                </a:lnTo>
                <a:lnTo>
                  <a:pt x="4703" y="1469"/>
                </a:lnTo>
                <a:lnTo>
                  <a:pt x="4692" y="1466"/>
                </a:lnTo>
                <a:lnTo>
                  <a:pt x="4681" y="1463"/>
                </a:lnTo>
                <a:lnTo>
                  <a:pt x="4672" y="1459"/>
                </a:lnTo>
                <a:lnTo>
                  <a:pt x="4662" y="1454"/>
                </a:lnTo>
                <a:lnTo>
                  <a:pt x="4654" y="1448"/>
                </a:lnTo>
                <a:lnTo>
                  <a:pt x="4645" y="1442"/>
                </a:lnTo>
                <a:lnTo>
                  <a:pt x="4638" y="1434"/>
                </a:lnTo>
                <a:lnTo>
                  <a:pt x="4631" y="1426"/>
                </a:lnTo>
                <a:lnTo>
                  <a:pt x="4626" y="1418"/>
                </a:lnTo>
                <a:lnTo>
                  <a:pt x="4621" y="1409"/>
                </a:lnTo>
                <a:lnTo>
                  <a:pt x="4617" y="1400"/>
                </a:lnTo>
                <a:lnTo>
                  <a:pt x="4615" y="1391"/>
                </a:lnTo>
                <a:lnTo>
                  <a:pt x="4613" y="1380"/>
                </a:lnTo>
                <a:lnTo>
                  <a:pt x="4612" y="1370"/>
                </a:lnTo>
                <a:lnTo>
                  <a:pt x="4613" y="1359"/>
                </a:lnTo>
                <a:lnTo>
                  <a:pt x="4615" y="1350"/>
                </a:lnTo>
                <a:lnTo>
                  <a:pt x="4617" y="1340"/>
                </a:lnTo>
                <a:lnTo>
                  <a:pt x="4621" y="1331"/>
                </a:lnTo>
                <a:lnTo>
                  <a:pt x="4626" y="1321"/>
                </a:lnTo>
                <a:lnTo>
                  <a:pt x="4631" y="1313"/>
                </a:lnTo>
                <a:lnTo>
                  <a:pt x="4638" y="1305"/>
                </a:lnTo>
                <a:lnTo>
                  <a:pt x="4645" y="1298"/>
                </a:lnTo>
                <a:lnTo>
                  <a:pt x="4654" y="1292"/>
                </a:lnTo>
                <a:lnTo>
                  <a:pt x="4662" y="1286"/>
                </a:lnTo>
                <a:lnTo>
                  <a:pt x="4672" y="1281"/>
                </a:lnTo>
                <a:lnTo>
                  <a:pt x="4681" y="1277"/>
                </a:lnTo>
                <a:lnTo>
                  <a:pt x="4692" y="1273"/>
                </a:lnTo>
                <a:lnTo>
                  <a:pt x="4703" y="1270"/>
                </a:lnTo>
                <a:lnTo>
                  <a:pt x="4714" y="1269"/>
                </a:lnTo>
                <a:lnTo>
                  <a:pt x="4726" y="1268"/>
                </a:lnTo>
                <a:lnTo>
                  <a:pt x="4737" y="1269"/>
                </a:lnTo>
                <a:lnTo>
                  <a:pt x="4748" y="1270"/>
                </a:lnTo>
                <a:lnTo>
                  <a:pt x="4760" y="1273"/>
                </a:lnTo>
                <a:lnTo>
                  <a:pt x="4770" y="1277"/>
                </a:lnTo>
                <a:lnTo>
                  <a:pt x="4780" y="1281"/>
                </a:lnTo>
                <a:lnTo>
                  <a:pt x="4789" y="1286"/>
                </a:lnTo>
                <a:lnTo>
                  <a:pt x="4797" y="1292"/>
                </a:lnTo>
                <a:lnTo>
                  <a:pt x="4805" y="1298"/>
                </a:lnTo>
                <a:lnTo>
                  <a:pt x="4813" y="1305"/>
                </a:lnTo>
                <a:lnTo>
                  <a:pt x="4820" y="1313"/>
                </a:lnTo>
                <a:lnTo>
                  <a:pt x="4825" y="1321"/>
                </a:lnTo>
                <a:lnTo>
                  <a:pt x="4830" y="1331"/>
                </a:lnTo>
                <a:lnTo>
                  <a:pt x="4834" y="1340"/>
                </a:lnTo>
                <a:lnTo>
                  <a:pt x="4836" y="1350"/>
                </a:lnTo>
                <a:lnTo>
                  <a:pt x="4838" y="1359"/>
                </a:lnTo>
                <a:lnTo>
                  <a:pt x="4839" y="1370"/>
                </a:lnTo>
                <a:lnTo>
                  <a:pt x="4838" y="1380"/>
                </a:lnTo>
                <a:lnTo>
                  <a:pt x="4836" y="1391"/>
                </a:lnTo>
                <a:lnTo>
                  <a:pt x="4834" y="1400"/>
                </a:lnTo>
                <a:lnTo>
                  <a:pt x="4830" y="1409"/>
                </a:lnTo>
                <a:lnTo>
                  <a:pt x="4825" y="1418"/>
                </a:lnTo>
                <a:lnTo>
                  <a:pt x="4820" y="1426"/>
                </a:lnTo>
                <a:lnTo>
                  <a:pt x="4813" y="1434"/>
                </a:lnTo>
                <a:lnTo>
                  <a:pt x="4805" y="1442"/>
                </a:lnTo>
                <a:lnTo>
                  <a:pt x="4797" y="1448"/>
                </a:lnTo>
                <a:lnTo>
                  <a:pt x="4789" y="1454"/>
                </a:lnTo>
                <a:lnTo>
                  <a:pt x="4780" y="1459"/>
                </a:lnTo>
                <a:lnTo>
                  <a:pt x="4770" y="1463"/>
                </a:lnTo>
                <a:lnTo>
                  <a:pt x="4760" y="1466"/>
                </a:lnTo>
                <a:lnTo>
                  <a:pt x="4748" y="1469"/>
                </a:lnTo>
                <a:lnTo>
                  <a:pt x="4737" y="1470"/>
                </a:lnTo>
                <a:lnTo>
                  <a:pt x="4726" y="1471"/>
                </a:lnTo>
                <a:close/>
              </a:path>
            </a:pathLst>
          </a:custGeom>
          <a:solidFill>
            <a:schemeClr val="accent1"/>
          </a:solidFill>
          <a:ln>
            <a:noFill/>
          </a:ln>
          <a:effectLst/>
        </p:spPr>
        <p:txBody>
          <a:bodyPr/>
          <a:lstStyle/>
          <a:p>
            <a:endParaRPr lang="zh-CN" altLang="en-US" sz="4400"/>
          </a:p>
        </p:txBody>
      </p:sp>
      <p:sp>
        <p:nvSpPr>
          <p:cNvPr id="34" name="KSO_Shape"/>
          <p:cNvSpPr>
            <a:spLocks noChangeArrowheads="1"/>
          </p:cNvSpPr>
          <p:nvPr/>
        </p:nvSpPr>
        <p:spPr bwMode="auto">
          <a:xfrm>
            <a:off x="10224405" y="1893445"/>
            <a:ext cx="338667" cy="334151"/>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chemeClr val="accent1"/>
          </a:solidFill>
          <a:ln>
            <a:noFill/>
          </a:ln>
          <a:effectLst/>
        </p:spPr>
        <p:txBody>
          <a:bodyPr/>
          <a:lstStyle/>
          <a:p>
            <a:endParaRPr lang="zh-CN" altLang="en-US" sz="4400"/>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descr="#clear#"/>
          <p:cNvSpPr>
            <a:spLocks noGrp="1"/>
          </p:cNvSpPr>
          <p:nvPr>
            <p:ph type="title"/>
          </p:nvPr>
        </p:nvSpPr>
        <p:spPr/>
        <p:txBody>
          <a:bodyPr/>
          <a:lstStyle/>
          <a:p>
            <a:r>
              <a:rPr lang="zh-CN" altLang="en-US"/>
              <a:t>请输入第二章大标题</a:t>
            </a:r>
            <a:endParaRPr lang="zh-CN" altLang="en-US" dirty="0"/>
          </a:p>
        </p:txBody>
      </p:sp>
      <p:sp>
        <p:nvSpPr>
          <p:cNvPr id="9219" name="文本占位符 2" descr="#clear#"/>
          <p:cNvSpPr>
            <a:spLocks noGrp="1"/>
          </p:cNvSpPr>
          <p:nvPr>
            <p:ph type="body" idx="1"/>
          </p:nvPr>
        </p:nvSpPr>
        <p:spPr/>
        <p:txBody>
          <a:bodyPr/>
          <a:lstStyle/>
          <a:p>
            <a:r>
              <a:rPr lang="zh-CN" altLang="en-US"/>
              <a:t>请输入第二章说明小标题</a:t>
            </a:r>
            <a:endParaRPr lang="zh-CN" altLang="en-US" dirty="0"/>
          </a:p>
        </p:txBody>
      </p:sp>
    </p:spTree>
  </p:cSld>
  <p:clrMapOvr>
    <a:masterClrMapping/>
  </p:clrMapOvr>
</p:sld>
</file>

<file path=ppt/tags/tag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10.xml><?xml version="1.0" encoding="utf-8"?>
<p:tagLst xmlns:p="http://schemas.openxmlformats.org/presentationml/2006/main">
  <p:tag name="MH" val="20160621213506"/>
  <p:tag name="MH_LIBRARY" val="CONTENTS"/>
  <p:tag name="MH_TYPE" val="OTHERS"/>
  <p:tag name="ID" val="553532"/>
</p:tagLst>
</file>

<file path=ppt/tags/tag11.xml><?xml version="1.0" encoding="utf-8"?>
<p:tagLst xmlns:p="http://schemas.openxmlformats.org/presentationml/2006/main">
  <p:tag name="MH" val="20160621213506"/>
  <p:tag name="MH_LIBRARY" val="CONTENTS"/>
  <p:tag name="MH_TYPE" val="ENTRY"/>
  <p:tag name="ID" val="553532"/>
  <p:tag name="MH_ORDER" val="1"/>
</p:tagLst>
</file>

<file path=ppt/tags/tag12.xml><?xml version="1.0" encoding="utf-8"?>
<p:tagLst xmlns:p="http://schemas.openxmlformats.org/presentationml/2006/main">
  <p:tag name="MH" val="20160621213506"/>
  <p:tag name="MH_LIBRARY" val="CONTENTS"/>
  <p:tag name="MH_TYPE" val="OTHERS"/>
  <p:tag name="ID" val="553532"/>
</p:tagLst>
</file>

<file path=ppt/tags/tag13.xml><?xml version="1.0" encoding="utf-8"?>
<p:tagLst xmlns:p="http://schemas.openxmlformats.org/presentationml/2006/main">
  <p:tag name="MH" val="20160621213506"/>
  <p:tag name="MH_LIBRARY" val="CONTENTS"/>
  <p:tag name="MH_TYPE" val="NUMBER"/>
  <p:tag name="ID" val="553532"/>
  <p:tag name="MH_ORDER" val="1"/>
</p:tagLst>
</file>

<file path=ppt/tags/tag14.xml><?xml version="1.0" encoding="utf-8"?>
<p:tagLst xmlns:p="http://schemas.openxmlformats.org/presentationml/2006/main">
  <p:tag name="MH" val="20160621213506"/>
  <p:tag name="MH_LIBRARY" val="CONTENTS"/>
  <p:tag name="MH_TYPE" val="OTHERS"/>
  <p:tag name="ID" val="553532"/>
</p:tagLst>
</file>

<file path=ppt/tags/tag15.xml><?xml version="1.0" encoding="utf-8"?>
<p:tagLst xmlns:p="http://schemas.openxmlformats.org/presentationml/2006/main">
  <p:tag name="MH" val="20160621213506"/>
  <p:tag name="MH_LIBRARY" val="CONTENTS"/>
  <p:tag name="MH_TYPE" val="ENTRY"/>
  <p:tag name="ID" val="553532"/>
  <p:tag name="MH_ORDER" val="1"/>
</p:tagLst>
</file>

<file path=ppt/tags/tag16.xml><?xml version="1.0" encoding="utf-8"?>
<p:tagLst xmlns:p="http://schemas.openxmlformats.org/presentationml/2006/main">
  <p:tag name="MH" val="20160621213506"/>
  <p:tag name="MH_LIBRARY" val="CONTENTS"/>
  <p:tag name="MH_TYPE" val="OTHERS"/>
  <p:tag name="ID" val="553532"/>
</p:tagLst>
</file>

<file path=ppt/tags/tag17.xml><?xml version="1.0" encoding="utf-8"?>
<p:tagLst xmlns:p="http://schemas.openxmlformats.org/presentationml/2006/main">
  <p:tag name="MH" val="20160621213506"/>
  <p:tag name="MH_LIBRARY" val="CONTENTS"/>
  <p:tag name="MH_TYPE" val="NUMBER"/>
  <p:tag name="ID" val="553532"/>
  <p:tag name="MH_ORDER" val="1"/>
</p:tagLst>
</file>

<file path=ppt/tags/tag18.xml><?xml version="1.0" encoding="utf-8"?>
<p:tagLst xmlns:p="http://schemas.openxmlformats.org/presentationml/2006/main">
  <p:tag name="MH" val="20160621213506"/>
  <p:tag name="MH_LIBRARY" val="CONTENTS"/>
  <p:tag name="MH_TYPE" val="OTHERS"/>
  <p:tag name="ID" val="553532"/>
</p:tagLst>
</file>

<file path=ppt/tags/tag19.xml><?xml version="1.0" encoding="utf-8"?>
<p:tagLst xmlns:p="http://schemas.openxmlformats.org/presentationml/2006/main">
  <p:tag name="MH" val="20160621213506"/>
  <p:tag name="MH_LIBRARY" val="CONTENTS"/>
  <p:tag name="MH_TYPE" val="ENTRY"/>
  <p:tag name="ID" val="553532"/>
  <p:tag name="MH_ORDER" val="1"/>
</p:tagLst>
</file>

<file path=ppt/tags/tag2.xml><?xml version="1.0" encoding="utf-8"?>
<p:tagLst xmlns:p="http://schemas.openxmlformats.org/presentationml/2006/main">
  <p:tag name="MH" val="20160621213506"/>
  <p:tag name="MH_LIBRARY" val="CONTENTS"/>
  <p:tag name="MH_TYPE" val="OTHERS"/>
  <p:tag name="ID" val="553532"/>
</p:tagLst>
</file>

<file path=ppt/tags/tag20.xml><?xml version="1.0" encoding="utf-8"?>
<p:tagLst xmlns:p="http://schemas.openxmlformats.org/presentationml/2006/main">
  <p:tag name="MH" val="20160621213506"/>
  <p:tag name="MH_LIBRARY" val="CONTENTS"/>
  <p:tag name="MH_TYPE" val="OTHERS"/>
  <p:tag name="ID" val="553532"/>
</p:tagLst>
</file>

<file path=ppt/tags/tag21.xml><?xml version="1.0" encoding="utf-8"?>
<p:tagLst xmlns:p="http://schemas.openxmlformats.org/presentationml/2006/main">
  <p:tag name="MH" val="20160621213506"/>
  <p:tag name="MH_LIBRARY" val="CONTENTS"/>
  <p:tag name="MH_TYPE" val="NUMBER"/>
  <p:tag name="ID" val="553532"/>
  <p:tag name="MH_ORDER" val="1"/>
</p:tagLst>
</file>

<file path=ppt/tags/tag22.xml><?xml version="1.0" encoding="utf-8"?>
<p:tagLst xmlns:p="http://schemas.openxmlformats.org/presentationml/2006/main">
  <p:tag name="MH" val="20160621213506"/>
  <p:tag name="MH_LIBRARY" val="CONTENTS"/>
  <p:tag name="MH_TYPE" val="OTHERS"/>
  <p:tag name="ID" val="553532"/>
</p:tagLst>
</file>

<file path=ppt/tags/tag23.xml><?xml version="1.0" encoding="utf-8"?>
<p:tagLst xmlns:p="http://schemas.openxmlformats.org/presentationml/2006/main">
  <p:tag name="MH" val="20160621213506"/>
  <p:tag name="MH_LIBRARY" val="CONTENTS"/>
  <p:tag name="MH_TYPE" val="ENTRY"/>
  <p:tag name="ID" val="553532"/>
  <p:tag name="MH_ORDER" val="1"/>
</p:tagLst>
</file>

<file path=ppt/tags/tag24.xml><?xml version="1.0" encoding="utf-8"?>
<p:tagLst xmlns:p="http://schemas.openxmlformats.org/presentationml/2006/main">
  <p:tag name="MH" val="20160621213506"/>
  <p:tag name="MH_LIBRARY" val="CONTENTS"/>
  <p:tag name="MH_TYPE" val="OTHERS"/>
  <p:tag name="ID" val="553532"/>
</p:tagLst>
</file>

<file path=ppt/tags/tag25.xml><?xml version="1.0" encoding="utf-8"?>
<p:tagLst xmlns:p="http://schemas.openxmlformats.org/presentationml/2006/main">
  <p:tag name="MH" val="20160621213506"/>
  <p:tag name="MH_LIBRARY" val="CONTENTS"/>
  <p:tag name="MH_TYPE" val="NUMBER"/>
  <p:tag name="ID" val="553532"/>
  <p:tag name="MH_ORDER" val="1"/>
</p:tagLst>
</file>

<file path=ppt/tags/tag26.xml><?xml version="1.0" encoding="utf-8"?>
<p:tagLst xmlns:p="http://schemas.openxmlformats.org/presentationml/2006/main">
  <p:tag name="MH" val="20161027155430"/>
  <p:tag name="MH_LIBRARY" val="GRAPHIC"/>
  <p:tag name="MH_TYPE" val="Other"/>
  <p:tag name="MH_ORDER" val="2"/>
</p:tagLst>
</file>

<file path=ppt/tags/tag27.xml><?xml version="1.0" encoding="utf-8"?>
<p:tagLst xmlns:p="http://schemas.openxmlformats.org/presentationml/2006/main">
  <p:tag name="MH" val="20161027155430"/>
  <p:tag name="MH_LIBRARY" val="GRAPHIC"/>
  <p:tag name="MH_TYPE" val="Other"/>
  <p:tag name="MH_ORDER" val="3"/>
</p:tagLst>
</file>

<file path=ppt/tags/tag28.xml><?xml version="1.0" encoding="utf-8"?>
<p:tagLst xmlns:p="http://schemas.openxmlformats.org/presentationml/2006/main">
  <p:tag name="MH" val="20161027155430"/>
  <p:tag name="MH_LIBRARY" val="GRAPHIC"/>
  <p:tag name="MH_TYPE" val="SubTitle"/>
  <p:tag name="MH_ORDER" val="4"/>
</p:tagLst>
</file>

<file path=ppt/tags/tag29.xml><?xml version="1.0" encoding="utf-8"?>
<p:tagLst xmlns:p="http://schemas.openxmlformats.org/presentationml/2006/main">
  <p:tag name="MH" val="20161027155430"/>
  <p:tag name="MH_LIBRARY" val="GRAPHIC"/>
  <p:tag name="MH_TYPE" val="Other"/>
  <p:tag name="MH_ORDER" val="2"/>
</p:tagLst>
</file>

<file path=ppt/tags/tag3.xml><?xml version="1.0" encoding="utf-8"?>
<p:tagLst xmlns:p="http://schemas.openxmlformats.org/presentationml/2006/main">
  <p:tag name="MH" val="20160621213506"/>
  <p:tag name="MH_LIBRARY" val="CONTENTS"/>
  <p:tag name="MH_TYPE" val="ENTRY"/>
  <p:tag name="ID" val="553532"/>
  <p:tag name="MH_ORDER" val="1"/>
</p:tagLst>
</file>

<file path=ppt/tags/tag30.xml><?xml version="1.0" encoding="utf-8"?>
<p:tagLst xmlns:p="http://schemas.openxmlformats.org/presentationml/2006/main">
  <p:tag name="MH" val="20161027155430"/>
  <p:tag name="MH_LIBRARY" val="GRAPHIC"/>
  <p:tag name="MH_TYPE" val="Other"/>
  <p:tag name="MH_ORDER" val="3"/>
</p:tagLst>
</file>

<file path=ppt/tags/tag31.xml><?xml version="1.0" encoding="utf-8"?>
<p:tagLst xmlns:p="http://schemas.openxmlformats.org/presentationml/2006/main">
  <p:tag name="MH" val="20161027155430"/>
  <p:tag name="MH_LIBRARY" val="GRAPHIC"/>
  <p:tag name="MH_TYPE" val="SubTitle"/>
  <p:tag name="MH_ORDER" val="4"/>
</p:tagLst>
</file>

<file path=ppt/tags/tag32.xml><?xml version="1.0" encoding="utf-8"?>
<p:tagLst xmlns:p="http://schemas.openxmlformats.org/presentationml/2006/main">
  <p:tag name="MH" val="20161013012315"/>
  <p:tag name="MH_LIBRARY" val="GRAPHIC"/>
  <p:tag name="MH_TYPE" val="Other"/>
  <p:tag name="MH_ORDER" val="2"/>
</p:tagLst>
</file>

<file path=ppt/tags/tag33.xml><?xml version="1.0" encoding="utf-8"?>
<p:tagLst xmlns:p="http://schemas.openxmlformats.org/presentationml/2006/main">
  <p:tag name="MH" val="20161013012315"/>
  <p:tag name="MH_LIBRARY" val="GRAPHIC"/>
  <p:tag name="MH_TYPE" val="Desc"/>
  <p:tag name="MH_ORDER" val="1"/>
</p:tagLst>
</file>

<file path=ppt/tags/tag34.xml><?xml version="1.0" encoding="utf-8"?>
<p:tagLst xmlns:p="http://schemas.openxmlformats.org/presentationml/2006/main">
  <p:tag name="MH" val="20161013012315"/>
  <p:tag name="MH_LIBRARY" val="GRAPHIC"/>
  <p:tag name="MH_TYPE" val="Other"/>
  <p:tag name="MH_ORDER" val="4"/>
</p:tagLst>
</file>

<file path=ppt/tags/tag35.xml><?xml version="1.0" encoding="utf-8"?>
<p:tagLst xmlns:p="http://schemas.openxmlformats.org/presentationml/2006/main">
  <p:tag name="MH" val="20161013012315"/>
  <p:tag name="MH_LIBRARY" val="GRAPHIC"/>
  <p:tag name="MH_TYPE" val="Other"/>
  <p:tag name="MH_ORDER" val="5"/>
</p:tagLst>
</file>

<file path=ppt/tags/tag36.xml><?xml version="1.0" encoding="utf-8"?>
<p:tagLst xmlns:p="http://schemas.openxmlformats.org/presentationml/2006/main">
  <p:tag name="MH" val="20161013012315"/>
  <p:tag name="MH_LIBRARY" val="GRAPHIC"/>
  <p:tag name="MH_TYPE" val="Other"/>
  <p:tag name="MH_ORDER" val="5"/>
</p:tagLst>
</file>

<file path=ppt/tags/tag37.xml><?xml version="1.0" encoding="utf-8"?>
<p:tagLst xmlns:p="http://schemas.openxmlformats.org/presentationml/2006/main">
  <p:tag name="MH" val="20161013012315"/>
  <p:tag name="MH_LIBRARY" val="GRAPHIC"/>
  <p:tag name="MH_TYPE" val="Other"/>
  <p:tag name="MH_ORDER" val="2"/>
</p:tagLst>
</file>

<file path=ppt/tags/tag38.xml><?xml version="1.0" encoding="utf-8"?>
<p:tagLst xmlns:p="http://schemas.openxmlformats.org/presentationml/2006/main">
  <p:tag name="MH" val="20161013012315"/>
  <p:tag name="MH_LIBRARY" val="GRAPHIC"/>
  <p:tag name="MH_TYPE" val="Desc"/>
  <p:tag name="MH_ORDER" val="1"/>
</p:tagLst>
</file>

<file path=ppt/tags/tag39.xml><?xml version="1.0" encoding="utf-8"?>
<p:tagLst xmlns:p="http://schemas.openxmlformats.org/presentationml/2006/main">
  <p:tag name="MH" val="20161013012315"/>
  <p:tag name="MH_LIBRARY" val="GRAPHIC"/>
  <p:tag name="MH_TYPE" val="Other"/>
  <p:tag name="MH_ORDER" val="4"/>
</p:tagLst>
</file>

<file path=ppt/tags/tag4.xml><?xml version="1.0" encoding="utf-8"?>
<p:tagLst xmlns:p="http://schemas.openxmlformats.org/presentationml/2006/main">
  <p:tag name="MH" val="20160621213506"/>
  <p:tag name="MH_LIBRARY" val="CONTENTS"/>
  <p:tag name="MH_TYPE" val="OTHERS"/>
  <p:tag name="ID" val="553532"/>
</p:tagLst>
</file>

<file path=ppt/tags/tag40.xml><?xml version="1.0" encoding="utf-8"?>
<p:tagLst xmlns:p="http://schemas.openxmlformats.org/presentationml/2006/main">
  <p:tag name="MH" val="20161013012315"/>
  <p:tag name="MH_LIBRARY" val="GRAPHIC"/>
  <p:tag name="MH_TYPE" val="Other"/>
  <p:tag name="MH_ORDER" val="5"/>
</p:tagLst>
</file>

<file path=ppt/tags/tag41.xml><?xml version="1.0" encoding="utf-8"?>
<p:tagLst xmlns:p="http://schemas.openxmlformats.org/presentationml/2006/main">
  <p:tag name="MH" val="20161013012315"/>
  <p:tag name="MH_LIBRARY" val="GRAPHIC"/>
  <p:tag name="MH_TYPE" val="Other"/>
  <p:tag name="MH_ORDER" val="5"/>
</p:tagLst>
</file>

<file path=ppt/tags/tag5.xml><?xml version="1.0" encoding="utf-8"?>
<p:tagLst xmlns:p="http://schemas.openxmlformats.org/presentationml/2006/main">
  <p:tag name="MH" val="20160621213506"/>
  <p:tag name="MH_LIBRARY" val="CONTENTS"/>
  <p:tag name="MH_TYPE" val="NUMBER"/>
  <p:tag name="ID" val="553532"/>
  <p:tag name="MH_ORDER" val="1"/>
</p:tagLst>
</file>

<file path=ppt/tags/tag6.xml><?xml version="1.0" encoding="utf-8"?>
<p:tagLst xmlns:p="http://schemas.openxmlformats.org/presentationml/2006/main">
  <p:tag name="MH" val="20160621213506"/>
  <p:tag name="MH_LIBRARY" val="CONTENTS"/>
  <p:tag name="MH_TYPE" val="OTHERS"/>
  <p:tag name="ID" val="553532"/>
</p:tagLst>
</file>

<file path=ppt/tags/tag7.xml><?xml version="1.0" encoding="utf-8"?>
<p:tagLst xmlns:p="http://schemas.openxmlformats.org/presentationml/2006/main">
  <p:tag name="MH" val="20160621213506"/>
  <p:tag name="MH_LIBRARY" val="CONTENTS"/>
  <p:tag name="MH_TYPE" val="ENTRY"/>
  <p:tag name="ID" val="553532"/>
  <p:tag name="MH_ORDER" val="1"/>
</p:tagLst>
</file>

<file path=ppt/tags/tag8.xml><?xml version="1.0" encoding="utf-8"?>
<p:tagLst xmlns:p="http://schemas.openxmlformats.org/presentationml/2006/main">
  <p:tag name="MH" val="20160621213506"/>
  <p:tag name="MH_LIBRARY" val="CONTENTS"/>
  <p:tag name="MH_TYPE" val="OTHERS"/>
  <p:tag name="ID" val="553532"/>
</p:tagLst>
</file>

<file path=ppt/tags/tag9.xml><?xml version="1.0" encoding="utf-8"?>
<p:tagLst xmlns:p="http://schemas.openxmlformats.org/presentationml/2006/main">
  <p:tag name="MH" val="20160621213506"/>
  <p:tag name="MH_LIBRARY" val="CONTENTS"/>
  <p:tag name="MH_TYPE" val="NUMBER"/>
  <p:tag name="ID" val="553532"/>
  <p:tag name="MH_ORDER" val="1"/>
</p:tagLst>
</file>

<file path=ppt/theme/theme1.xml><?xml version="1.0" encoding="utf-8"?>
<a:theme xmlns:a="http://schemas.openxmlformats.org/drawingml/2006/main" name="A000120141119A01PPBG">
  <a:themeElements>
    <a:clrScheme name="自定义 126">
      <a:dk1>
        <a:srgbClr val="4D4D4D"/>
      </a:dk1>
      <a:lt1>
        <a:srgbClr val="FFFFFF"/>
      </a:lt1>
      <a:dk2>
        <a:srgbClr val="4D4D4D"/>
      </a:dk2>
      <a:lt2>
        <a:srgbClr val="FFFFFF"/>
      </a:lt2>
      <a:accent1>
        <a:srgbClr val="DB597F"/>
      </a:accent1>
      <a:accent2>
        <a:srgbClr val="C36FB9"/>
      </a:accent2>
      <a:accent3>
        <a:srgbClr val="E59977"/>
      </a:accent3>
      <a:accent4>
        <a:srgbClr val="3DCEB5"/>
      </a:accent4>
      <a:accent5>
        <a:srgbClr val="4296B4"/>
      </a:accent5>
      <a:accent6>
        <a:srgbClr val="7F7F7F"/>
      </a:accent6>
      <a:hlink>
        <a:srgbClr val="00B050"/>
      </a:hlink>
      <a:folHlink>
        <a:srgbClr val="7F7F7F"/>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小清新文艺花瓣模板</Template>
  <TotalTime>0</TotalTime>
  <Words>2872</Words>
  <Application>WPS 演示</Application>
  <PresentationFormat>宽屏</PresentationFormat>
  <Paragraphs>349</Paragraphs>
  <Slides>27</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Arial</vt:lpstr>
      <vt:lpstr>宋体</vt:lpstr>
      <vt:lpstr>Wingdings</vt:lpstr>
      <vt:lpstr>Calibri</vt:lpstr>
      <vt:lpstr>幼圆</vt:lpstr>
      <vt:lpstr>等线 Light</vt:lpstr>
      <vt:lpstr>Tempus Sans ITC</vt:lpstr>
      <vt:lpstr>Wingdings 2</vt:lpstr>
      <vt:lpstr>微软雅黑</vt:lpstr>
      <vt:lpstr>Times New Roman</vt:lpstr>
      <vt:lpstr>等线</vt:lpstr>
      <vt:lpstr>Segoe Print</vt:lpstr>
      <vt:lpstr>Arial Unicode MS</vt:lpstr>
      <vt:lpstr>Bernard MT Condensed</vt:lpstr>
      <vt:lpstr>等线 Light</vt:lpstr>
      <vt:lpstr>A000120141119A01PPBG</vt:lpstr>
      <vt:lpstr>工作总结计划 简美花卉小清新模板</vt:lpstr>
      <vt:lpstr>PowerPoint 演示文稿</vt:lpstr>
      <vt:lpstr>请输入第一章大标题</vt:lpstr>
      <vt:lpstr>请在此输入您的大标题</vt:lpstr>
      <vt:lpstr>请在此输入您的大标题</vt:lpstr>
      <vt:lpstr>请在此输入您的大标题</vt:lpstr>
      <vt:lpstr>请在此输入您的大标题</vt:lpstr>
      <vt:lpstr>请在此输入您的大标题</vt:lpstr>
      <vt:lpstr>请输入第二章大标题</vt:lpstr>
      <vt:lpstr>请在此输入您的大标题</vt:lpstr>
      <vt:lpstr>请在此输入您的大标题</vt:lpstr>
      <vt:lpstr>请在此输入您的大标题</vt:lpstr>
      <vt:lpstr>请在此输入您的大标题</vt:lpstr>
      <vt:lpstr>请在此输入您的大标题</vt:lpstr>
      <vt:lpstr>请输入第三章大标题</vt:lpstr>
      <vt:lpstr>请在此输入您的大标题</vt:lpstr>
      <vt:lpstr>请在此输入您的大标题</vt:lpstr>
      <vt:lpstr>请在此输入您的大标题</vt:lpstr>
      <vt:lpstr>请在此输入您的大标题</vt:lpstr>
      <vt:lpstr>请在此输入您的大标题</vt:lpstr>
      <vt:lpstr>请输入第四章大标题</vt:lpstr>
      <vt:lpstr>请在此输入您的大标题</vt:lpstr>
      <vt:lpstr>请在此输入您的大标题</vt:lpstr>
      <vt:lpstr>请在此输入您的大标题</vt:lpstr>
      <vt:lpstr>请在此输入您的大标题</vt:lpstr>
      <vt:lpstr>请在此输入您的大标题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工作总结计划 简美花卉小清新模板</dc:title>
  <dc:creator/>
  <cp:lastModifiedBy>李慧民</cp:lastModifiedBy>
  <cp:revision>3</cp:revision>
  <dcterms:created xsi:type="dcterms:W3CDTF">2018-04-06T08:41:00Z</dcterms:created>
  <dcterms:modified xsi:type="dcterms:W3CDTF">2018-04-06T09:46:56Z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y fmtid="{D5CDD505-2E9C-101B-9397-08002B2CF9AE}" pid="3" name="KSORubyTemplateID">
    <vt:lpwstr>2</vt:lpwstr>
  </property>
</Properties>
</file>