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charts/chartEx1.xml" ContentType="application/vnd.ms-office.chartex+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7.xml" ContentType="application/vnd.openxmlformats-officedocument.presentationml.notesSlide+xml"/>
  <Override PartName="/ppt/charts/chart1.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2.xml" ContentType="application/vnd.openxmlformats-officedocument.presentationml.notesSlide+xml"/>
  <Override PartName="/ppt/charts/chart2.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9" r:id="rId2"/>
    <p:sldId id="260" r:id="rId3"/>
    <p:sldId id="263" r:id="rId4"/>
    <p:sldId id="266" r:id="rId5"/>
    <p:sldId id="261" r:id="rId6"/>
    <p:sldId id="262" r:id="rId7"/>
    <p:sldId id="278" r:id="rId8"/>
    <p:sldId id="264" r:id="rId9"/>
    <p:sldId id="284" r:id="rId10"/>
    <p:sldId id="270" r:id="rId11"/>
    <p:sldId id="268" r:id="rId12"/>
    <p:sldId id="269" r:id="rId13"/>
    <p:sldId id="271" r:id="rId14"/>
    <p:sldId id="285" r:id="rId15"/>
    <p:sldId id="274" r:id="rId16"/>
    <p:sldId id="275" r:id="rId17"/>
    <p:sldId id="276" r:id="rId18"/>
    <p:sldId id="277" r:id="rId19"/>
    <p:sldId id="286" r:id="rId20"/>
    <p:sldId id="279" r:id="rId21"/>
    <p:sldId id="280" r:id="rId22"/>
    <p:sldId id="281" r:id="rId23"/>
    <p:sldId id="283" r:id="rId24"/>
    <p:sldId id="282" r:id="rId25"/>
  </p:sldIdLst>
  <p:sldSz cx="12192000" cy="6858000"/>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BF0008"/>
    <a:srgbClr val="FFFF66"/>
    <a:srgbClr val="F39800"/>
    <a:srgbClr val="FF9409"/>
    <a:srgbClr val="39B7E1"/>
    <a:srgbClr val="F61C1C"/>
    <a:srgbClr val="FCEA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cap="all" spc="50" baseline="0">
                <a:solidFill>
                  <a:srgbClr val="C00000"/>
                </a:solidFill>
                <a:latin typeface="方正粗倩简体" panose="03000509000000000000" pitchFamily="65" charset="-122"/>
                <a:ea typeface="方正粗倩简体" panose="03000509000000000000" pitchFamily="65" charset="-122"/>
                <a:cs typeface="+mn-cs"/>
              </a:defRPr>
            </a:pPr>
            <a:r>
              <a:rPr lang="zh-CN" altLang="en-US" dirty="0"/>
              <a:t>优化供给结构</a:t>
            </a:r>
          </a:p>
        </c:rich>
      </c:tx>
      <c:overlay val="0"/>
      <c:spPr>
        <a:noFill/>
        <a:ln>
          <a:noFill/>
        </a:ln>
        <a:effectLst/>
      </c:spPr>
      <c:txPr>
        <a:bodyPr rot="0" spcFirstLastPara="1" vertOverflow="ellipsis" vert="horz" wrap="square" anchor="ctr" anchorCtr="1"/>
        <a:lstStyle/>
        <a:p>
          <a:pPr>
            <a:defRPr sz="1862" b="0" i="0" u="none" strike="noStrike" kern="1200" cap="all" spc="50" baseline="0">
              <a:solidFill>
                <a:srgbClr val="C00000"/>
              </a:solidFill>
              <a:latin typeface="方正粗倩简体" panose="03000509000000000000" pitchFamily="65" charset="-122"/>
              <a:ea typeface="方正粗倩简体" panose="03000509000000000000" pitchFamily="65" charset="-122"/>
              <a:cs typeface="+mn-cs"/>
            </a:defRPr>
          </a:pPr>
          <a:endParaRPr lang="zh-CN"/>
        </a:p>
      </c:txPr>
    </c:title>
    <c:autoTitleDeleted val="0"/>
    <c:plotArea>
      <c:layout/>
      <c:ofPieChart>
        <c:ofPieType val="pie"/>
        <c:varyColors val="1"/>
        <c:ser>
          <c:idx val="0"/>
          <c:order val="0"/>
          <c:tx>
            <c:strRef>
              <c:f>Sheet1!$B$1</c:f>
              <c:strCache>
                <c:ptCount val="1"/>
                <c:pt idx="0">
                  <c:v>添加标题</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EA45-4A95-8F14-D8AD8347A2C8}"/>
              </c:ext>
            </c:extLst>
          </c:dPt>
          <c:dPt>
            <c:idx val="1"/>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EA45-4A95-8F14-D8AD8347A2C8}"/>
              </c:ext>
            </c:extLst>
          </c:dPt>
          <c:dPt>
            <c:idx val="2"/>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EA45-4A95-8F14-D8AD8347A2C8}"/>
              </c:ext>
            </c:extLst>
          </c:dPt>
          <c:dPt>
            <c:idx val="3"/>
            <c:bubble3D val="0"/>
            <c:spPr>
              <a:solidFill>
                <a:schemeClr val="accent1">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EA45-4A95-8F14-D8AD8347A2C8}"/>
              </c:ext>
            </c:extLst>
          </c:dPt>
          <c:dPt>
            <c:idx val="4"/>
            <c:bubble3D val="0"/>
            <c:spPr>
              <a:solidFill>
                <a:schemeClr val="accent3">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9-EA45-4A95-8F14-D8AD8347A2C8}"/>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5866-41F1-B05A-5727B18C9F07}"/>
            </c:ext>
          </c:extLst>
        </c:ser>
        <c:dLbls>
          <c:dLblPos val="inEnd"/>
          <c:showLegendKey val="0"/>
          <c:showVal val="0"/>
          <c:showCatName val="0"/>
          <c:showSerName val="0"/>
          <c:showPercent val="1"/>
          <c:showBubbleSize val="0"/>
          <c:showLeaderLines val="1"/>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rgbClr val="C00000"/>
              </a:solidFill>
              <a:latin typeface="方正粗倩简体" panose="03000509000000000000" pitchFamily="65" charset="-122"/>
              <a:ea typeface="方正粗倩简体" panose="03000509000000000000" pitchFamily="65"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rgbClr val="C00000"/>
              </a:solidFill>
              <a:latin typeface="方正粗倩简体" panose="03000509000000000000" pitchFamily="65" charset="-122"/>
              <a:ea typeface="方正粗倩简体" panose="03000509000000000000" pitchFamily="65"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C00000"/>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041-404C-9FBB-037EB92F7B63}"/>
            </c:ext>
          </c:extLst>
        </c:ser>
        <c:ser>
          <c:idx val="1"/>
          <c:order val="1"/>
          <c:tx>
            <c:strRef>
              <c:f>Sheet1!$C$1</c:f>
              <c:strCache>
                <c:ptCount val="1"/>
                <c:pt idx="0">
                  <c:v>系列 2</c:v>
                </c:pt>
              </c:strCache>
            </c:strRef>
          </c:tx>
          <c:spPr>
            <a:solidFill>
              <a:srgbClr val="F39800"/>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C041-404C-9FBB-037EB92F7B63}"/>
            </c:ext>
          </c:extLst>
        </c:ser>
        <c:dLbls>
          <c:showLegendKey val="0"/>
          <c:showVal val="0"/>
          <c:showCatName val="0"/>
          <c:showSerName val="0"/>
          <c:showPercent val="0"/>
          <c:showBubbleSize val="0"/>
        </c:dLbls>
        <c:gapWidth val="219"/>
        <c:overlap val="-27"/>
        <c:axId val="1582200463"/>
        <c:axId val="922104143"/>
      </c:barChart>
      <c:lineChart>
        <c:grouping val="standard"/>
        <c:varyColors val="0"/>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C041-404C-9FBB-037EB92F7B63}"/>
            </c:ext>
          </c:extLst>
        </c:ser>
        <c:dLbls>
          <c:showLegendKey val="0"/>
          <c:showVal val="0"/>
          <c:showCatName val="0"/>
          <c:showSerName val="0"/>
          <c:showPercent val="0"/>
          <c:showBubbleSize val="0"/>
        </c:dLbls>
        <c:marker val="1"/>
        <c:smooth val="0"/>
        <c:axId val="1637817551"/>
        <c:axId val="921473375"/>
      </c:lineChart>
      <c:catAx>
        <c:axId val="15822004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C00000"/>
                </a:solidFill>
                <a:latin typeface="方正粗倩简体" panose="03000509000000000000" pitchFamily="65" charset="-122"/>
                <a:ea typeface="方正粗倩简体" panose="03000509000000000000" pitchFamily="65" charset="-122"/>
                <a:cs typeface="+mn-cs"/>
              </a:defRPr>
            </a:pPr>
            <a:endParaRPr lang="zh-CN"/>
          </a:p>
        </c:txPr>
        <c:crossAx val="922104143"/>
        <c:crosses val="autoZero"/>
        <c:auto val="1"/>
        <c:lblAlgn val="ctr"/>
        <c:lblOffset val="100"/>
        <c:noMultiLvlLbl val="0"/>
      </c:catAx>
      <c:valAx>
        <c:axId val="92210414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C00000"/>
                </a:solidFill>
                <a:latin typeface="方正粗倩简体" panose="03000509000000000000" pitchFamily="65" charset="-122"/>
                <a:ea typeface="方正粗倩简体" panose="03000509000000000000" pitchFamily="65" charset="-122"/>
                <a:cs typeface="+mn-cs"/>
              </a:defRPr>
            </a:pPr>
            <a:endParaRPr lang="zh-CN"/>
          </a:p>
        </c:txPr>
        <c:crossAx val="1582200463"/>
        <c:crosses val="autoZero"/>
        <c:crossBetween val="between"/>
      </c:valAx>
      <c:valAx>
        <c:axId val="921473375"/>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C00000"/>
                </a:solidFill>
                <a:latin typeface="方正粗倩简体" panose="03000509000000000000" pitchFamily="65" charset="-122"/>
                <a:ea typeface="方正粗倩简体" panose="03000509000000000000" pitchFamily="65" charset="-122"/>
                <a:cs typeface="+mn-cs"/>
              </a:defRPr>
            </a:pPr>
            <a:endParaRPr lang="zh-CN"/>
          </a:p>
        </c:txPr>
        <c:crossAx val="1637817551"/>
        <c:crosses val="max"/>
        <c:crossBetween val="between"/>
      </c:valAx>
      <c:catAx>
        <c:axId val="1637817551"/>
        <c:scaling>
          <c:orientation val="minMax"/>
        </c:scaling>
        <c:delete val="1"/>
        <c:axPos val="b"/>
        <c:numFmt formatCode="General" sourceLinked="1"/>
        <c:majorTickMark val="out"/>
        <c:minorTickMark val="none"/>
        <c:tickLblPos val="nextTo"/>
        <c:crossAx val="921473375"/>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rgbClr val="C00000"/>
              </a:solidFill>
              <a:latin typeface="方正粗倩简体" panose="03000509000000000000" pitchFamily="65" charset="-122"/>
              <a:ea typeface="方正粗倩简体" panose="03000509000000000000" pitchFamily="65"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Sheet1!$A$2:$A$51</cx:f>
        <cx:lvl ptCount="50">
          <cx:pt idx="0">类别 1</cx:pt>
          <cx:pt idx="1">类别 3</cx:pt>
          <cx:pt idx="2">类别 1</cx:pt>
          <cx:pt idx="3">类别 2</cx:pt>
          <cx:pt idx="4">类别 4</cx:pt>
          <cx:pt idx="5">类别 1</cx:pt>
          <cx:pt idx="6">类别 4</cx:pt>
          <cx:pt idx="7">类别 3</cx:pt>
          <cx:pt idx="8">类别 4</cx:pt>
          <cx:pt idx="9">类别 1</cx:pt>
          <cx:pt idx="10">类别 2</cx:pt>
          <cx:pt idx="11">类别 4</cx:pt>
          <cx:pt idx="12">类别 4</cx:pt>
          <cx:pt idx="13">类别 2</cx:pt>
          <cx:pt idx="14">类别 1</cx:pt>
          <cx:pt idx="15">类别 1</cx:pt>
          <cx:pt idx="16">类别 1</cx:pt>
          <cx:pt idx="17">类别 4</cx:pt>
          <cx:pt idx="18">类别 4</cx:pt>
          <cx:pt idx="19">类别 4</cx:pt>
          <cx:pt idx="20">类别 1</cx:pt>
          <cx:pt idx="21">类别 1</cx:pt>
          <cx:pt idx="22">类别 4</cx:pt>
          <cx:pt idx="23">类别 1</cx:pt>
          <cx:pt idx="24">类别 1</cx:pt>
          <cx:pt idx="25">类别 4</cx:pt>
          <cx:pt idx="26">类别 1</cx:pt>
          <cx:pt idx="27">类别 4</cx:pt>
          <cx:pt idx="28">类别 4</cx:pt>
          <cx:pt idx="29">类别 4</cx:pt>
          <cx:pt idx="30">类别 4</cx:pt>
          <cx:pt idx="31">类别 2</cx:pt>
          <cx:pt idx="32">类别 4</cx:pt>
          <cx:pt idx="33">类别 1</cx:pt>
          <cx:pt idx="34">类别 4</cx:pt>
          <cx:pt idx="35">类别 1</cx:pt>
          <cx:pt idx="36">类别 4</cx:pt>
          <cx:pt idx="37">类别 2</cx:pt>
          <cx:pt idx="38">类别 4</cx:pt>
          <cx:pt idx="39">类别 3</cx:pt>
          <cx:pt idx="40">类别 4</cx:pt>
          <cx:pt idx="41">类别 4</cx:pt>
          <cx:pt idx="42">类别 2</cx:pt>
          <cx:pt idx="43">类别 4</cx:pt>
          <cx:pt idx="44">类别 1</cx:pt>
          <cx:pt idx="45">类别 1</cx:pt>
          <cx:pt idx="46">类别 1</cx:pt>
          <cx:pt idx="47">类别 2</cx:pt>
          <cx:pt idx="48">类别 4</cx:pt>
          <cx:pt idx="49">类别 4</cx:pt>
        </cx:lvl>
      </cx:strDim>
      <cx:numDim type="val">
        <cx:f>Sheet1!$B$2:$B$51</cx:f>
        <cx:lvl ptCount="5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pt idx="20">1</cx:pt>
          <cx:pt idx="21">1</cx:pt>
          <cx:pt idx="22">1</cx:pt>
          <cx:pt idx="23">1</cx:pt>
          <cx:pt idx="24">1</cx:pt>
          <cx:pt idx="25">1</cx:pt>
          <cx:pt idx="26">1</cx:pt>
          <cx:pt idx="27">1</cx:pt>
          <cx:pt idx="28">1</cx:pt>
          <cx:pt idx="29">1</cx:pt>
          <cx:pt idx="30">1</cx:pt>
          <cx:pt idx="31">1</cx:pt>
          <cx:pt idx="32">1</cx:pt>
          <cx:pt idx="33">1</cx:pt>
          <cx:pt idx="34">1</cx:pt>
          <cx:pt idx="35">1</cx:pt>
          <cx:pt idx="36">1</cx:pt>
          <cx:pt idx="37">1</cx:pt>
          <cx:pt idx="38">1</cx:pt>
          <cx:pt idx="39">1</cx:pt>
          <cx:pt idx="40">1</cx:pt>
          <cx:pt idx="41">1</cx:pt>
          <cx:pt idx="42">1</cx:pt>
          <cx:pt idx="43">1</cx:pt>
          <cx:pt idx="44">1</cx:pt>
          <cx:pt idx="45">1</cx:pt>
          <cx:pt idx="46">1</cx:pt>
          <cx:pt idx="47">1</cx:pt>
          <cx:pt idx="48">1</cx:pt>
          <cx:pt idx="49">1</cx:pt>
        </cx:lvl>
      </cx:numDim>
    </cx:data>
  </cx:chartData>
  <cx:chart>
    <cx:title pos="t" align="ctr" overlay="0">
      <cx:tx>
        <cx:txData>
          <cx:v>突出问题</cx:v>
        </cx:txData>
      </cx:tx>
      <cx:txPr>
        <a:bodyPr spcFirstLastPara="1" vertOverflow="ellipsis" horzOverflow="overflow" wrap="square" lIns="0" tIns="0" rIns="0" bIns="0" anchor="ctr" anchorCtr="1"/>
        <a:lstStyle/>
        <a:p>
          <a:pPr algn="ctr" rtl="0">
            <a:defRPr/>
          </a:pPr>
          <a:r>
            <a:rPr lang="zh-CN" altLang="en-US" sz="1862" b="0" i="0" u="none" strike="noStrike" baseline="0" dirty="0">
              <a:solidFill>
                <a:prstClr val="black">
                  <a:lumMod val="65000"/>
                  <a:lumOff val="35000"/>
                </a:prstClr>
              </a:solidFill>
              <a:latin typeface="方正粗倩简体" panose="03000509000000000000" pitchFamily="65" charset="-122"/>
              <a:ea typeface="方正粗倩简体" panose="03000509000000000000" pitchFamily="65" charset="-122"/>
            </a:rPr>
            <a:t>突出问题</a:t>
          </a:r>
        </a:p>
      </cx:txPr>
    </cx:title>
    <cx:plotArea>
      <cx:plotAreaRegion>
        <cx:series layoutId="clusteredColumn" uniqueId="{A7A60D75-5BA8-400F-883C-73B07C0952EF}">
          <cx:tx>
            <cx:txData>
              <cx:f>Sheet1!$B$1</cx:f>
              <cx:v>系列 1</cx:v>
            </cx:txData>
          </cx:tx>
          <cx:spPr>
            <a:solidFill>
              <a:srgbClr val="C00000"/>
            </a:solidFill>
          </cx:spPr>
          <cx:dataId val="0"/>
          <cx:layoutPr>
            <cx:aggregation/>
          </cx:layoutPr>
          <cx:axisId val="1"/>
        </cx:series>
        <cx:series layoutId="paretoLine" ownerIdx="0" uniqueId="{E7C14741-5D43-4E88-A241-E4B8BF9744CC}">
          <cx:spPr>
            <a:solidFill>
              <a:srgbClr val="FF9409"/>
            </a:solidFill>
          </cx:spPr>
          <cx:axisId val="2"/>
        </cx:series>
      </cx:plotAreaRegion>
      <cx:axis id="0">
        <cx:catScaling gapWidth="0"/>
        <cx:tickLabels/>
        <cx:txPr>
          <a:bodyPr spcFirstLastPara="1" vertOverflow="ellipsis" horzOverflow="overflow" wrap="square" lIns="0" tIns="0" rIns="0" bIns="0" anchor="ctr" anchorCtr="1"/>
          <a:lstStyle/>
          <a:p>
            <a:pPr algn="ctr" rtl="0">
              <a:defRPr>
                <a:latin typeface="方正粗倩简体" panose="03000509000000000000" pitchFamily="65" charset="-122"/>
                <a:ea typeface="方正粗倩简体" panose="03000509000000000000" pitchFamily="65" charset="-122"/>
                <a:cs typeface="方正粗倩简体" panose="03000509000000000000" pitchFamily="65" charset="-122"/>
              </a:defRPr>
            </a:pPr>
            <a:endParaRPr lang="zh-CN" altLang="en-US" sz="1197" b="0" i="0" u="none" strike="noStrike" baseline="0">
              <a:solidFill>
                <a:prstClr val="black">
                  <a:lumMod val="65000"/>
                  <a:lumOff val="35000"/>
                </a:prstClr>
              </a:solidFill>
              <a:latin typeface="方正粗倩简体" panose="03000509000000000000" pitchFamily="65" charset="-122"/>
              <a:ea typeface="方正粗倩简体" panose="03000509000000000000" pitchFamily="65" charset="-122"/>
            </a:endParaRPr>
          </a:p>
        </cx:txPr>
      </cx:axis>
      <cx:axis id="1">
        <cx:valScaling/>
        <cx:majorGridlines/>
        <cx:tickLabels/>
        <cx:txPr>
          <a:bodyPr spcFirstLastPara="1" vertOverflow="ellipsis" horzOverflow="overflow" wrap="square" lIns="0" tIns="0" rIns="0" bIns="0" anchor="ctr" anchorCtr="1"/>
          <a:lstStyle/>
          <a:p>
            <a:pPr algn="ctr" rtl="0">
              <a:defRPr>
                <a:latin typeface="方正粗倩简体" panose="03000509000000000000" pitchFamily="65" charset="-122"/>
                <a:ea typeface="方正粗倩简体" panose="03000509000000000000" pitchFamily="65" charset="-122"/>
                <a:cs typeface="方正粗倩简体" panose="03000509000000000000" pitchFamily="65" charset="-122"/>
              </a:defRPr>
            </a:pPr>
            <a:endParaRPr lang="zh-CN" altLang="en-US" sz="1197" b="0" i="0" u="none" strike="noStrike" baseline="0">
              <a:solidFill>
                <a:prstClr val="black">
                  <a:lumMod val="65000"/>
                  <a:lumOff val="35000"/>
                </a:prstClr>
              </a:solidFill>
              <a:latin typeface="方正粗倩简体" panose="03000509000000000000" pitchFamily="65" charset="-122"/>
              <a:ea typeface="方正粗倩简体" panose="03000509000000000000" pitchFamily="65" charset="-122"/>
            </a:endParaRPr>
          </a:p>
        </cx:txPr>
      </cx:axis>
      <cx:axis id="2">
        <cx:valScaling max="1" min="0"/>
        <cx:units unit="percentage"/>
        <cx:tickLabels/>
        <cx:txPr>
          <a:bodyPr spcFirstLastPara="1" vertOverflow="ellipsis" horzOverflow="overflow" wrap="square" lIns="0" tIns="0" rIns="0" bIns="0" anchor="ctr" anchorCtr="1"/>
          <a:lstStyle/>
          <a:p>
            <a:pPr algn="ctr" rtl="0">
              <a:defRPr>
                <a:latin typeface="方正粗倩简体" panose="03000509000000000000" pitchFamily="65" charset="-122"/>
                <a:ea typeface="方正粗倩简体" panose="03000509000000000000" pitchFamily="65" charset="-122"/>
                <a:cs typeface="方正粗倩简体" panose="03000509000000000000" pitchFamily="65" charset="-122"/>
              </a:defRPr>
            </a:pPr>
            <a:endParaRPr lang="zh-CN" altLang="en-US" sz="1197" b="0" i="0" u="none" strike="noStrike" baseline="0">
              <a:solidFill>
                <a:prstClr val="black">
                  <a:lumMod val="65000"/>
                  <a:lumOff val="35000"/>
                </a:prstClr>
              </a:solidFill>
              <a:latin typeface="方正粗倩简体" panose="03000509000000000000" pitchFamily="65" charset="-122"/>
              <a:ea typeface="方正粗倩简体" panose="03000509000000000000" pitchFamily="65" charset="-122"/>
            </a:endParaRPr>
          </a:p>
        </cx:txPr>
      </cx:axis>
    </cx:plotArea>
  </cx:chart>
</cx:chartSpace>
</file>

<file path=ppt/charts/colors1.xml><?xml version="1.0" encoding="utf-8"?>
<cs:colorStyle xmlns:cs="http://schemas.microsoft.com/office/drawing/2012/chartStyle" xmlns:a="http://schemas.openxmlformats.org/drawingml/2006/main" meth="withinLinear" id="15">
  <a:schemeClr val="accent2"/>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66">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2381B0A-393D-4B0B-8022-F397045243D5}" type="doc">
      <dgm:prSet loTypeId="urn:microsoft.com/office/officeart/2005/8/layout/chevron2" loCatId="list" qsTypeId="urn:microsoft.com/office/officeart/2005/8/quickstyle/simple4" qsCatId="simple" csTypeId="urn:microsoft.com/office/officeart/2005/8/colors/accent6_4" csCatId="accent6" phldr="1"/>
      <dgm:spPr/>
      <dgm:t>
        <a:bodyPr/>
        <a:lstStyle/>
        <a:p>
          <a:endParaRPr lang="zh-CN" altLang="en-US"/>
        </a:p>
      </dgm:t>
    </dgm:pt>
    <dgm:pt modelId="{7A03DC98-F6C5-4FB0-895F-99BC08EECDE4}">
      <dgm:prSet phldrT="[文本]"/>
      <dgm:spPr>
        <a:solidFill>
          <a:srgbClr val="C00000"/>
        </a:solidFill>
      </dgm:spPr>
      <dgm:t>
        <a:bodyPr/>
        <a:lstStyle/>
        <a:p>
          <a:r>
            <a:rPr lang="en-US" altLang="zh-CN" dirty="0"/>
            <a:t>1</a:t>
          </a:r>
          <a:endParaRPr lang="zh-CN" altLang="en-US" dirty="0"/>
        </a:p>
      </dgm:t>
    </dgm:pt>
    <dgm:pt modelId="{A2EAB61B-03D4-4437-83F0-6C01D8C820A0}" type="parTrans" cxnId="{12304784-1B0F-4AC7-8B4F-A3A4C72B355A}">
      <dgm:prSet/>
      <dgm:spPr/>
      <dgm:t>
        <a:bodyPr/>
        <a:lstStyle/>
        <a:p>
          <a:endParaRPr lang="zh-CN" altLang="en-US"/>
        </a:p>
      </dgm:t>
    </dgm:pt>
    <dgm:pt modelId="{16C57078-14CF-4D96-AE06-157C87C1B80C}" type="sibTrans" cxnId="{12304784-1B0F-4AC7-8B4F-A3A4C72B355A}">
      <dgm:prSet/>
      <dgm:spPr/>
      <dgm:t>
        <a:bodyPr/>
        <a:lstStyle/>
        <a:p>
          <a:endParaRPr lang="zh-CN" altLang="en-US"/>
        </a:p>
      </dgm:t>
    </dgm:pt>
    <dgm:pt modelId="{FE270C78-36C3-42DA-833B-0891C0126E4C}">
      <dgm:prSet phldrT="[文本]" custT="1"/>
      <dgm:spPr/>
      <dgm:t>
        <a:bodyPr/>
        <a:lstStyle/>
        <a:p>
          <a:r>
            <a:rPr lang="zh-CN" altLang="en-US" sz="2400" kern="1200" dirty="0">
              <a:solidFill>
                <a:srgbClr val="C00000"/>
              </a:solidFill>
              <a:latin typeface="方正粗倩简体" panose="03000509000000000000" pitchFamily="65" charset="-122"/>
              <a:ea typeface="方正粗倩简体" panose="03000509000000000000" pitchFamily="65" charset="-122"/>
              <a:cs typeface="+mn-cs"/>
            </a:rPr>
            <a:t>过去五年工作回顾</a:t>
          </a:r>
        </a:p>
      </dgm:t>
    </dgm:pt>
    <dgm:pt modelId="{7E05B08D-DA24-4ED5-95DE-7F1D1794F3C6}" type="parTrans" cxnId="{1B4EFE44-DBB2-402C-ABE5-7355B7B7F544}">
      <dgm:prSet/>
      <dgm:spPr/>
      <dgm:t>
        <a:bodyPr/>
        <a:lstStyle/>
        <a:p>
          <a:endParaRPr lang="zh-CN" altLang="en-US"/>
        </a:p>
      </dgm:t>
    </dgm:pt>
    <dgm:pt modelId="{CFA45A3D-5CBE-4A22-A3F2-849C266EC8BA}" type="sibTrans" cxnId="{1B4EFE44-DBB2-402C-ABE5-7355B7B7F544}">
      <dgm:prSet/>
      <dgm:spPr/>
      <dgm:t>
        <a:bodyPr/>
        <a:lstStyle/>
        <a:p>
          <a:endParaRPr lang="zh-CN" altLang="en-US"/>
        </a:p>
      </dgm:t>
    </dgm:pt>
    <dgm:pt modelId="{687C562B-F5DA-4AF9-98D4-C01BF0C4E6E5}">
      <dgm:prSet phldrT="[文本]"/>
      <dgm:spPr>
        <a:solidFill>
          <a:srgbClr val="FF9409"/>
        </a:solidFill>
      </dgm:spPr>
      <dgm:t>
        <a:bodyPr/>
        <a:lstStyle/>
        <a:p>
          <a:r>
            <a:rPr lang="en-US" altLang="zh-CN" dirty="0"/>
            <a:t>3</a:t>
          </a:r>
          <a:endParaRPr lang="zh-CN" altLang="en-US" dirty="0"/>
        </a:p>
      </dgm:t>
    </dgm:pt>
    <dgm:pt modelId="{09EA57AA-4645-411A-B738-D8685393FE97}" type="parTrans" cxnId="{4BB10E2A-528A-4657-8AED-DF662FD0997E}">
      <dgm:prSet/>
      <dgm:spPr/>
      <dgm:t>
        <a:bodyPr/>
        <a:lstStyle/>
        <a:p>
          <a:endParaRPr lang="zh-CN" altLang="en-US"/>
        </a:p>
      </dgm:t>
    </dgm:pt>
    <dgm:pt modelId="{01ADC22C-1EEB-4AEA-B475-78002EB789F8}" type="sibTrans" cxnId="{4BB10E2A-528A-4657-8AED-DF662FD0997E}">
      <dgm:prSet/>
      <dgm:spPr/>
      <dgm:t>
        <a:bodyPr/>
        <a:lstStyle/>
        <a:p>
          <a:endParaRPr lang="zh-CN" altLang="en-US"/>
        </a:p>
      </dgm:t>
    </dgm:pt>
    <dgm:pt modelId="{EF11F993-7AFE-4E8C-AFE3-399AB52B5762}">
      <dgm:prSet phldrT="[文本]" custT="1"/>
      <dgm:spPr/>
      <dgm:t>
        <a:bodyPr/>
        <a:lstStyle/>
        <a:p>
          <a:r>
            <a:rPr lang="zh-CN" altLang="en-US" sz="2400" kern="1200" dirty="0">
              <a:solidFill>
                <a:srgbClr val="C00000"/>
              </a:solidFill>
              <a:latin typeface="方正粗倩简体" panose="03000509000000000000" pitchFamily="65" charset="-122"/>
              <a:ea typeface="方正粗倩简体" panose="03000509000000000000" pitchFamily="65" charset="-122"/>
              <a:cs typeface="+mn-cs"/>
            </a:rPr>
            <a:t>对</a:t>
          </a:r>
          <a:r>
            <a:rPr lang="en-US" altLang="zh-CN" sz="2400" kern="1200" dirty="0">
              <a:solidFill>
                <a:srgbClr val="C00000"/>
              </a:solidFill>
              <a:latin typeface="方正粗倩简体" panose="03000509000000000000" pitchFamily="65" charset="-122"/>
              <a:ea typeface="方正粗倩简体" panose="03000509000000000000" pitchFamily="65" charset="-122"/>
              <a:cs typeface="+mn-cs"/>
            </a:rPr>
            <a:t>2018</a:t>
          </a:r>
          <a:r>
            <a:rPr lang="zh-CN" altLang="en-US" sz="2400" kern="1200" dirty="0">
              <a:solidFill>
                <a:srgbClr val="C00000"/>
              </a:solidFill>
              <a:latin typeface="方正粗倩简体" panose="03000509000000000000" pitchFamily="65" charset="-122"/>
              <a:ea typeface="方正粗倩简体" panose="03000509000000000000" pitchFamily="65" charset="-122"/>
              <a:cs typeface="+mn-cs"/>
            </a:rPr>
            <a:t>年政府工作的建议</a:t>
          </a:r>
        </a:p>
      </dgm:t>
    </dgm:pt>
    <dgm:pt modelId="{4DA80C4A-F859-4550-BCAE-BB60BAC519D1}" type="parTrans" cxnId="{BC35302F-E628-4C40-9741-E429F702140F}">
      <dgm:prSet/>
      <dgm:spPr/>
      <dgm:t>
        <a:bodyPr/>
        <a:lstStyle/>
        <a:p>
          <a:endParaRPr lang="zh-CN" altLang="en-US"/>
        </a:p>
      </dgm:t>
    </dgm:pt>
    <dgm:pt modelId="{EB76C525-B008-459B-8754-9FDF6C00C90F}" type="sibTrans" cxnId="{BC35302F-E628-4C40-9741-E429F702140F}">
      <dgm:prSet/>
      <dgm:spPr/>
      <dgm:t>
        <a:bodyPr/>
        <a:lstStyle/>
        <a:p>
          <a:endParaRPr lang="zh-CN" altLang="en-US"/>
        </a:p>
      </dgm:t>
    </dgm:pt>
    <dgm:pt modelId="{029EF184-D278-4546-887C-2D0AE35B6155}">
      <dgm:prSet phldrT="[文本]"/>
      <dgm:spPr>
        <a:solidFill>
          <a:srgbClr val="FFC000"/>
        </a:solidFill>
      </dgm:spPr>
      <dgm:t>
        <a:bodyPr/>
        <a:lstStyle/>
        <a:p>
          <a:r>
            <a:rPr lang="en-US" altLang="zh-CN" dirty="0"/>
            <a:t>4</a:t>
          </a:r>
          <a:endParaRPr lang="zh-CN" altLang="en-US" dirty="0"/>
        </a:p>
      </dgm:t>
    </dgm:pt>
    <dgm:pt modelId="{0660FF1F-D20A-4216-BC75-86CA42D5D309}" type="parTrans" cxnId="{78483D33-19F0-4F4F-AE28-EE1393DF7BA1}">
      <dgm:prSet/>
      <dgm:spPr/>
      <dgm:t>
        <a:bodyPr/>
        <a:lstStyle/>
        <a:p>
          <a:endParaRPr lang="zh-CN" altLang="en-US"/>
        </a:p>
      </dgm:t>
    </dgm:pt>
    <dgm:pt modelId="{4538A29D-258C-47CE-8D8A-ED852245FBD0}" type="sibTrans" cxnId="{78483D33-19F0-4F4F-AE28-EE1393DF7BA1}">
      <dgm:prSet/>
      <dgm:spPr/>
      <dgm:t>
        <a:bodyPr/>
        <a:lstStyle/>
        <a:p>
          <a:endParaRPr lang="zh-CN" altLang="en-US"/>
        </a:p>
      </dgm:t>
    </dgm:pt>
    <dgm:pt modelId="{DB45DEF9-E7DD-4960-A8DF-BE0B97263B7C}">
      <dgm:prSet phldrT="[文本]" custT="1"/>
      <dgm:spPr/>
      <dgm:t>
        <a:bodyPr/>
        <a:lstStyle/>
        <a:p>
          <a:r>
            <a:rPr lang="en-US" altLang="zh-CN" sz="2400" dirty="0">
              <a:solidFill>
                <a:srgbClr val="C00000"/>
              </a:solidFill>
              <a:latin typeface="方正粗倩简体" panose="03000509000000000000" pitchFamily="65" charset="-122"/>
              <a:ea typeface="方正粗倩简体" panose="03000509000000000000" pitchFamily="65" charset="-122"/>
            </a:rPr>
            <a:t>2018</a:t>
          </a:r>
          <a:r>
            <a:rPr lang="zh-CN" altLang="en-US" sz="2400" dirty="0">
              <a:solidFill>
                <a:srgbClr val="C00000"/>
              </a:solidFill>
              <a:latin typeface="方正粗倩简体" panose="03000509000000000000" pitchFamily="65" charset="-122"/>
              <a:ea typeface="方正粗倩简体" panose="03000509000000000000" pitchFamily="65" charset="-122"/>
            </a:rPr>
            <a:t>年政府工作报告总结</a:t>
          </a:r>
        </a:p>
      </dgm:t>
    </dgm:pt>
    <dgm:pt modelId="{41A59F00-8986-4064-840E-B55302798D56}" type="parTrans" cxnId="{8381B323-DBD5-4410-917D-4BC87C0ADBE0}">
      <dgm:prSet/>
      <dgm:spPr/>
      <dgm:t>
        <a:bodyPr/>
        <a:lstStyle/>
        <a:p>
          <a:endParaRPr lang="zh-CN" altLang="en-US"/>
        </a:p>
      </dgm:t>
    </dgm:pt>
    <dgm:pt modelId="{BFF0E6B9-3597-440C-A4BD-7448CAB34250}" type="sibTrans" cxnId="{8381B323-DBD5-4410-917D-4BC87C0ADBE0}">
      <dgm:prSet/>
      <dgm:spPr/>
      <dgm:t>
        <a:bodyPr/>
        <a:lstStyle/>
        <a:p>
          <a:endParaRPr lang="zh-CN" altLang="en-US"/>
        </a:p>
      </dgm:t>
    </dgm:pt>
    <dgm:pt modelId="{DA983B2E-AFC5-48EA-B63D-4D3DDB3CE3A0}">
      <dgm:prSet/>
      <dgm:spPr>
        <a:solidFill>
          <a:srgbClr val="FF0000"/>
        </a:solidFill>
      </dgm:spPr>
      <dgm:t>
        <a:bodyPr/>
        <a:lstStyle/>
        <a:p>
          <a:r>
            <a:rPr lang="en-US" altLang="zh-CN" dirty="0"/>
            <a:t>2</a:t>
          </a:r>
          <a:endParaRPr lang="zh-CN" altLang="en-US" dirty="0"/>
        </a:p>
      </dgm:t>
    </dgm:pt>
    <dgm:pt modelId="{D8CE0F5D-13F8-4106-B394-7ECB7E5BDDEF}" type="parTrans" cxnId="{CF852AE4-1EE7-460F-84A6-2FDA5FF4B988}">
      <dgm:prSet/>
      <dgm:spPr/>
      <dgm:t>
        <a:bodyPr/>
        <a:lstStyle/>
        <a:p>
          <a:endParaRPr lang="zh-CN" altLang="en-US"/>
        </a:p>
      </dgm:t>
    </dgm:pt>
    <dgm:pt modelId="{3A7CB540-C78F-49B7-85F9-34DF887A27C0}" type="sibTrans" cxnId="{CF852AE4-1EE7-460F-84A6-2FDA5FF4B988}">
      <dgm:prSet/>
      <dgm:spPr/>
      <dgm:t>
        <a:bodyPr/>
        <a:lstStyle/>
        <a:p>
          <a:endParaRPr lang="zh-CN" altLang="en-US"/>
        </a:p>
      </dgm:t>
    </dgm:pt>
    <dgm:pt modelId="{DAEC16E4-CF6E-491A-986F-A4C1BE47857E}">
      <dgm:prSet phldrT="[文本]" custT="1"/>
      <dgm:spPr/>
      <dgm:t>
        <a:bodyPr/>
        <a:lstStyle/>
        <a:p>
          <a:r>
            <a:rPr lang="en-US" altLang="zh-CN" sz="2400" kern="1200" dirty="0">
              <a:solidFill>
                <a:srgbClr val="C00000"/>
              </a:solidFill>
              <a:latin typeface="方正粗倩简体" panose="03000509000000000000" pitchFamily="65" charset="-122"/>
              <a:ea typeface="方正粗倩简体" panose="03000509000000000000" pitchFamily="65" charset="-122"/>
              <a:cs typeface="+mn-cs"/>
            </a:rPr>
            <a:t>2018</a:t>
          </a:r>
          <a:r>
            <a:rPr lang="zh-CN" altLang="en-US" sz="2400" kern="1200" dirty="0">
              <a:solidFill>
                <a:srgbClr val="C00000"/>
              </a:solidFill>
              <a:latin typeface="方正粗倩简体" panose="03000509000000000000" pitchFamily="65" charset="-122"/>
              <a:ea typeface="方正粗倩简体" panose="03000509000000000000" pitchFamily="65" charset="-122"/>
              <a:cs typeface="+mn-cs"/>
            </a:rPr>
            <a:t>年经济社会发展总体要求和政策取向</a:t>
          </a:r>
        </a:p>
      </dgm:t>
    </dgm:pt>
    <dgm:pt modelId="{0F53CF75-E19A-43C1-BEE5-D10AC23F0EB5}" type="parTrans" cxnId="{2E5133DE-DF1B-49F3-99B3-F8B100A433EF}">
      <dgm:prSet/>
      <dgm:spPr/>
      <dgm:t>
        <a:bodyPr/>
        <a:lstStyle/>
        <a:p>
          <a:endParaRPr lang="zh-CN" altLang="en-US"/>
        </a:p>
      </dgm:t>
    </dgm:pt>
    <dgm:pt modelId="{5B7DF05F-3DF5-42DA-9C32-265E1A1F2BDB}" type="sibTrans" cxnId="{2E5133DE-DF1B-49F3-99B3-F8B100A433EF}">
      <dgm:prSet/>
      <dgm:spPr/>
      <dgm:t>
        <a:bodyPr/>
        <a:lstStyle/>
        <a:p>
          <a:endParaRPr lang="zh-CN" altLang="en-US"/>
        </a:p>
      </dgm:t>
    </dgm:pt>
    <dgm:pt modelId="{9A0024E7-1D71-47FF-98C2-596A3CDC7D1E}" type="pres">
      <dgm:prSet presAssocID="{02381B0A-393D-4B0B-8022-F397045243D5}" presName="linearFlow" presStyleCnt="0">
        <dgm:presLayoutVars>
          <dgm:dir/>
          <dgm:animLvl val="lvl"/>
          <dgm:resizeHandles val="exact"/>
        </dgm:presLayoutVars>
      </dgm:prSet>
      <dgm:spPr/>
    </dgm:pt>
    <dgm:pt modelId="{7BC6627B-80D3-4F10-8D7A-8E92D73A4783}" type="pres">
      <dgm:prSet presAssocID="{7A03DC98-F6C5-4FB0-895F-99BC08EECDE4}" presName="composite" presStyleCnt="0"/>
      <dgm:spPr/>
    </dgm:pt>
    <dgm:pt modelId="{B15570B9-4C32-42AB-9042-56EA91E4A3AF}" type="pres">
      <dgm:prSet presAssocID="{7A03DC98-F6C5-4FB0-895F-99BC08EECDE4}" presName="parentText" presStyleLbl="alignNode1" presStyleIdx="0" presStyleCnt="4">
        <dgm:presLayoutVars>
          <dgm:chMax val="1"/>
          <dgm:bulletEnabled val="1"/>
        </dgm:presLayoutVars>
      </dgm:prSet>
      <dgm:spPr/>
    </dgm:pt>
    <dgm:pt modelId="{9F250B5B-B526-436E-9EC6-B0C2375102D3}" type="pres">
      <dgm:prSet presAssocID="{7A03DC98-F6C5-4FB0-895F-99BC08EECDE4}" presName="descendantText" presStyleLbl="alignAcc1" presStyleIdx="0" presStyleCnt="4">
        <dgm:presLayoutVars>
          <dgm:bulletEnabled val="1"/>
        </dgm:presLayoutVars>
      </dgm:prSet>
      <dgm:spPr/>
    </dgm:pt>
    <dgm:pt modelId="{9789C456-3DE8-402F-B184-93C78303A74D}" type="pres">
      <dgm:prSet presAssocID="{16C57078-14CF-4D96-AE06-157C87C1B80C}" presName="sp" presStyleCnt="0"/>
      <dgm:spPr/>
    </dgm:pt>
    <dgm:pt modelId="{D68107A8-9675-4B86-9D49-714DD32C2B78}" type="pres">
      <dgm:prSet presAssocID="{DA983B2E-AFC5-48EA-B63D-4D3DDB3CE3A0}" presName="composite" presStyleCnt="0"/>
      <dgm:spPr/>
    </dgm:pt>
    <dgm:pt modelId="{E6F0CFBE-65CC-4304-9816-8A967AADE421}" type="pres">
      <dgm:prSet presAssocID="{DA983B2E-AFC5-48EA-B63D-4D3DDB3CE3A0}" presName="parentText" presStyleLbl="alignNode1" presStyleIdx="1" presStyleCnt="4">
        <dgm:presLayoutVars>
          <dgm:chMax val="1"/>
          <dgm:bulletEnabled val="1"/>
        </dgm:presLayoutVars>
      </dgm:prSet>
      <dgm:spPr/>
    </dgm:pt>
    <dgm:pt modelId="{5484397C-B8F1-4A36-BE69-61D78FC11D7E}" type="pres">
      <dgm:prSet presAssocID="{DA983B2E-AFC5-48EA-B63D-4D3DDB3CE3A0}" presName="descendantText" presStyleLbl="alignAcc1" presStyleIdx="1" presStyleCnt="4">
        <dgm:presLayoutVars>
          <dgm:bulletEnabled val="1"/>
        </dgm:presLayoutVars>
      </dgm:prSet>
      <dgm:spPr/>
    </dgm:pt>
    <dgm:pt modelId="{C0F369AE-5AF9-4AAC-B2BB-EA7F2F0607BD}" type="pres">
      <dgm:prSet presAssocID="{3A7CB540-C78F-49B7-85F9-34DF887A27C0}" presName="sp" presStyleCnt="0"/>
      <dgm:spPr/>
    </dgm:pt>
    <dgm:pt modelId="{1FD20C77-C1BC-4910-ACB7-83C2D6CEB146}" type="pres">
      <dgm:prSet presAssocID="{687C562B-F5DA-4AF9-98D4-C01BF0C4E6E5}" presName="composite" presStyleCnt="0"/>
      <dgm:spPr/>
    </dgm:pt>
    <dgm:pt modelId="{63D77339-1F03-4D46-9942-012A766D16EC}" type="pres">
      <dgm:prSet presAssocID="{687C562B-F5DA-4AF9-98D4-C01BF0C4E6E5}" presName="parentText" presStyleLbl="alignNode1" presStyleIdx="2" presStyleCnt="4">
        <dgm:presLayoutVars>
          <dgm:chMax val="1"/>
          <dgm:bulletEnabled val="1"/>
        </dgm:presLayoutVars>
      </dgm:prSet>
      <dgm:spPr/>
    </dgm:pt>
    <dgm:pt modelId="{E5B586F7-7C5C-4C0C-89AE-E2A2CE7AE409}" type="pres">
      <dgm:prSet presAssocID="{687C562B-F5DA-4AF9-98D4-C01BF0C4E6E5}" presName="descendantText" presStyleLbl="alignAcc1" presStyleIdx="2" presStyleCnt="4">
        <dgm:presLayoutVars>
          <dgm:bulletEnabled val="1"/>
        </dgm:presLayoutVars>
      </dgm:prSet>
      <dgm:spPr/>
    </dgm:pt>
    <dgm:pt modelId="{AA6B925D-BC90-44C8-9D16-71F6B8FB0E6D}" type="pres">
      <dgm:prSet presAssocID="{01ADC22C-1EEB-4AEA-B475-78002EB789F8}" presName="sp" presStyleCnt="0"/>
      <dgm:spPr/>
    </dgm:pt>
    <dgm:pt modelId="{6C073CB7-8EB5-410B-998F-B8FD434023B9}" type="pres">
      <dgm:prSet presAssocID="{029EF184-D278-4546-887C-2D0AE35B6155}" presName="composite" presStyleCnt="0"/>
      <dgm:spPr/>
    </dgm:pt>
    <dgm:pt modelId="{77DFE2F5-9526-4363-9D9C-F7DCB63EC826}" type="pres">
      <dgm:prSet presAssocID="{029EF184-D278-4546-887C-2D0AE35B6155}" presName="parentText" presStyleLbl="alignNode1" presStyleIdx="3" presStyleCnt="4">
        <dgm:presLayoutVars>
          <dgm:chMax val="1"/>
          <dgm:bulletEnabled val="1"/>
        </dgm:presLayoutVars>
      </dgm:prSet>
      <dgm:spPr/>
    </dgm:pt>
    <dgm:pt modelId="{7737C223-EE72-43EC-8F78-8BA6944EEB1D}" type="pres">
      <dgm:prSet presAssocID="{029EF184-D278-4546-887C-2D0AE35B6155}" presName="descendantText" presStyleLbl="alignAcc1" presStyleIdx="3" presStyleCnt="4">
        <dgm:presLayoutVars>
          <dgm:bulletEnabled val="1"/>
        </dgm:presLayoutVars>
      </dgm:prSet>
      <dgm:spPr/>
    </dgm:pt>
  </dgm:ptLst>
  <dgm:cxnLst>
    <dgm:cxn modelId="{2C3C6714-1980-45A7-8378-330A87942140}" type="presOf" srcId="{DB45DEF9-E7DD-4960-A8DF-BE0B97263B7C}" destId="{7737C223-EE72-43EC-8F78-8BA6944EEB1D}" srcOrd="0" destOrd="0" presId="urn:microsoft.com/office/officeart/2005/8/layout/chevron2"/>
    <dgm:cxn modelId="{882E641A-CB87-4AD6-AD8F-952A1A975B16}" type="presOf" srcId="{DA983B2E-AFC5-48EA-B63D-4D3DDB3CE3A0}" destId="{E6F0CFBE-65CC-4304-9816-8A967AADE421}" srcOrd="0" destOrd="0" presId="urn:microsoft.com/office/officeart/2005/8/layout/chevron2"/>
    <dgm:cxn modelId="{8381B323-DBD5-4410-917D-4BC87C0ADBE0}" srcId="{029EF184-D278-4546-887C-2D0AE35B6155}" destId="{DB45DEF9-E7DD-4960-A8DF-BE0B97263B7C}" srcOrd="0" destOrd="0" parTransId="{41A59F00-8986-4064-840E-B55302798D56}" sibTransId="{BFF0E6B9-3597-440C-A4BD-7448CAB34250}"/>
    <dgm:cxn modelId="{4BB10E2A-528A-4657-8AED-DF662FD0997E}" srcId="{02381B0A-393D-4B0B-8022-F397045243D5}" destId="{687C562B-F5DA-4AF9-98D4-C01BF0C4E6E5}" srcOrd="2" destOrd="0" parTransId="{09EA57AA-4645-411A-B738-D8685393FE97}" sibTransId="{01ADC22C-1EEB-4AEA-B475-78002EB789F8}"/>
    <dgm:cxn modelId="{13E4E02D-F596-4F89-8606-6AE2D853A4AD}" type="presOf" srcId="{029EF184-D278-4546-887C-2D0AE35B6155}" destId="{77DFE2F5-9526-4363-9D9C-F7DCB63EC826}" srcOrd="0" destOrd="0" presId="urn:microsoft.com/office/officeart/2005/8/layout/chevron2"/>
    <dgm:cxn modelId="{BC35302F-E628-4C40-9741-E429F702140F}" srcId="{687C562B-F5DA-4AF9-98D4-C01BF0C4E6E5}" destId="{EF11F993-7AFE-4E8C-AFE3-399AB52B5762}" srcOrd="0" destOrd="0" parTransId="{4DA80C4A-F859-4550-BCAE-BB60BAC519D1}" sibTransId="{EB76C525-B008-459B-8754-9FDF6C00C90F}"/>
    <dgm:cxn modelId="{78483D33-19F0-4F4F-AE28-EE1393DF7BA1}" srcId="{02381B0A-393D-4B0B-8022-F397045243D5}" destId="{029EF184-D278-4546-887C-2D0AE35B6155}" srcOrd="3" destOrd="0" parTransId="{0660FF1F-D20A-4216-BC75-86CA42D5D309}" sibTransId="{4538A29D-258C-47CE-8D8A-ED852245FBD0}"/>
    <dgm:cxn modelId="{A98F4C43-5CA4-4330-9398-FF8896C94DD4}" type="presOf" srcId="{EF11F993-7AFE-4E8C-AFE3-399AB52B5762}" destId="{E5B586F7-7C5C-4C0C-89AE-E2A2CE7AE409}" srcOrd="0" destOrd="0" presId="urn:microsoft.com/office/officeart/2005/8/layout/chevron2"/>
    <dgm:cxn modelId="{1B4EFE44-DBB2-402C-ABE5-7355B7B7F544}" srcId="{7A03DC98-F6C5-4FB0-895F-99BC08EECDE4}" destId="{FE270C78-36C3-42DA-833B-0891C0126E4C}" srcOrd="0" destOrd="0" parTransId="{7E05B08D-DA24-4ED5-95DE-7F1D1794F3C6}" sibTransId="{CFA45A3D-5CBE-4A22-A3F2-849C266EC8BA}"/>
    <dgm:cxn modelId="{CCE4344C-E7E3-4E36-884C-CECE311BC2C5}" type="presOf" srcId="{02381B0A-393D-4B0B-8022-F397045243D5}" destId="{9A0024E7-1D71-47FF-98C2-596A3CDC7D1E}" srcOrd="0" destOrd="0" presId="urn:microsoft.com/office/officeart/2005/8/layout/chevron2"/>
    <dgm:cxn modelId="{90603C53-1957-4F3F-9E6F-CE6D08A5F834}" type="presOf" srcId="{DAEC16E4-CF6E-491A-986F-A4C1BE47857E}" destId="{5484397C-B8F1-4A36-BE69-61D78FC11D7E}" srcOrd="0" destOrd="0" presId="urn:microsoft.com/office/officeart/2005/8/layout/chevron2"/>
    <dgm:cxn modelId="{6DDEAC76-F5CA-45C7-A86E-31EEF77C73EC}" type="presOf" srcId="{FE270C78-36C3-42DA-833B-0891C0126E4C}" destId="{9F250B5B-B526-436E-9EC6-B0C2375102D3}" srcOrd="0" destOrd="0" presId="urn:microsoft.com/office/officeart/2005/8/layout/chevron2"/>
    <dgm:cxn modelId="{12304784-1B0F-4AC7-8B4F-A3A4C72B355A}" srcId="{02381B0A-393D-4B0B-8022-F397045243D5}" destId="{7A03DC98-F6C5-4FB0-895F-99BC08EECDE4}" srcOrd="0" destOrd="0" parTransId="{A2EAB61B-03D4-4437-83F0-6C01D8C820A0}" sibTransId="{16C57078-14CF-4D96-AE06-157C87C1B80C}"/>
    <dgm:cxn modelId="{074180B3-2AE7-4360-871C-88E9100E27E2}" type="presOf" srcId="{687C562B-F5DA-4AF9-98D4-C01BF0C4E6E5}" destId="{63D77339-1F03-4D46-9942-012A766D16EC}" srcOrd="0" destOrd="0" presId="urn:microsoft.com/office/officeart/2005/8/layout/chevron2"/>
    <dgm:cxn modelId="{079201CB-E9E2-43AF-99F9-CAF031966D62}" type="presOf" srcId="{7A03DC98-F6C5-4FB0-895F-99BC08EECDE4}" destId="{B15570B9-4C32-42AB-9042-56EA91E4A3AF}" srcOrd="0" destOrd="0" presId="urn:microsoft.com/office/officeart/2005/8/layout/chevron2"/>
    <dgm:cxn modelId="{2E5133DE-DF1B-49F3-99B3-F8B100A433EF}" srcId="{DA983B2E-AFC5-48EA-B63D-4D3DDB3CE3A0}" destId="{DAEC16E4-CF6E-491A-986F-A4C1BE47857E}" srcOrd="0" destOrd="0" parTransId="{0F53CF75-E19A-43C1-BEE5-D10AC23F0EB5}" sibTransId="{5B7DF05F-3DF5-42DA-9C32-265E1A1F2BDB}"/>
    <dgm:cxn modelId="{CF852AE4-1EE7-460F-84A6-2FDA5FF4B988}" srcId="{02381B0A-393D-4B0B-8022-F397045243D5}" destId="{DA983B2E-AFC5-48EA-B63D-4D3DDB3CE3A0}" srcOrd="1" destOrd="0" parTransId="{D8CE0F5D-13F8-4106-B394-7ECB7E5BDDEF}" sibTransId="{3A7CB540-C78F-49B7-85F9-34DF887A27C0}"/>
    <dgm:cxn modelId="{BDDB55E0-BA30-43FA-99E8-7F3D5D648FE5}" type="presParOf" srcId="{9A0024E7-1D71-47FF-98C2-596A3CDC7D1E}" destId="{7BC6627B-80D3-4F10-8D7A-8E92D73A4783}" srcOrd="0" destOrd="0" presId="urn:microsoft.com/office/officeart/2005/8/layout/chevron2"/>
    <dgm:cxn modelId="{4136707D-C5DD-4494-A373-6B36699D3786}" type="presParOf" srcId="{7BC6627B-80D3-4F10-8D7A-8E92D73A4783}" destId="{B15570B9-4C32-42AB-9042-56EA91E4A3AF}" srcOrd="0" destOrd="0" presId="urn:microsoft.com/office/officeart/2005/8/layout/chevron2"/>
    <dgm:cxn modelId="{A3393D7B-FA41-4D78-B480-A4E3E461F9AB}" type="presParOf" srcId="{7BC6627B-80D3-4F10-8D7A-8E92D73A4783}" destId="{9F250B5B-B526-436E-9EC6-B0C2375102D3}" srcOrd="1" destOrd="0" presId="urn:microsoft.com/office/officeart/2005/8/layout/chevron2"/>
    <dgm:cxn modelId="{34441050-EF90-42B1-B4F1-3A9B551974A7}" type="presParOf" srcId="{9A0024E7-1D71-47FF-98C2-596A3CDC7D1E}" destId="{9789C456-3DE8-402F-B184-93C78303A74D}" srcOrd="1" destOrd="0" presId="urn:microsoft.com/office/officeart/2005/8/layout/chevron2"/>
    <dgm:cxn modelId="{BC1F67C7-7CFA-4794-98E6-AEEF080A699F}" type="presParOf" srcId="{9A0024E7-1D71-47FF-98C2-596A3CDC7D1E}" destId="{D68107A8-9675-4B86-9D49-714DD32C2B78}" srcOrd="2" destOrd="0" presId="urn:microsoft.com/office/officeart/2005/8/layout/chevron2"/>
    <dgm:cxn modelId="{C35608EA-7C72-4502-9CB9-31FDA95DCC58}" type="presParOf" srcId="{D68107A8-9675-4B86-9D49-714DD32C2B78}" destId="{E6F0CFBE-65CC-4304-9816-8A967AADE421}" srcOrd="0" destOrd="0" presId="urn:microsoft.com/office/officeart/2005/8/layout/chevron2"/>
    <dgm:cxn modelId="{C1A16A70-48A4-46A1-9C0D-225146B2E21D}" type="presParOf" srcId="{D68107A8-9675-4B86-9D49-714DD32C2B78}" destId="{5484397C-B8F1-4A36-BE69-61D78FC11D7E}" srcOrd="1" destOrd="0" presId="urn:microsoft.com/office/officeart/2005/8/layout/chevron2"/>
    <dgm:cxn modelId="{88E8771D-63C2-459E-B755-AEB3E45B32C3}" type="presParOf" srcId="{9A0024E7-1D71-47FF-98C2-596A3CDC7D1E}" destId="{C0F369AE-5AF9-4AAC-B2BB-EA7F2F0607BD}" srcOrd="3" destOrd="0" presId="urn:microsoft.com/office/officeart/2005/8/layout/chevron2"/>
    <dgm:cxn modelId="{B49DF4AC-FB03-4170-AF31-7B90E7BB6138}" type="presParOf" srcId="{9A0024E7-1D71-47FF-98C2-596A3CDC7D1E}" destId="{1FD20C77-C1BC-4910-ACB7-83C2D6CEB146}" srcOrd="4" destOrd="0" presId="urn:microsoft.com/office/officeart/2005/8/layout/chevron2"/>
    <dgm:cxn modelId="{8643A8E9-0218-4866-84D8-D7F7C09C6AE6}" type="presParOf" srcId="{1FD20C77-C1BC-4910-ACB7-83C2D6CEB146}" destId="{63D77339-1F03-4D46-9942-012A766D16EC}" srcOrd="0" destOrd="0" presId="urn:microsoft.com/office/officeart/2005/8/layout/chevron2"/>
    <dgm:cxn modelId="{A7F2CF48-3129-455A-8F96-62F14DC69D7D}" type="presParOf" srcId="{1FD20C77-C1BC-4910-ACB7-83C2D6CEB146}" destId="{E5B586F7-7C5C-4C0C-89AE-E2A2CE7AE409}" srcOrd="1" destOrd="0" presId="urn:microsoft.com/office/officeart/2005/8/layout/chevron2"/>
    <dgm:cxn modelId="{ED14CB0E-9DF6-4E95-ABD6-EE50E84FFC22}" type="presParOf" srcId="{9A0024E7-1D71-47FF-98C2-596A3CDC7D1E}" destId="{AA6B925D-BC90-44C8-9D16-71F6B8FB0E6D}" srcOrd="5" destOrd="0" presId="urn:microsoft.com/office/officeart/2005/8/layout/chevron2"/>
    <dgm:cxn modelId="{D2EE17CA-3C37-41A5-AFED-F2D21B34B220}" type="presParOf" srcId="{9A0024E7-1D71-47FF-98C2-596A3CDC7D1E}" destId="{6C073CB7-8EB5-410B-998F-B8FD434023B9}" srcOrd="6" destOrd="0" presId="urn:microsoft.com/office/officeart/2005/8/layout/chevron2"/>
    <dgm:cxn modelId="{2AF2B3C3-A752-4C8E-9989-42B8BDC4D3E5}" type="presParOf" srcId="{6C073CB7-8EB5-410B-998F-B8FD434023B9}" destId="{77DFE2F5-9526-4363-9D9C-F7DCB63EC826}" srcOrd="0" destOrd="0" presId="urn:microsoft.com/office/officeart/2005/8/layout/chevron2"/>
    <dgm:cxn modelId="{656BE6B3-F83E-4CF6-90F4-4D6401244DAE}" type="presParOf" srcId="{6C073CB7-8EB5-410B-998F-B8FD434023B9}" destId="{7737C223-EE72-43EC-8F78-8BA6944EEB1D}" srcOrd="1" destOrd="0" presId="urn:microsoft.com/office/officeart/2005/8/layout/chevron2"/>
  </dgm:cxnLst>
  <dgm:bg>
    <a:noFill/>
  </dgm:bg>
  <dgm:whole>
    <a:ln>
      <a:noFill/>
    </a:ln>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4E89BF1-8FC6-4A63-B8D3-670CB5408A74}" type="doc">
      <dgm:prSet loTypeId="urn:microsoft.com/office/officeart/2005/8/layout/cycle8" loCatId="cycle" qsTypeId="urn:microsoft.com/office/officeart/2005/8/quickstyle/simple1" qsCatId="simple" csTypeId="urn:microsoft.com/office/officeart/2005/8/colors/accent2_2" csCatId="accent2" phldr="1"/>
      <dgm:spPr/>
      <dgm:t>
        <a:bodyPr/>
        <a:lstStyle/>
        <a:p>
          <a:endParaRPr lang="zh-CN" altLang="en-US"/>
        </a:p>
      </dgm:t>
    </dgm:pt>
    <dgm:pt modelId="{4FB47A87-EF5D-4D0E-88C1-B1C06D9C0CA9}">
      <dgm:prSet phldrT="[文本]"/>
      <dgm:spPr>
        <a:solidFill>
          <a:srgbClr val="BF0008"/>
        </a:solidFill>
      </dgm:spPr>
      <dgm:t>
        <a:bodyPr/>
        <a:lstStyle/>
        <a:p>
          <a:r>
            <a:rPr lang="zh-CN" altLang="en-US" b="0" cap="none" spc="0" dirty="0">
              <a:ln w="0"/>
              <a:gradFill>
                <a:gsLst>
                  <a:gs pos="0">
                    <a:srgbClr val="FF9409"/>
                  </a:gs>
                  <a:gs pos="100000">
                    <a:srgbClr val="FFFF00"/>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强军兴军</a:t>
          </a:r>
          <a:endParaRPr lang="zh-CN" altLang="en-US" dirty="0"/>
        </a:p>
      </dgm:t>
    </dgm:pt>
    <dgm:pt modelId="{A49423BD-FDB9-43E2-8200-AA48B74BD274}" type="parTrans" cxnId="{8D41C8B9-C531-47A9-B039-23B752DF6C63}">
      <dgm:prSet/>
      <dgm:spPr/>
      <dgm:t>
        <a:bodyPr/>
        <a:lstStyle/>
        <a:p>
          <a:endParaRPr lang="zh-CN" altLang="en-US"/>
        </a:p>
      </dgm:t>
    </dgm:pt>
    <dgm:pt modelId="{D2EF4BEE-DEFB-47B4-8F75-034B3EF90DD0}" type="sibTrans" cxnId="{8D41C8B9-C531-47A9-B039-23B752DF6C63}">
      <dgm:prSet/>
      <dgm:spPr/>
      <dgm:t>
        <a:bodyPr/>
        <a:lstStyle/>
        <a:p>
          <a:endParaRPr lang="zh-CN" altLang="en-US"/>
        </a:p>
      </dgm:t>
    </dgm:pt>
    <dgm:pt modelId="{A58D74D4-94A0-4BE2-AF09-59689EB2849C}">
      <dgm:prSet phldrT="[文本]"/>
      <dgm:spPr>
        <a:solidFill>
          <a:srgbClr val="BF0008"/>
        </a:solidFill>
      </dgm:spPr>
      <dgm:t>
        <a:bodyPr/>
        <a:lstStyle/>
        <a:p>
          <a:r>
            <a:rPr lang="zh-CN" altLang="en-US" b="0" cap="none" spc="0" dirty="0">
              <a:ln w="0"/>
              <a:gradFill>
                <a:gsLst>
                  <a:gs pos="0">
                    <a:srgbClr val="FF9409"/>
                  </a:gs>
                  <a:gs pos="100000">
                    <a:srgbClr val="FFFF00"/>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中国特色大国外交</a:t>
          </a:r>
          <a:endParaRPr lang="zh-CN" altLang="en-US" dirty="0"/>
        </a:p>
      </dgm:t>
    </dgm:pt>
    <dgm:pt modelId="{C517DCF9-975F-43F9-88AC-0BA27EA040BD}" type="parTrans" cxnId="{72EFC0E0-62A2-49CD-AC5E-9E252C393CC0}">
      <dgm:prSet/>
      <dgm:spPr/>
      <dgm:t>
        <a:bodyPr/>
        <a:lstStyle/>
        <a:p>
          <a:endParaRPr lang="zh-CN" altLang="en-US"/>
        </a:p>
      </dgm:t>
    </dgm:pt>
    <dgm:pt modelId="{87620FBC-161B-4EFA-B3F4-FC94E2CD782E}" type="sibTrans" cxnId="{72EFC0E0-62A2-49CD-AC5E-9E252C393CC0}">
      <dgm:prSet/>
      <dgm:spPr/>
      <dgm:t>
        <a:bodyPr/>
        <a:lstStyle/>
        <a:p>
          <a:endParaRPr lang="zh-CN" altLang="en-US"/>
        </a:p>
      </dgm:t>
    </dgm:pt>
    <dgm:pt modelId="{C1BA3D12-1E1E-4601-917D-FC9FA9D276C9}">
      <dgm:prSet phldrT="[文本]"/>
      <dgm:spPr>
        <a:solidFill>
          <a:srgbClr val="BF0008"/>
        </a:solidFill>
      </dgm:spPr>
      <dgm:t>
        <a:bodyPr/>
        <a:lstStyle/>
        <a:p>
          <a:r>
            <a:rPr lang="zh-CN" altLang="en-US" b="0" cap="none" spc="0" dirty="0">
              <a:ln w="0"/>
              <a:gradFill>
                <a:gsLst>
                  <a:gs pos="0">
                    <a:srgbClr val="FF9409"/>
                  </a:gs>
                  <a:gs pos="100000">
                    <a:srgbClr val="FFFF00"/>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港澳台工作</a:t>
          </a:r>
          <a:endParaRPr lang="zh-CN" altLang="en-US" dirty="0">
            <a:gradFill>
              <a:gsLst>
                <a:gs pos="0">
                  <a:srgbClr val="FF9409"/>
                </a:gs>
                <a:gs pos="100000">
                  <a:srgbClr val="FFFF00"/>
                </a:gs>
              </a:gsLst>
              <a:lin ang="5400000" scaled="0"/>
            </a:gradFill>
          </a:endParaRPr>
        </a:p>
      </dgm:t>
    </dgm:pt>
    <dgm:pt modelId="{00E4B141-8C0A-4F3B-99B4-A396B681EC21}" type="parTrans" cxnId="{163E8E01-3664-4484-8872-7016C33A628D}">
      <dgm:prSet/>
      <dgm:spPr/>
      <dgm:t>
        <a:bodyPr/>
        <a:lstStyle/>
        <a:p>
          <a:endParaRPr lang="zh-CN" altLang="en-US"/>
        </a:p>
      </dgm:t>
    </dgm:pt>
    <dgm:pt modelId="{6679EC2D-3C9F-41ED-A2E2-972729EAD906}" type="sibTrans" cxnId="{163E8E01-3664-4484-8872-7016C33A628D}">
      <dgm:prSet/>
      <dgm:spPr/>
      <dgm:t>
        <a:bodyPr/>
        <a:lstStyle/>
        <a:p>
          <a:endParaRPr lang="zh-CN" altLang="en-US"/>
        </a:p>
      </dgm:t>
    </dgm:pt>
    <dgm:pt modelId="{5B842AAB-0E1A-4F30-B4C4-9EE979CE43D6}">
      <dgm:prSet/>
      <dgm:spPr>
        <a:solidFill>
          <a:srgbClr val="BF0008"/>
        </a:solidFill>
        <a:ln>
          <a:solidFill>
            <a:srgbClr val="FFC000"/>
          </a:solidFill>
        </a:ln>
      </dgm:spPr>
      <dgm:t>
        <a:bodyPr/>
        <a:lstStyle/>
        <a:p>
          <a:r>
            <a:rPr lang="zh-CN" altLang="en-US" b="0" cap="none" spc="0" dirty="0">
              <a:ln w="0"/>
              <a:gradFill>
                <a:gsLst>
                  <a:gs pos="0">
                    <a:srgbClr val="FF9409"/>
                  </a:gs>
                  <a:gs pos="100000">
                    <a:srgbClr val="FFFF00"/>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民族、宗教、侨务</a:t>
          </a:r>
          <a:endParaRPr lang="zh-CN" altLang="en-US" dirty="0"/>
        </a:p>
      </dgm:t>
    </dgm:pt>
    <dgm:pt modelId="{350663D0-E62C-4843-A1BB-F249ABD9964E}" type="parTrans" cxnId="{D3FC6D0E-B33F-4E9C-B7A8-5D6EBB530EF2}">
      <dgm:prSet/>
      <dgm:spPr/>
      <dgm:t>
        <a:bodyPr/>
        <a:lstStyle/>
        <a:p>
          <a:endParaRPr lang="zh-CN" altLang="en-US"/>
        </a:p>
      </dgm:t>
    </dgm:pt>
    <dgm:pt modelId="{082F748E-C22D-42A8-8E95-55F5F54029B9}" type="sibTrans" cxnId="{D3FC6D0E-B33F-4E9C-B7A8-5D6EBB530EF2}">
      <dgm:prSet/>
      <dgm:spPr/>
      <dgm:t>
        <a:bodyPr/>
        <a:lstStyle/>
        <a:p>
          <a:endParaRPr lang="zh-CN" altLang="en-US"/>
        </a:p>
      </dgm:t>
    </dgm:pt>
    <dgm:pt modelId="{DE448577-AAAC-4BA6-A8A6-4765D68EFC39}" type="pres">
      <dgm:prSet presAssocID="{04E89BF1-8FC6-4A63-B8D3-670CB5408A74}" presName="compositeShape" presStyleCnt="0">
        <dgm:presLayoutVars>
          <dgm:chMax val="7"/>
          <dgm:dir/>
          <dgm:resizeHandles val="exact"/>
        </dgm:presLayoutVars>
      </dgm:prSet>
      <dgm:spPr/>
    </dgm:pt>
    <dgm:pt modelId="{6DB2CDF7-9E10-444E-AB80-16C939A7C0AB}" type="pres">
      <dgm:prSet presAssocID="{04E89BF1-8FC6-4A63-B8D3-670CB5408A74}" presName="wedge1" presStyleLbl="node1" presStyleIdx="0" presStyleCnt="4"/>
      <dgm:spPr/>
    </dgm:pt>
    <dgm:pt modelId="{29ADA5AD-356C-47F0-8A28-3A6C43951E4F}" type="pres">
      <dgm:prSet presAssocID="{04E89BF1-8FC6-4A63-B8D3-670CB5408A74}" presName="dummy1a" presStyleCnt="0"/>
      <dgm:spPr/>
    </dgm:pt>
    <dgm:pt modelId="{B0F6BC7C-226A-4375-A9B2-A32B1D5421E1}" type="pres">
      <dgm:prSet presAssocID="{04E89BF1-8FC6-4A63-B8D3-670CB5408A74}" presName="dummy1b" presStyleCnt="0"/>
      <dgm:spPr/>
    </dgm:pt>
    <dgm:pt modelId="{634BF379-E1AF-4FA0-A286-3304C4B18418}" type="pres">
      <dgm:prSet presAssocID="{04E89BF1-8FC6-4A63-B8D3-670CB5408A74}" presName="wedge1Tx" presStyleLbl="node1" presStyleIdx="0" presStyleCnt="4">
        <dgm:presLayoutVars>
          <dgm:chMax val="0"/>
          <dgm:chPref val="0"/>
          <dgm:bulletEnabled val="1"/>
        </dgm:presLayoutVars>
      </dgm:prSet>
      <dgm:spPr/>
    </dgm:pt>
    <dgm:pt modelId="{69AD171E-A125-4344-B5A4-8779C467A846}" type="pres">
      <dgm:prSet presAssocID="{04E89BF1-8FC6-4A63-B8D3-670CB5408A74}" presName="wedge2" presStyleLbl="node1" presStyleIdx="1" presStyleCnt="4"/>
      <dgm:spPr/>
    </dgm:pt>
    <dgm:pt modelId="{11C69D05-EDD0-4384-BC11-6E0CE8047E01}" type="pres">
      <dgm:prSet presAssocID="{04E89BF1-8FC6-4A63-B8D3-670CB5408A74}" presName="dummy2a" presStyleCnt="0"/>
      <dgm:spPr/>
    </dgm:pt>
    <dgm:pt modelId="{F1DA71EB-8F2E-40FF-8A03-9C43A2EE2477}" type="pres">
      <dgm:prSet presAssocID="{04E89BF1-8FC6-4A63-B8D3-670CB5408A74}" presName="dummy2b" presStyleCnt="0"/>
      <dgm:spPr/>
    </dgm:pt>
    <dgm:pt modelId="{3B2D344B-F97F-401D-94D3-4CC5003255B4}" type="pres">
      <dgm:prSet presAssocID="{04E89BF1-8FC6-4A63-B8D3-670CB5408A74}" presName="wedge2Tx" presStyleLbl="node1" presStyleIdx="1" presStyleCnt="4">
        <dgm:presLayoutVars>
          <dgm:chMax val="0"/>
          <dgm:chPref val="0"/>
          <dgm:bulletEnabled val="1"/>
        </dgm:presLayoutVars>
      </dgm:prSet>
      <dgm:spPr/>
    </dgm:pt>
    <dgm:pt modelId="{D1930062-ACB7-4964-B3D1-9B66BFE6F7CE}" type="pres">
      <dgm:prSet presAssocID="{04E89BF1-8FC6-4A63-B8D3-670CB5408A74}" presName="wedge3" presStyleLbl="node1" presStyleIdx="2" presStyleCnt="4"/>
      <dgm:spPr/>
    </dgm:pt>
    <dgm:pt modelId="{20EE7344-E046-4539-B53C-C0F126399669}" type="pres">
      <dgm:prSet presAssocID="{04E89BF1-8FC6-4A63-B8D3-670CB5408A74}" presName="dummy3a" presStyleCnt="0"/>
      <dgm:spPr/>
    </dgm:pt>
    <dgm:pt modelId="{41FB7F4F-7707-433D-83B0-2A9EFCB1AA4B}" type="pres">
      <dgm:prSet presAssocID="{04E89BF1-8FC6-4A63-B8D3-670CB5408A74}" presName="dummy3b" presStyleCnt="0"/>
      <dgm:spPr/>
    </dgm:pt>
    <dgm:pt modelId="{3741F76C-263A-4EFD-AEE1-56AAF5B25B41}" type="pres">
      <dgm:prSet presAssocID="{04E89BF1-8FC6-4A63-B8D3-670CB5408A74}" presName="wedge3Tx" presStyleLbl="node1" presStyleIdx="2" presStyleCnt="4">
        <dgm:presLayoutVars>
          <dgm:chMax val="0"/>
          <dgm:chPref val="0"/>
          <dgm:bulletEnabled val="1"/>
        </dgm:presLayoutVars>
      </dgm:prSet>
      <dgm:spPr/>
    </dgm:pt>
    <dgm:pt modelId="{C30EE07C-EB1B-4519-9025-FABDF32A029D}" type="pres">
      <dgm:prSet presAssocID="{04E89BF1-8FC6-4A63-B8D3-670CB5408A74}" presName="wedge4" presStyleLbl="node1" presStyleIdx="3" presStyleCnt="4"/>
      <dgm:spPr/>
    </dgm:pt>
    <dgm:pt modelId="{4B028055-B90B-495B-B4EE-B08B5AB6B4BB}" type="pres">
      <dgm:prSet presAssocID="{04E89BF1-8FC6-4A63-B8D3-670CB5408A74}" presName="dummy4a" presStyleCnt="0"/>
      <dgm:spPr/>
    </dgm:pt>
    <dgm:pt modelId="{89C93530-1CD5-46AA-8F38-1C1D9054DE54}" type="pres">
      <dgm:prSet presAssocID="{04E89BF1-8FC6-4A63-B8D3-670CB5408A74}" presName="dummy4b" presStyleCnt="0"/>
      <dgm:spPr/>
    </dgm:pt>
    <dgm:pt modelId="{5CD04B3A-115E-4C4E-A313-0F9E0B312DAD}" type="pres">
      <dgm:prSet presAssocID="{04E89BF1-8FC6-4A63-B8D3-670CB5408A74}" presName="wedge4Tx" presStyleLbl="node1" presStyleIdx="3" presStyleCnt="4">
        <dgm:presLayoutVars>
          <dgm:chMax val="0"/>
          <dgm:chPref val="0"/>
          <dgm:bulletEnabled val="1"/>
        </dgm:presLayoutVars>
      </dgm:prSet>
      <dgm:spPr/>
    </dgm:pt>
    <dgm:pt modelId="{F08CC54B-04DA-4F7A-BFDE-FF264FA0BEEF}" type="pres">
      <dgm:prSet presAssocID="{D2EF4BEE-DEFB-47B4-8F75-034B3EF90DD0}" presName="arrowWedge1" presStyleLbl="fgSibTrans2D1" presStyleIdx="0" presStyleCnt="4"/>
      <dgm:spPr>
        <a:solidFill>
          <a:srgbClr val="FFC000"/>
        </a:solidFill>
      </dgm:spPr>
    </dgm:pt>
    <dgm:pt modelId="{8F443C99-87F9-490B-9D2E-6CD8B5451AF4}" type="pres">
      <dgm:prSet presAssocID="{87620FBC-161B-4EFA-B3F4-FC94E2CD782E}" presName="arrowWedge2" presStyleLbl="fgSibTrans2D1" presStyleIdx="1" presStyleCnt="4"/>
      <dgm:spPr>
        <a:solidFill>
          <a:srgbClr val="FFC000"/>
        </a:solidFill>
      </dgm:spPr>
    </dgm:pt>
    <dgm:pt modelId="{470B1716-DDF1-4A34-A92C-DD627BCC080A}" type="pres">
      <dgm:prSet presAssocID="{6679EC2D-3C9F-41ED-A2E2-972729EAD906}" presName="arrowWedge3" presStyleLbl="fgSibTrans2D1" presStyleIdx="2" presStyleCnt="4"/>
      <dgm:spPr>
        <a:solidFill>
          <a:srgbClr val="FFC000"/>
        </a:solidFill>
      </dgm:spPr>
    </dgm:pt>
    <dgm:pt modelId="{7BAA40EA-97A5-40EF-8E4A-C299F3DEDD4C}" type="pres">
      <dgm:prSet presAssocID="{082F748E-C22D-42A8-8E95-55F5F54029B9}" presName="arrowWedge4" presStyleLbl="fgSibTrans2D1" presStyleIdx="3" presStyleCnt="4"/>
      <dgm:spPr>
        <a:solidFill>
          <a:srgbClr val="FFC000"/>
        </a:solidFill>
        <a:ln>
          <a:solidFill>
            <a:srgbClr val="FFC000"/>
          </a:solidFill>
        </a:ln>
      </dgm:spPr>
    </dgm:pt>
  </dgm:ptLst>
  <dgm:cxnLst>
    <dgm:cxn modelId="{163E8E01-3664-4484-8872-7016C33A628D}" srcId="{04E89BF1-8FC6-4A63-B8D3-670CB5408A74}" destId="{C1BA3D12-1E1E-4601-917D-FC9FA9D276C9}" srcOrd="2" destOrd="0" parTransId="{00E4B141-8C0A-4F3B-99B4-A396B681EC21}" sibTransId="{6679EC2D-3C9F-41ED-A2E2-972729EAD906}"/>
    <dgm:cxn modelId="{D3FC6D0E-B33F-4E9C-B7A8-5D6EBB530EF2}" srcId="{04E89BF1-8FC6-4A63-B8D3-670CB5408A74}" destId="{5B842AAB-0E1A-4F30-B4C4-9EE979CE43D6}" srcOrd="3" destOrd="0" parTransId="{350663D0-E62C-4843-A1BB-F249ABD9964E}" sibTransId="{082F748E-C22D-42A8-8E95-55F5F54029B9}"/>
    <dgm:cxn modelId="{9C9EE10E-23EA-4998-BFE9-24ECF831CCE7}" type="presOf" srcId="{5B842AAB-0E1A-4F30-B4C4-9EE979CE43D6}" destId="{5CD04B3A-115E-4C4E-A313-0F9E0B312DAD}" srcOrd="1" destOrd="0" presId="urn:microsoft.com/office/officeart/2005/8/layout/cycle8"/>
    <dgm:cxn modelId="{2582E01F-751D-4034-ADC5-E7B1926E5587}" type="presOf" srcId="{A58D74D4-94A0-4BE2-AF09-59689EB2849C}" destId="{69AD171E-A125-4344-B5A4-8779C467A846}" srcOrd="0" destOrd="0" presId="urn:microsoft.com/office/officeart/2005/8/layout/cycle8"/>
    <dgm:cxn modelId="{25730065-C7BF-45C9-B28C-5E6CF5412A17}" type="presOf" srcId="{A58D74D4-94A0-4BE2-AF09-59689EB2849C}" destId="{3B2D344B-F97F-401D-94D3-4CC5003255B4}" srcOrd="1" destOrd="0" presId="urn:microsoft.com/office/officeart/2005/8/layout/cycle8"/>
    <dgm:cxn modelId="{76E8646F-5522-4E0D-A2F4-251651C3AC18}" type="presOf" srcId="{5B842AAB-0E1A-4F30-B4C4-9EE979CE43D6}" destId="{C30EE07C-EB1B-4519-9025-FABDF32A029D}" srcOrd="0" destOrd="0" presId="urn:microsoft.com/office/officeart/2005/8/layout/cycle8"/>
    <dgm:cxn modelId="{8C7D8971-E9B6-4891-858B-BC15AC9596C3}" type="presOf" srcId="{C1BA3D12-1E1E-4601-917D-FC9FA9D276C9}" destId="{D1930062-ACB7-4964-B3D1-9B66BFE6F7CE}" srcOrd="0" destOrd="0" presId="urn:microsoft.com/office/officeart/2005/8/layout/cycle8"/>
    <dgm:cxn modelId="{27B0F775-1CF2-44F6-9925-D5AC96CA249D}" type="presOf" srcId="{C1BA3D12-1E1E-4601-917D-FC9FA9D276C9}" destId="{3741F76C-263A-4EFD-AEE1-56AAF5B25B41}" srcOrd="1" destOrd="0" presId="urn:microsoft.com/office/officeart/2005/8/layout/cycle8"/>
    <dgm:cxn modelId="{4A2C4B8E-AE14-4D1C-A2C4-076CA9AAB05F}" type="presOf" srcId="{04E89BF1-8FC6-4A63-B8D3-670CB5408A74}" destId="{DE448577-AAAC-4BA6-A8A6-4765D68EFC39}" srcOrd="0" destOrd="0" presId="urn:microsoft.com/office/officeart/2005/8/layout/cycle8"/>
    <dgm:cxn modelId="{1DCB36B2-405E-4DA9-90A0-30A403C6F3C2}" type="presOf" srcId="{4FB47A87-EF5D-4D0E-88C1-B1C06D9C0CA9}" destId="{634BF379-E1AF-4FA0-A286-3304C4B18418}" srcOrd="1" destOrd="0" presId="urn:microsoft.com/office/officeart/2005/8/layout/cycle8"/>
    <dgm:cxn modelId="{8D41C8B9-C531-47A9-B039-23B752DF6C63}" srcId="{04E89BF1-8FC6-4A63-B8D3-670CB5408A74}" destId="{4FB47A87-EF5D-4D0E-88C1-B1C06D9C0CA9}" srcOrd="0" destOrd="0" parTransId="{A49423BD-FDB9-43E2-8200-AA48B74BD274}" sibTransId="{D2EF4BEE-DEFB-47B4-8F75-034B3EF90DD0}"/>
    <dgm:cxn modelId="{72EFC0E0-62A2-49CD-AC5E-9E252C393CC0}" srcId="{04E89BF1-8FC6-4A63-B8D3-670CB5408A74}" destId="{A58D74D4-94A0-4BE2-AF09-59689EB2849C}" srcOrd="1" destOrd="0" parTransId="{C517DCF9-975F-43F9-88AC-0BA27EA040BD}" sibTransId="{87620FBC-161B-4EFA-B3F4-FC94E2CD782E}"/>
    <dgm:cxn modelId="{73E4BAF1-542D-4085-A684-7A0C77D05C45}" type="presOf" srcId="{4FB47A87-EF5D-4D0E-88C1-B1C06D9C0CA9}" destId="{6DB2CDF7-9E10-444E-AB80-16C939A7C0AB}" srcOrd="0" destOrd="0" presId="urn:microsoft.com/office/officeart/2005/8/layout/cycle8"/>
    <dgm:cxn modelId="{664B0EFC-33B2-493D-A0B5-3A9D8BF36292}" type="presParOf" srcId="{DE448577-AAAC-4BA6-A8A6-4765D68EFC39}" destId="{6DB2CDF7-9E10-444E-AB80-16C939A7C0AB}" srcOrd="0" destOrd="0" presId="urn:microsoft.com/office/officeart/2005/8/layout/cycle8"/>
    <dgm:cxn modelId="{59D7451D-21AD-40E8-8560-9414AF24D449}" type="presParOf" srcId="{DE448577-AAAC-4BA6-A8A6-4765D68EFC39}" destId="{29ADA5AD-356C-47F0-8A28-3A6C43951E4F}" srcOrd="1" destOrd="0" presId="urn:microsoft.com/office/officeart/2005/8/layout/cycle8"/>
    <dgm:cxn modelId="{AE32743F-2DBF-4947-8005-FFF4EE4EDF5C}" type="presParOf" srcId="{DE448577-AAAC-4BA6-A8A6-4765D68EFC39}" destId="{B0F6BC7C-226A-4375-A9B2-A32B1D5421E1}" srcOrd="2" destOrd="0" presId="urn:microsoft.com/office/officeart/2005/8/layout/cycle8"/>
    <dgm:cxn modelId="{37ACDAF3-B2B4-4822-9469-0418BD3DB079}" type="presParOf" srcId="{DE448577-AAAC-4BA6-A8A6-4765D68EFC39}" destId="{634BF379-E1AF-4FA0-A286-3304C4B18418}" srcOrd="3" destOrd="0" presId="urn:microsoft.com/office/officeart/2005/8/layout/cycle8"/>
    <dgm:cxn modelId="{F51E01D6-4E7F-40FC-8E4D-4A5FF6AAB41D}" type="presParOf" srcId="{DE448577-AAAC-4BA6-A8A6-4765D68EFC39}" destId="{69AD171E-A125-4344-B5A4-8779C467A846}" srcOrd="4" destOrd="0" presId="urn:microsoft.com/office/officeart/2005/8/layout/cycle8"/>
    <dgm:cxn modelId="{14A06BEF-3806-4E30-B93E-79690A820717}" type="presParOf" srcId="{DE448577-AAAC-4BA6-A8A6-4765D68EFC39}" destId="{11C69D05-EDD0-4384-BC11-6E0CE8047E01}" srcOrd="5" destOrd="0" presId="urn:microsoft.com/office/officeart/2005/8/layout/cycle8"/>
    <dgm:cxn modelId="{C6EBCC6C-0412-482B-A66A-06EC27657FC5}" type="presParOf" srcId="{DE448577-AAAC-4BA6-A8A6-4765D68EFC39}" destId="{F1DA71EB-8F2E-40FF-8A03-9C43A2EE2477}" srcOrd="6" destOrd="0" presId="urn:microsoft.com/office/officeart/2005/8/layout/cycle8"/>
    <dgm:cxn modelId="{D087FFE0-80DF-4863-87DA-B4E8FBC1BAAF}" type="presParOf" srcId="{DE448577-AAAC-4BA6-A8A6-4765D68EFC39}" destId="{3B2D344B-F97F-401D-94D3-4CC5003255B4}" srcOrd="7" destOrd="0" presId="urn:microsoft.com/office/officeart/2005/8/layout/cycle8"/>
    <dgm:cxn modelId="{424D6203-E1FA-4802-80DB-8F34158033A9}" type="presParOf" srcId="{DE448577-AAAC-4BA6-A8A6-4765D68EFC39}" destId="{D1930062-ACB7-4964-B3D1-9B66BFE6F7CE}" srcOrd="8" destOrd="0" presId="urn:microsoft.com/office/officeart/2005/8/layout/cycle8"/>
    <dgm:cxn modelId="{99804321-88CC-4C4B-ACBB-84D8A9A8F98C}" type="presParOf" srcId="{DE448577-AAAC-4BA6-A8A6-4765D68EFC39}" destId="{20EE7344-E046-4539-B53C-C0F126399669}" srcOrd="9" destOrd="0" presId="urn:microsoft.com/office/officeart/2005/8/layout/cycle8"/>
    <dgm:cxn modelId="{0086DC50-57D8-4464-983F-21D72265B295}" type="presParOf" srcId="{DE448577-AAAC-4BA6-A8A6-4765D68EFC39}" destId="{41FB7F4F-7707-433D-83B0-2A9EFCB1AA4B}" srcOrd="10" destOrd="0" presId="urn:microsoft.com/office/officeart/2005/8/layout/cycle8"/>
    <dgm:cxn modelId="{01851C15-5FE6-4730-8AD6-DDB9397D9509}" type="presParOf" srcId="{DE448577-AAAC-4BA6-A8A6-4765D68EFC39}" destId="{3741F76C-263A-4EFD-AEE1-56AAF5B25B41}" srcOrd="11" destOrd="0" presId="urn:microsoft.com/office/officeart/2005/8/layout/cycle8"/>
    <dgm:cxn modelId="{55C29EA3-D74E-4BC4-BB7C-DC64D3F16C3A}" type="presParOf" srcId="{DE448577-AAAC-4BA6-A8A6-4765D68EFC39}" destId="{C30EE07C-EB1B-4519-9025-FABDF32A029D}" srcOrd="12" destOrd="0" presId="urn:microsoft.com/office/officeart/2005/8/layout/cycle8"/>
    <dgm:cxn modelId="{A3BAB32B-BD9D-4F87-8904-B2CC3FE665E1}" type="presParOf" srcId="{DE448577-AAAC-4BA6-A8A6-4765D68EFC39}" destId="{4B028055-B90B-495B-B4EE-B08B5AB6B4BB}" srcOrd="13" destOrd="0" presId="urn:microsoft.com/office/officeart/2005/8/layout/cycle8"/>
    <dgm:cxn modelId="{304A4523-53AA-4DEB-8C8D-EC68FF0B0508}" type="presParOf" srcId="{DE448577-AAAC-4BA6-A8A6-4765D68EFC39}" destId="{89C93530-1CD5-46AA-8F38-1C1D9054DE54}" srcOrd="14" destOrd="0" presId="urn:microsoft.com/office/officeart/2005/8/layout/cycle8"/>
    <dgm:cxn modelId="{BF441BCA-D123-4391-9F58-AC647B345571}" type="presParOf" srcId="{DE448577-AAAC-4BA6-A8A6-4765D68EFC39}" destId="{5CD04B3A-115E-4C4E-A313-0F9E0B312DAD}" srcOrd="15" destOrd="0" presId="urn:microsoft.com/office/officeart/2005/8/layout/cycle8"/>
    <dgm:cxn modelId="{A834CCE7-1254-4CF7-BDAF-8ECE5301677A}" type="presParOf" srcId="{DE448577-AAAC-4BA6-A8A6-4765D68EFC39}" destId="{F08CC54B-04DA-4F7A-BFDE-FF264FA0BEEF}" srcOrd="16" destOrd="0" presId="urn:microsoft.com/office/officeart/2005/8/layout/cycle8"/>
    <dgm:cxn modelId="{6D29976E-D037-439A-BFFE-B7EE699B1824}" type="presParOf" srcId="{DE448577-AAAC-4BA6-A8A6-4765D68EFC39}" destId="{8F443C99-87F9-490B-9D2E-6CD8B5451AF4}" srcOrd="17" destOrd="0" presId="urn:microsoft.com/office/officeart/2005/8/layout/cycle8"/>
    <dgm:cxn modelId="{703D29F7-A404-41F2-BB17-70D375A4FD6F}" type="presParOf" srcId="{DE448577-AAAC-4BA6-A8A6-4765D68EFC39}" destId="{470B1716-DDF1-4A34-A92C-DD627BCC080A}" srcOrd="18" destOrd="0" presId="urn:microsoft.com/office/officeart/2005/8/layout/cycle8"/>
    <dgm:cxn modelId="{B558B5CF-E7C4-4051-BBAF-5EF8FE816370}" type="presParOf" srcId="{DE448577-AAAC-4BA6-A8A6-4765D68EFC39}" destId="{7BAA40EA-97A5-40EF-8E4A-C299F3DEDD4C}" srcOrd="19" destOrd="0" presId="urn:microsoft.com/office/officeart/2005/8/layout/cycle8"/>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4ACE3A0-09B9-4D82-9816-166A1C976530}"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zh-CN" altLang="en-US"/>
        </a:p>
      </dgm:t>
    </dgm:pt>
    <dgm:pt modelId="{412CF0E3-69A3-4840-ABCF-91AF2C5F5B43}">
      <dgm:prSet phldrT="[文本]" custT="1"/>
      <dgm:spPr>
        <a:solidFill>
          <a:srgbClr val="C00000"/>
        </a:solidFill>
      </dgm:spPr>
      <dgm:t>
        <a:bodyPr/>
        <a:lstStyle/>
        <a:p>
          <a:r>
            <a:rPr lang="zh-CN" altLang="en-US" sz="2000"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贯彻落实新发展理念</a:t>
          </a:r>
          <a:endParaRPr lang="zh-CN" altLang="en-US" sz="2000" dirty="0"/>
        </a:p>
      </dgm:t>
    </dgm:pt>
    <dgm:pt modelId="{9701842B-713B-4894-9EC0-9CF221DBD8C4}" type="parTrans" cxnId="{BB5254FE-B952-4A12-A1B1-6D6E5436E031}">
      <dgm:prSet/>
      <dgm:spPr/>
      <dgm:t>
        <a:bodyPr/>
        <a:lstStyle/>
        <a:p>
          <a:endParaRPr lang="zh-CN" altLang="en-US"/>
        </a:p>
      </dgm:t>
    </dgm:pt>
    <dgm:pt modelId="{3F2E914A-C313-4504-8552-4F090D83CF74}" type="sibTrans" cxnId="{BB5254FE-B952-4A12-A1B1-6D6E5436E031}">
      <dgm:prSet/>
      <dgm:spPr/>
      <dgm:t>
        <a:bodyPr/>
        <a:lstStyle/>
        <a:p>
          <a:endParaRPr lang="zh-CN" altLang="en-US"/>
        </a:p>
      </dgm:t>
    </dgm:pt>
    <dgm:pt modelId="{56AC0509-076A-46CF-B8E5-AB3737F9688E}" type="asst">
      <dgm:prSet phldrT="[文本]" custT="1"/>
      <dgm:spPr>
        <a:solidFill>
          <a:srgbClr val="C00000"/>
        </a:solidFill>
      </dgm:spPr>
      <dgm:t>
        <a:bodyPr/>
        <a:lstStyle/>
        <a:p>
          <a:r>
            <a:rPr lang="zh-CN" altLang="en-US" sz="2000"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决胜全面建成小康社会</a:t>
          </a:r>
          <a:endParaRPr lang="zh-CN" altLang="en-US" sz="2000" dirty="0"/>
        </a:p>
      </dgm:t>
    </dgm:pt>
    <dgm:pt modelId="{9F77C530-B814-4EE2-AB90-6531B8C685B7}" type="parTrans" cxnId="{EB0E5A97-F32D-4336-B238-D8EBF01C7B40}">
      <dgm:prSet/>
      <dgm:spPr/>
      <dgm:t>
        <a:bodyPr/>
        <a:lstStyle/>
        <a:p>
          <a:endParaRPr lang="zh-CN" altLang="en-US"/>
        </a:p>
      </dgm:t>
    </dgm:pt>
    <dgm:pt modelId="{3C1D0A5E-0DA2-49C2-B62C-88E12458ACE4}" type="sibTrans" cxnId="{EB0E5A97-F32D-4336-B238-D8EBF01C7B40}">
      <dgm:prSet/>
      <dgm:spPr/>
      <dgm:t>
        <a:bodyPr/>
        <a:lstStyle/>
        <a:p>
          <a:endParaRPr lang="zh-CN" altLang="en-US"/>
        </a:p>
      </dgm:t>
    </dgm:pt>
    <dgm:pt modelId="{7806D660-B179-4F5E-AE80-6D26E7A04D05}">
      <dgm:prSet phldrT="[文本]" custT="1"/>
      <dgm:spPr>
        <a:solidFill>
          <a:srgbClr val="C00000"/>
        </a:solidFill>
      </dgm:spPr>
      <dgm:t>
        <a:bodyPr/>
        <a:lstStyle/>
        <a:p>
          <a:r>
            <a:rPr lang="zh-CN" altLang="en-US" sz="2000"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政治意识</a:t>
          </a:r>
          <a:endParaRPr lang="zh-CN" altLang="en-US" sz="2000" dirty="0"/>
        </a:p>
      </dgm:t>
    </dgm:pt>
    <dgm:pt modelId="{E2C49AB1-50CA-4CBB-B9DC-E354F5492D7F}" type="parTrans" cxnId="{5D662CE3-B48E-4DA9-98CB-05356B60052E}">
      <dgm:prSet/>
      <dgm:spPr/>
      <dgm:t>
        <a:bodyPr/>
        <a:lstStyle/>
        <a:p>
          <a:endParaRPr lang="zh-CN" altLang="en-US"/>
        </a:p>
      </dgm:t>
    </dgm:pt>
    <dgm:pt modelId="{0EF71A7F-4026-44FD-80E5-23D4F0265EB7}" type="sibTrans" cxnId="{5D662CE3-B48E-4DA9-98CB-05356B60052E}">
      <dgm:prSet/>
      <dgm:spPr/>
      <dgm:t>
        <a:bodyPr/>
        <a:lstStyle/>
        <a:p>
          <a:endParaRPr lang="zh-CN" altLang="en-US"/>
        </a:p>
      </dgm:t>
    </dgm:pt>
    <dgm:pt modelId="{034192BC-DC32-4325-8EA3-8F734CD86015}">
      <dgm:prSet phldrT="[文本]" custT="1"/>
      <dgm:spPr>
        <a:solidFill>
          <a:srgbClr val="C00000"/>
        </a:solidFill>
      </dgm:spPr>
      <dgm:t>
        <a:bodyPr/>
        <a:lstStyle/>
        <a:p>
          <a:r>
            <a:rPr lang="zh-CN" altLang="en-US" sz="2000"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大局意识</a:t>
          </a:r>
          <a:endParaRPr lang="zh-CN" altLang="en-US" sz="2000" dirty="0"/>
        </a:p>
      </dgm:t>
    </dgm:pt>
    <dgm:pt modelId="{94C2EFA2-D392-421A-8518-AEFE06FE982B}" type="parTrans" cxnId="{ECF0247A-5408-44AF-8754-2B295B90B8F0}">
      <dgm:prSet/>
      <dgm:spPr/>
      <dgm:t>
        <a:bodyPr/>
        <a:lstStyle/>
        <a:p>
          <a:endParaRPr lang="zh-CN" altLang="en-US"/>
        </a:p>
      </dgm:t>
    </dgm:pt>
    <dgm:pt modelId="{B25BDDFB-2D38-41BE-9282-F80CEB187ED6}" type="sibTrans" cxnId="{ECF0247A-5408-44AF-8754-2B295B90B8F0}">
      <dgm:prSet/>
      <dgm:spPr/>
      <dgm:t>
        <a:bodyPr/>
        <a:lstStyle/>
        <a:p>
          <a:endParaRPr lang="zh-CN" altLang="en-US"/>
        </a:p>
      </dgm:t>
    </dgm:pt>
    <dgm:pt modelId="{D7FE86BD-93CE-4670-9239-907278AEAD46}">
      <dgm:prSet phldrT="[文本]" custT="1"/>
      <dgm:spPr>
        <a:solidFill>
          <a:srgbClr val="C00000"/>
        </a:solidFill>
      </dgm:spPr>
      <dgm:t>
        <a:bodyPr/>
        <a:lstStyle/>
        <a:p>
          <a:r>
            <a:rPr lang="zh-CN" altLang="en-US" sz="2000"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核心意识</a:t>
          </a:r>
          <a:endParaRPr lang="zh-CN" altLang="en-US" sz="2000" dirty="0"/>
        </a:p>
      </dgm:t>
    </dgm:pt>
    <dgm:pt modelId="{4CFB74C1-8BC0-4D26-8CC5-6FE3C644EAD3}" type="parTrans" cxnId="{EA6762D3-FD8D-426F-974B-80AE8B4EEFBF}">
      <dgm:prSet/>
      <dgm:spPr/>
      <dgm:t>
        <a:bodyPr/>
        <a:lstStyle/>
        <a:p>
          <a:endParaRPr lang="zh-CN" altLang="en-US"/>
        </a:p>
      </dgm:t>
    </dgm:pt>
    <dgm:pt modelId="{816124E9-7480-4AEA-9251-1DFD115BDBCF}" type="sibTrans" cxnId="{EA6762D3-FD8D-426F-974B-80AE8B4EEFBF}">
      <dgm:prSet/>
      <dgm:spPr/>
      <dgm:t>
        <a:bodyPr/>
        <a:lstStyle/>
        <a:p>
          <a:endParaRPr lang="zh-CN" altLang="en-US"/>
        </a:p>
      </dgm:t>
    </dgm:pt>
    <dgm:pt modelId="{2EEA5BF9-B157-4BB2-B56C-C6D5AB0782DD}">
      <dgm:prSet/>
      <dgm:spPr>
        <a:solidFill>
          <a:srgbClr val="C00000"/>
        </a:solidFill>
      </dgm:spPr>
      <dgm:t>
        <a:bodyPr/>
        <a:lstStyle/>
        <a:p>
          <a:r>
            <a:rPr lang="zh-CN" altLang="en-US"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“十二五”规划圆满完成</a:t>
          </a:r>
          <a:endParaRPr lang="zh-CN" altLang="en-US" dirty="0"/>
        </a:p>
      </dgm:t>
    </dgm:pt>
    <dgm:pt modelId="{DB7BB37B-A7F6-4510-BAF8-D25B1C49286F}" type="parTrans" cxnId="{B687E43D-4502-4089-8348-DE87C705F487}">
      <dgm:prSet/>
      <dgm:spPr/>
      <dgm:t>
        <a:bodyPr/>
        <a:lstStyle/>
        <a:p>
          <a:endParaRPr lang="zh-CN" altLang="en-US"/>
        </a:p>
      </dgm:t>
    </dgm:pt>
    <dgm:pt modelId="{A7D4276A-0510-45C3-B304-7FE59A5A23F1}" type="sibTrans" cxnId="{B687E43D-4502-4089-8348-DE87C705F487}">
      <dgm:prSet/>
      <dgm:spPr/>
      <dgm:t>
        <a:bodyPr/>
        <a:lstStyle/>
        <a:p>
          <a:endParaRPr lang="zh-CN" altLang="en-US"/>
        </a:p>
      </dgm:t>
    </dgm:pt>
    <dgm:pt modelId="{7C0B542E-228B-48AE-9230-0E9784B34810}">
      <dgm:prSet/>
      <dgm:spPr>
        <a:solidFill>
          <a:srgbClr val="C00000"/>
        </a:solidFill>
      </dgm:spPr>
      <dgm:t>
        <a:bodyPr/>
        <a:lstStyle/>
        <a:p>
          <a:r>
            <a:rPr lang="zh-CN" altLang="en-US"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“十三五”规划顺利实施</a:t>
          </a:r>
          <a:endParaRPr lang="zh-CN" altLang="en-US" dirty="0"/>
        </a:p>
      </dgm:t>
    </dgm:pt>
    <dgm:pt modelId="{10C94B4C-B2B5-48E5-872E-D1809269210A}" type="parTrans" cxnId="{7DBE83F5-49CF-4096-A957-A93A33C3D110}">
      <dgm:prSet/>
      <dgm:spPr/>
      <dgm:t>
        <a:bodyPr/>
        <a:lstStyle/>
        <a:p>
          <a:endParaRPr lang="zh-CN" altLang="en-US"/>
        </a:p>
      </dgm:t>
    </dgm:pt>
    <dgm:pt modelId="{BD95A088-6833-43BC-B386-2D21039B8F83}" type="sibTrans" cxnId="{7DBE83F5-49CF-4096-A957-A93A33C3D110}">
      <dgm:prSet/>
      <dgm:spPr/>
      <dgm:t>
        <a:bodyPr/>
        <a:lstStyle/>
        <a:p>
          <a:endParaRPr lang="zh-CN" altLang="en-US"/>
        </a:p>
      </dgm:t>
    </dgm:pt>
    <dgm:pt modelId="{CDFD2B69-4FBD-443C-91CB-B7C8F16F5EF2}">
      <dgm:prSet phldrT="[文本]" custT="1"/>
      <dgm:spPr>
        <a:solidFill>
          <a:srgbClr val="C00000"/>
        </a:solidFill>
      </dgm:spPr>
      <dgm:t>
        <a:bodyPr/>
        <a:lstStyle/>
        <a:p>
          <a:r>
            <a:rPr lang="zh-CN" altLang="en-US" sz="2000"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看齐意识</a:t>
          </a:r>
          <a:endParaRPr lang="zh-CN" altLang="en-US" sz="2000" dirty="0"/>
        </a:p>
      </dgm:t>
    </dgm:pt>
    <dgm:pt modelId="{1755C0E3-3B95-411A-A6C0-C5B8C9E4EE1C}" type="parTrans" cxnId="{6BFA06B6-2FB8-41D7-9C7B-B020E9EDF860}">
      <dgm:prSet/>
      <dgm:spPr/>
      <dgm:t>
        <a:bodyPr/>
        <a:lstStyle/>
        <a:p>
          <a:endParaRPr lang="zh-CN" altLang="en-US"/>
        </a:p>
      </dgm:t>
    </dgm:pt>
    <dgm:pt modelId="{98BA230A-224A-4978-9530-0900B41DB61C}" type="sibTrans" cxnId="{6BFA06B6-2FB8-41D7-9C7B-B020E9EDF860}">
      <dgm:prSet/>
      <dgm:spPr/>
      <dgm:t>
        <a:bodyPr/>
        <a:lstStyle/>
        <a:p>
          <a:endParaRPr lang="zh-CN" altLang="en-US"/>
        </a:p>
      </dgm:t>
    </dgm:pt>
    <dgm:pt modelId="{991B20AA-0E56-4C8F-97C4-F0D020E0CFDC}" type="pres">
      <dgm:prSet presAssocID="{44ACE3A0-09B9-4D82-9816-166A1C976530}" presName="hierChild1" presStyleCnt="0">
        <dgm:presLayoutVars>
          <dgm:orgChart val="1"/>
          <dgm:chPref val="1"/>
          <dgm:dir/>
          <dgm:animOne val="branch"/>
          <dgm:animLvl val="lvl"/>
          <dgm:resizeHandles/>
        </dgm:presLayoutVars>
      </dgm:prSet>
      <dgm:spPr/>
    </dgm:pt>
    <dgm:pt modelId="{47C8140A-9BCC-492D-A36D-FDB40ED19733}" type="pres">
      <dgm:prSet presAssocID="{412CF0E3-69A3-4840-ABCF-91AF2C5F5B43}" presName="hierRoot1" presStyleCnt="0">
        <dgm:presLayoutVars>
          <dgm:hierBranch val="init"/>
        </dgm:presLayoutVars>
      </dgm:prSet>
      <dgm:spPr/>
    </dgm:pt>
    <dgm:pt modelId="{9EF62E70-B0AA-4D93-8EFB-8F6750D41E5F}" type="pres">
      <dgm:prSet presAssocID="{412CF0E3-69A3-4840-ABCF-91AF2C5F5B43}" presName="rootComposite1" presStyleCnt="0"/>
      <dgm:spPr/>
    </dgm:pt>
    <dgm:pt modelId="{0A9049E1-1E38-4813-82D7-94238CF7FEFD}" type="pres">
      <dgm:prSet presAssocID="{412CF0E3-69A3-4840-ABCF-91AF2C5F5B43}" presName="rootText1" presStyleLbl="node0" presStyleIdx="0" presStyleCnt="2">
        <dgm:presLayoutVars>
          <dgm:chPref val="3"/>
        </dgm:presLayoutVars>
      </dgm:prSet>
      <dgm:spPr/>
    </dgm:pt>
    <dgm:pt modelId="{F45C02EB-7C7C-4004-B0FD-F70D1F74A0E8}" type="pres">
      <dgm:prSet presAssocID="{412CF0E3-69A3-4840-ABCF-91AF2C5F5B43}" presName="rootConnector1" presStyleLbl="node1" presStyleIdx="0" presStyleCnt="0"/>
      <dgm:spPr/>
    </dgm:pt>
    <dgm:pt modelId="{6E2CFC27-5040-4E7A-9633-1541D05E13AF}" type="pres">
      <dgm:prSet presAssocID="{412CF0E3-69A3-4840-ABCF-91AF2C5F5B43}" presName="hierChild2" presStyleCnt="0"/>
      <dgm:spPr/>
    </dgm:pt>
    <dgm:pt modelId="{E78AEDA7-DEB3-4572-9024-CCDC5729E705}" type="pres">
      <dgm:prSet presAssocID="{E2C49AB1-50CA-4CBB-B9DC-E354F5492D7F}" presName="Name64" presStyleLbl="parChTrans1D2" presStyleIdx="0" presStyleCnt="6"/>
      <dgm:spPr/>
    </dgm:pt>
    <dgm:pt modelId="{43E44D9B-68E2-412E-8AD9-191FCE90A937}" type="pres">
      <dgm:prSet presAssocID="{7806D660-B179-4F5E-AE80-6D26E7A04D05}" presName="hierRoot2" presStyleCnt="0">
        <dgm:presLayoutVars>
          <dgm:hierBranch val="init"/>
        </dgm:presLayoutVars>
      </dgm:prSet>
      <dgm:spPr/>
    </dgm:pt>
    <dgm:pt modelId="{3090A745-2898-4ACD-91E4-A297D433DD53}" type="pres">
      <dgm:prSet presAssocID="{7806D660-B179-4F5E-AE80-6D26E7A04D05}" presName="rootComposite" presStyleCnt="0"/>
      <dgm:spPr/>
    </dgm:pt>
    <dgm:pt modelId="{5FD3796B-FE9B-450E-B84E-EC4F9606FEE4}" type="pres">
      <dgm:prSet presAssocID="{7806D660-B179-4F5E-AE80-6D26E7A04D05}" presName="rootText" presStyleLbl="node2" presStyleIdx="0" presStyleCnt="5">
        <dgm:presLayoutVars>
          <dgm:chPref val="3"/>
        </dgm:presLayoutVars>
      </dgm:prSet>
      <dgm:spPr/>
    </dgm:pt>
    <dgm:pt modelId="{E4DF4BBD-FD6B-4C44-8924-E4A29714A9BE}" type="pres">
      <dgm:prSet presAssocID="{7806D660-B179-4F5E-AE80-6D26E7A04D05}" presName="rootConnector" presStyleLbl="node2" presStyleIdx="0" presStyleCnt="5"/>
      <dgm:spPr/>
    </dgm:pt>
    <dgm:pt modelId="{A30D0C4A-24B0-45CA-8CC9-D070CC74B83F}" type="pres">
      <dgm:prSet presAssocID="{7806D660-B179-4F5E-AE80-6D26E7A04D05}" presName="hierChild4" presStyleCnt="0"/>
      <dgm:spPr/>
    </dgm:pt>
    <dgm:pt modelId="{B377A871-D083-48D4-BDC5-C30CCB74088E}" type="pres">
      <dgm:prSet presAssocID="{7806D660-B179-4F5E-AE80-6D26E7A04D05}" presName="hierChild5" presStyleCnt="0"/>
      <dgm:spPr/>
    </dgm:pt>
    <dgm:pt modelId="{EED6F5FB-A3B6-45C4-A5DB-FD7DDD631597}" type="pres">
      <dgm:prSet presAssocID="{94C2EFA2-D392-421A-8518-AEFE06FE982B}" presName="Name64" presStyleLbl="parChTrans1D2" presStyleIdx="1" presStyleCnt="6"/>
      <dgm:spPr/>
    </dgm:pt>
    <dgm:pt modelId="{4C640F91-D8D7-4EF2-AEAB-76F18DC43BA2}" type="pres">
      <dgm:prSet presAssocID="{034192BC-DC32-4325-8EA3-8F734CD86015}" presName="hierRoot2" presStyleCnt="0">
        <dgm:presLayoutVars>
          <dgm:hierBranch val="init"/>
        </dgm:presLayoutVars>
      </dgm:prSet>
      <dgm:spPr/>
    </dgm:pt>
    <dgm:pt modelId="{5C887810-E686-494D-A959-EBDDFD3D192F}" type="pres">
      <dgm:prSet presAssocID="{034192BC-DC32-4325-8EA3-8F734CD86015}" presName="rootComposite" presStyleCnt="0"/>
      <dgm:spPr/>
    </dgm:pt>
    <dgm:pt modelId="{50A256A2-726E-4334-B557-DEF7A467F969}" type="pres">
      <dgm:prSet presAssocID="{034192BC-DC32-4325-8EA3-8F734CD86015}" presName="rootText" presStyleLbl="node2" presStyleIdx="1" presStyleCnt="5">
        <dgm:presLayoutVars>
          <dgm:chPref val="3"/>
        </dgm:presLayoutVars>
      </dgm:prSet>
      <dgm:spPr/>
    </dgm:pt>
    <dgm:pt modelId="{31FBF104-E8EF-44BD-8AF4-B298EAA9D3EE}" type="pres">
      <dgm:prSet presAssocID="{034192BC-DC32-4325-8EA3-8F734CD86015}" presName="rootConnector" presStyleLbl="node2" presStyleIdx="1" presStyleCnt="5"/>
      <dgm:spPr/>
    </dgm:pt>
    <dgm:pt modelId="{91B01528-7B29-44D8-ABBC-986422E5239E}" type="pres">
      <dgm:prSet presAssocID="{034192BC-DC32-4325-8EA3-8F734CD86015}" presName="hierChild4" presStyleCnt="0"/>
      <dgm:spPr/>
    </dgm:pt>
    <dgm:pt modelId="{430B1E50-FD80-4468-A045-CE2AA3329B3E}" type="pres">
      <dgm:prSet presAssocID="{034192BC-DC32-4325-8EA3-8F734CD86015}" presName="hierChild5" presStyleCnt="0"/>
      <dgm:spPr/>
    </dgm:pt>
    <dgm:pt modelId="{88346E2E-0025-4642-BCE3-A2A553E55FC5}" type="pres">
      <dgm:prSet presAssocID="{4CFB74C1-8BC0-4D26-8CC5-6FE3C644EAD3}" presName="Name64" presStyleLbl="parChTrans1D2" presStyleIdx="2" presStyleCnt="6"/>
      <dgm:spPr/>
    </dgm:pt>
    <dgm:pt modelId="{21AB8A60-81AB-47BA-8DEF-1598245D1B33}" type="pres">
      <dgm:prSet presAssocID="{D7FE86BD-93CE-4670-9239-907278AEAD46}" presName="hierRoot2" presStyleCnt="0">
        <dgm:presLayoutVars>
          <dgm:hierBranch val="init"/>
        </dgm:presLayoutVars>
      </dgm:prSet>
      <dgm:spPr/>
    </dgm:pt>
    <dgm:pt modelId="{F6797170-5F83-43CF-BFE2-C69E4F829B5B}" type="pres">
      <dgm:prSet presAssocID="{D7FE86BD-93CE-4670-9239-907278AEAD46}" presName="rootComposite" presStyleCnt="0"/>
      <dgm:spPr/>
    </dgm:pt>
    <dgm:pt modelId="{050A1965-EDC7-4C41-BAA3-820AA62B386D}" type="pres">
      <dgm:prSet presAssocID="{D7FE86BD-93CE-4670-9239-907278AEAD46}" presName="rootText" presStyleLbl="node2" presStyleIdx="2" presStyleCnt="5">
        <dgm:presLayoutVars>
          <dgm:chPref val="3"/>
        </dgm:presLayoutVars>
      </dgm:prSet>
      <dgm:spPr/>
    </dgm:pt>
    <dgm:pt modelId="{1FEDD02E-9A9A-4E6F-889C-B45351F82FE2}" type="pres">
      <dgm:prSet presAssocID="{D7FE86BD-93CE-4670-9239-907278AEAD46}" presName="rootConnector" presStyleLbl="node2" presStyleIdx="2" presStyleCnt="5"/>
      <dgm:spPr/>
    </dgm:pt>
    <dgm:pt modelId="{02256AB2-5746-4E42-9ABE-E65F0A7F3F81}" type="pres">
      <dgm:prSet presAssocID="{D7FE86BD-93CE-4670-9239-907278AEAD46}" presName="hierChild4" presStyleCnt="0"/>
      <dgm:spPr/>
    </dgm:pt>
    <dgm:pt modelId="{97CBDC0A-F020-437F-AC47-7B624010C50A}" type="pres">
      <dgm:prSet presAssocID="{D7FE86BD-93CE-4670-9239-907278AEAD46}" presName="hierChild5" presStyleCnt="0"/>
      <dgm:spPr/>
    </dgm:pt>
    <dgm:pt modelId="{78D8E489-D2F6-44BF-8025-568DA0A9A0F0}" type="pres">
      <dgm:prSet presAssocID="{1755C0E3-3B95-411A-A6C0-C5B8C9E4EE1C}" presName="Name64" presStyleLbl="parChTrans1D2" presStyleIdx="3" presStyleCnt="6"/>
      <dgm:spPr/>
    </dgm:pt>
    <dgm:pt modelId="{2C51624A-D855-493D-869B-004BE040ADF4}" type="pres">
      <dgm:prSet presAssocID="{CDFD2B69-4FBD-443C-91CB-B7C8F16F5EF2}" presName="hierRoot2" presStyleCnt="0">
        <dgm:presLayoutVars>
          <dgm:hierBranch val="init"/>
        </dgm:presLayoutVars>
      </dgm:prSet>
      <dgm:spPr/>
    </dgm:pt>
    <dgm:pt modelId="{CC3213D4-7402-48C5-B2B3-7642DE68F9FE}" type="pres">
      <dgm:prSet presAssocID="{CDFD2B69-4FBD-443C-91CB-B7C8F16F5EF2}" presName="rootComposite" presStyleCnt="0"/>
      <dgm:spPr/>
    </dgm:pt>
    <dgm:pt modelId="{7505B11B-9115-45BF-B1D0-FBDC6BD583F4}" type="pres">
      <dgm:prSet presAssocID="{CDFD2B69-4FBD-443C-91CB-B7C8F16F5EF2}" presName="rootText" presStyleLbl="node2" presStyleIdx="3" presStyleCnt="5">
        <dgm:presLayoutVars>
          <dgm:chPref val="3"/>
        </dgm:presLayoutVars>
      </dgm:prSet>
      <dgm:spPr/>
    </dgm:pt>
    <dgm:pt modelId="{007F2947-3587-461A-99FC-B7DB104F8231}" type="pres">
      <dgm:prSet presAssocID="{CDFD2B69-4FBD-443C-91CB-B7C8F16F5EF2}" presName="rootConnector" presStyleLbl="node2" presStyleIdx="3" presStyleCnt="5"/>
      <dgm:spPr/>
    </dgm:pt>
    <dgm:pt modelId="{0EE4D89C-4699-4F7E-91AF-74FACE6414BE}" type="pres">
      <dgm:prSet presAssocID="{CDFD2B69-4FBD-443C-91CB-B7C8F16F5EF2}" presName="hierChild4" presStyleCnt="0"/>
      <dgm:spPr/>
    </dgm:pt>
    <dgm:pt modelId="{CBFABCB6-BCC0-400D-8A7C-F475E61974FF}" type="pres">
      <dgm:prSet presAssocID="{CDFD2B69-4FBD-443C-91CB-B7C8F16F5EF2}" presName="hierChild5" presStyleCnt="0"/>
      <dgm:spPr/>
    </dgm:pt>
    <dgm:pt modelId="{BCFA0F18-9DB2-4A2B-AC94-E638A16C312E}" type="pres">
      <dgm:prSet presAssocID="{412CF0E3-69A3-4840-ABCF-91AF2C5F5B43}" presName="hierChild3" presStyleCnt="0"/>
      <dgm:spPr/>
    </dgm:pt>
    <dgm:pt modelId="{567EC7B6-CED4-4158-8477-4E847B03E435}" type="pres">
      <dgm:prSet presAssocID="{9F77C530-B814-4EE2-AB90-6531B8C685B7}" presName="Name115" presStyleLbl="parChTrans1D2" presStyleIdx="4" presStyleCnt="6"/>
      <dgm:spPr/>
    </dgm:pt>
    <dgm:pt modelId="{D6D136E3-9E22-4B55-B7E1-AB0CC486D371}" type="pres">
      <dgm:prSet presAssocID="{56AC0509-076A-46CF-B8E5-AB3737F9688E}" presName="hierRoot3" presStyleCnt="0">
        <dgm:presLayoutVars>
          <dgm:hierBranch val="init"/>
        </dgm:presLayoutVars>
      </dgm:prSet>
      <dgm:spPr/>
    </dgm:pt>
    <dgm:pt modelId="{AC101154-3D80-4A9D-9823-CCF3E48FB686}" type="pres">
      <dgm:prSet presAssocID="{56AC0509-076A-46CF-B8E5-AB3737F9688E}" presName="rootComposite3" presStyleCnt="0"/>
      <dgm:spPr/>
    </dgm:pt>
    <dgm:pt modelId="{21416B1D-9C4A-4194-B444-DFD9E3DD814D}" type="pres">
      <dgm:prSet presAssocID="{56AC0509-076A-46CF-B8E5-AB3737F9688E}" presName="rootText3" presStyleLbl="asst1" presStyleIdx="0" presStyleCnt="1">
        <dgm:presLayoutVars>
          <dgm:chPref val="3"/>
        </dgm:presLayoutVars>
      </dgm:prSet>
      <dgm:spPr/>
    </dgm:pt>
    <dgm:pt modelId="{34C947D8-AAA6-4663-9293-CA1AA8F32FF3}" type="pres">
      <dgm:prSet presAssocID="{56AC0509-076A-46CF-B8E5-AB3737F9688E}" presName="rootConnector3" presStyleLbl="asst1" presStyleIdx="0" presStyleCnt="1"/>
      <dgm:spPr/>
    </dgm:pt>
    <dgm:pt modelId="{F094A843-DF3C-42F5-AE99-530BE1FC52C2}" type="pres">
      <dgm:prSet presAssocID="{56AC0509-076A-46CF-B8E5-AB3737F9688E}" presName="hierChild6" presStyleCnt="0"/>
      <dgm:spPr/>
    </dgm:pt>
    <dgm:pt modelId="{EB2FDB6D-94A6-4494-8996-CC32B950B3D5}" type="pres">
      <dgm:prSet presAssocID="{56AC0509-076A-46CF-B8E5-AB3737F9688E}" presName="hierChild7" presStyleCnt="0"/>
      <dgm:spPr/>
    </dgm:pt>
    <dgm:pt modelId="{04F0D08D-4E7E-431B-862E-EC302FA8DCF4}" type="pres">
      <dgm:prSet presAssocID="{2EEA5BF9-B157-4BB2-B56C-C6D5AB0782DD}" presName="hierRoot1" presStyleCnt="0">
        <dgm:presLayoutVars>
          <dgm:hierBranch val="init"/>
        </dgm:presLayoutVars>
      </dgm:prSet>
      <dgm:spPr/>
    </dgm:pt>
    <dgm:pt modelId="{17BC8D94-7178-441F-902C-28597575D784}" type="pres">
      <dgm:prSet presAssocID="{2EEA5BF9-B157-4BB2-B56C-C6D5AB0782DD}" presName="rootComposite1" presStyleCnt="0"/>
      <dgm:spPr/>
    </dgm:pt>
    <dgm:pt modelId="{84D12BCD-54C5-4E4C-A6BE-0963BBAE5F5F}" type="pres">
      <dgm:prSet presAssocID="{2EEA5BF9-B157-4BB2-B56C-C6D5AB0782DD}" presName="rootText1" presStyleLbl="node0" presStyleIdx="1" presStyleCnt="2">
        <dgm:presLayoutVars>
          <dgm:chPref val="3"/>
        </dgm:presLayoutVars>
      </dgm:prSet>
      <dgm:spPr/>
    </dgm:pt>
    <dgm:pt modelId="{EED604BD-67A3-4BAA-97CD-E4806A98CE6F}" type="pres">
      <dgm:prSet presAssocID="{2EEA5BF9-B157-4BB2-B56C-C6D5AB0782DD}" presName="rootConnector1" presStyleLbl="node1" presStyleIdx="0" presStyleCnt="0"/>
      <dgm:spPr/>
    </dgm:pt>
    <dgm:pt modelId="{BF68AB5A-C736-4905-955F-8369B9BEBF5D}" type="pres">
      <dgm:prSet presAssocID="{2EEA5BF9-B157-4BB2-B56C-C6D5AB0782DD}" presName="hierChild2" presStyleCnt="0"/>
      <dgm:spPr/>
    </dgm:pt>
    <dgm:pt modelId="{20762A29-7518-47EE-936D-2BC55DBE2279}" type="pres">
      <dgm:prSet presAssocID="{10C94B4C-B2B5-48E5-872E-D1809269210A}" presName="Name64" presStyleLbl="parChTrans1D2" presStyleIdx="5" presStyleCnt="6"/>
      <dgm:spPr/>
    </dgm:pt>
    <dgm:pt modelId="{05CCC35D-EA4B-470F-9783-1D7EDB4DC066}" type="pres">
      <dgm:prSet presAssocID="{7C0B542E-228B-48AE-9230-0E9784B34810}" presName="hierRoot2" presStyleCnt="0">
        <dgm:presLayoutVars>
          <dgm:hierBranch val="init"/>
        </dgm:presLayoutVars>
      </dgm:prSet>
      <dgm:spPr/>
    </dgm:pt>
    <dgm:pt modelId="{9D803FC0-7070-4F10-8019-91BD1113E0DE}" type="pres">
      <dgm:prSet presAssocID="{7C0B542E-228B-48AE-9230-0E9784B34810}" presName="rootComposite" presStyleCnt="0"/>
      <dgm:spPr/>
    </dgm:pt>
    <dgm:pt modelId="{741719A9-0A80-4726-AC8B-8413C5AC0ACF}" type="pres">
      <dgm:prSet presAssocID="{7C0B542E-228B-48AE-9230-0E9784B34810}" presName="rootText" presStyleLbl="node2" presStyleIdx="4" presStyleCnt="5">
        <dgm:presLayoutVars>
          <dgm:chPref val="3"/>
        </dgm:presLayoutVars>
      </dgm:prSet>
      <dgm:spPr/>
    </dgm:pt>
    <dgm:pt modelId="{749EEBE6-AF43-483A-AFE6-2D67624F4127}" type="pres">
      <dgm:prSet presAssocID="{7C0B542E-228B-48AE-9230-0E9784B34810}" presName="rootConnector" presStyleLbl="node2" presStyleIdx="4" presStyleCnt="5"/>
      <dgm:spPr/>
    </dgm:pt>
    <dgm:pt modelId="{266F08BB-B0EA-4A41-BD6D-8377E7A676A0}" type="pres">
      <dgm:prSet presAssocID="{7C0B542E-228B-48AE-9230-0E9784B34810}" presName="hierChild4" presStyleCnt="0"/>
      <dgm:spPr/>
    </dgm:pt>
    <dgm:pt modelId="{F604DED3-0D5E-4F65-A243-DD1099CFBD35}" type="pres">
      <dgm:prSet presAssocID="{7C0B542E-228B-48AE-9230-0E9784B34810}" presName="hierChild5" presStyleCnt="0"/>
      <dgm:spPr/>
    </dgm:pt>
    <dgm:pt modelId="{D21810E0-8872-43FE-9EC0-966F0B65C28C}" type="pres">
      <dgm:prSet presAssocID="{2EEA5BF9-B157-4BB2-B56C-C6D5AB0782DD}" presName="hierChild3" presStyleCnt="0"/>
      <dgm:spPr/>
    </dgm:pt>
  </dgm:ptLst>
  <dgm:cxnLst>
    <dgm:cxn modelId="{95B8C805-219F-46A9-94F6-0EEEBD86A519}" type="presOf" srcId="{D7FE86BD-93CE-4670-9239-907278AEAD46}" destId="{1FEDD02E-9A9A-4E6F-889C-B45351F82FE2}" srcOrd="1" destOrd="0" presId="urn:microsoft.com/office/officeart/2009/3/layout/HorizontalOrganizationChart"/>
    <dgm:cxn modelId="{BEA0A20C-8081-481A-915F-85142A3F88D3}" type="presOf" srcId="{44ACE3A0-09B9-4D82-9816-166A1C976530}" destId="{991B20AA-0E56-4C8F-97C4-F0D020E0CFDC}" srcOrd="0" destOrd="0" presId="urn:microsoft.com/office/officeart/2009/3/layout/HorizontalOrganizationChart"/>
    <dgm:cxn modelId="{748BD514-4D53-45B4-8AD8-745DD19F36AB}" type="presOf" srcId="{7C0B542E-228B-48AE-9230-0E9784B34810}" destId="{741719A9-0A80-4726-AC8B-8413C5AC0ACF}" srcOrd="0" destOrd="0" presId="urn:microsoft.com/office/officeart/2009/3/layout/HorizontalOrganizationChart"/>
    <dgm:cxn modelId="{3E74B31E-66EA-4688-AF89-1306A134DAE5}" type="presOf" srcId="{10C94B4C-B2B5-48E5-872E-D1809269210A}" destId="{20762A29-7518-47EE-936D-2BC55DBE2279}" srcOrd="0" destOrd="0" presId="urn:microsoft.com/office/officeart/2009/3/layout/HorizontalOrganizationChart"/>
    <dgm:cxn modelId="{377B9D32-0124-4A11-9A58-87FC32A6D0B6}" type="presOf" srcId="{7806D660-B179-4F5E-AE80-6D26E7A04D05}" destId="{E4DF4BBD-FD6B-4C44-8924-E4A29714A9BE}" srcOrd="1" destOrd="0" presId="urn:microsoft.com/office/officeart/2009/3/layout/HorizontalOrganizationChart"/>
    <dgm:cxn modelId="{B687E43D-4502-4089-8348-DE87C705F487}" srcId="{44ACE3A0-09B9-4D82-9816-166A1C976530}" destId="{2EEA5BF9-B157-4BB2-B56C-C6D5AB0782DD}" srcOrd="1" destOrd="0" parTransId="{DB7BB37B-A7F6-4510-BAF8-D25B1C49286F}" sibTransId="{A7D4276A-0510-45C3-B304-7FE59A5A23F1}"/>
    <dgm:cxn modelId="{68871C60-EDD4-4AFC-8382-268D59918452}" type="presOf" srcId="{2EEA5BF9-B157-4BB2-B56C-C6D5AB0782DD}" destId="{EED604BD-67A3-4BAA-97CD-E4806A98CE6F}" srcOrd="1" destOrd="0" presId="urn:microsoft.com/office/officeart/2009/3/layout/HorizontalOrganizationChart"/>
    <dgm:cxn modelId="{D6FB2762-3B3A-4493-87A3-DF0AC3A81C79}" type="presOf" srcId="{7806D660-B179-4F5E-AE80-6D26E7A04D05}" destId="{5FD3796B-FE9B-450E-B84E-EC4F9606FEE4}" srcOrd="0" destOrd="0" presId="urn:microsoft.com/office/officeart/2009/3/layout/HorizontalOrganizationChart"/>
    <dgm:cxn modelId="{00560652-C324-4E5B-82E4-B6CC1485B33C}" type="presOf" srcId="{1755C0E3-3B95-411A-A6C0-C5B8C9E4EE1C}" destId="{78D8E489-D2F6-44BF-8025-568DA0A9A0F0}" srcOrd="0" destOrd="0" presId="urn:microsoft.com/office/officeart/2009/3/layout/HorizontalOrganizationChart"/>
    <dgm:cxn modelId="{9C805776-517E-4429-99D3-8EBB56A10D4E}" type="presOf" srcId="{CDFD2B69-4FBD-443C-91CB-B7C8F16F5EF2}" destId="{7505B11B-9115-45BF-B1D0-FBDC6BD583F4}" srcOrd="0" destOrd="0" presId="urn:microsoft.com/office/officeart/2009/3/layout/HorizontalOrganizationChart"/>
    <dgm:cxn modelId="{4EDCD078-E9DA-491B-97BB-6C810B946669}" type="presOf" srcId="{56AC0509-076A-46CF-B8E5-AB3737F9688E}" destId="{34C947D8-AAA6-4663-9293-CA1AA8F32FF3}" srcOrd="1" destOrd="0" presId="urn:microsoft.com/office/officeart/2009/3/layout/HorizontalOrganizationChart"/>
    <dgm:cxn modelId="{ECF0247A-5408-44AF-8754-2B295B90B8F0}" srcId="{412CF0E3-69A3-4840-ABCF-91AF2C5F5B43}" destId="{034192BC-DC32-4325-8EA3-8F734CD86015}" srcOrd="2" destOrd="0" parTransId="{94C2EFA2-D392-421A-8518-AEFE06FE982B}" sibTransId="{B25BDDFB-2D38-41BE-9282-F80CEB187ED6}"/>
    <dgm:cxn modelId="{64E02E7D-C234-49C0-AC44-104A3EC321E0}" type="presOf" srcId="{CDFD2B69-4FBD-443C-91CB-B7C8F16F5EF2}" destId="{007F2947-3587-461A-99FC-B7DB104F8231}" srcOrd="1" destOrd="0" presId="urn:microsoft.com/office/officeart/2009/3/layout/HorizontalOrganizationChart"/>
    <dgm:cxn modelId="{BB579789-4CEA-4CA8-823B-2FFFDC9A98FF}" type="presOf" srcId="{412CF0E3-69A3-4840-ABCF-91AF2C5F5B43}" destId="{0A9049E1-1E38-4813-82D7-94238CF7FEFD}" srcOrd="0" destOrd="0" presId="urn:microsoft.com/office/officeart/2009/3/layout/HorizontalOrganizationChart"/>
    <dgm:cxn modelId="{90B39290-8551-46A5-AC32-4A76BBA8884D}" type="presOf" srcId="{412CF0E3-69A3-4840-ABCF-91AF2C5F5B43}" destId="{F45C02EB-7C7C-4004-B0FD-F70D1F74A0E8}" srcOrd="1" destOrd="0" presId="urn:microsoft.com/office/officeart/2009/3/layout/HorizontalOrganizationChart"/>
    <dgm:cxn modelId="{3CDD4591-9B0C-4479-A9C7-BD2780AD8188}" type="presOf" srcId="{4CFB74C1-8BC0-4D26-8CC5-6FE3C644EAD3}" destId="{88346E2E-0025-4642-BCE3-A2A553E55FC5}" srcOrd="0" destOrd="0" presId="urn:microsoft.com/office/officeart/2009/3/layout/HorizontalOrganizationChart"/>
    <dgm:cxn modelId="{B32BDE95-7F95-4AFD-AC0D-4F0F9EA4D13B}" type="presOf" srcId="{7C0B542E-228B-48AE-9230-0E9784B34810}" destId="{749EEBE6-AF43-483A-AFE6-2D67624F4127}" srcOrd="1" destOrd="0" presId="urn:microsoft.com/office/officeart/2009/3/layout/HorizontalOrganizationChart"/>
    <dgm:cxn modelId="{8EFCB296-9779-4982-B5C2-4208143476BA}" type="presOf" srcId="{E2C49AB1-50CA-4CBB-B9DC-E354F5492D7F}" destId="{E78AEDA7-DEB3-4572-9024-CCDC5729E705}" srcOrd="0" destOrd="0" presId="urn:microsoft.com/office/officeart/2009/3/layout/HorizontalOrganizationChart"/>
    <dgm:cxn modelId="{EB0E5A97-F32D-4336-B238-D8EBF01C7B40}" srcId="{412CF0E3-69A3-4840-ABCF-91AF2C5F5B43}" destId="{56AC0509-076A-46CF-B8E5-AB3737F9688E}" srcOrd="0" destOrd="0" parTransId="{9F77C530-B814-4EE2-AB90-6531B8C685B7}" sibTransId="{3C1D0A5E-0DA2-49C2-B62C-88E12458ACE4}"/>
    <dgm:cxn modelId="{C9E80BA2-DC1C-4CAD-B683-E9F97CB63999}" type="presOf" srcId="{2EEA5BF9-B157-4BB2-B56C-C6D5AB0782DD}" destId="{84D12BCD-54C5-4E4C-A6BE-0963BBAE5F5F}" srcOrd="0" destOrd="0" presId="urn:microsoft.com/office/officeart/2009/3/layout/HorizontalOrganizationChart"/>
    <dgm:cxn modelId="{6BFA06B6-2FB8-41D7-9C7B-B020E9EDF860}" srcId="{412CF0E3-69A3-4840-ABCF-91AF2C5F5B43}" destId="{CDFD2B69-4FBD-443C-91CB-B7C8F16F5EF2}" srcOrd="4" destOrd="0" parTransId="{1755C0E3-3B95-411A-A6C0-C5B8C9E4EE1C}" sibTransId="{98BA230A-224A-4978-9530-0900B41DB61C}"/>
    <dgm:cxn modelId="{6EEF2AB8-D55E-4FFE-B520-2E8BCB0BD77C}" type="presOf" srcId="{9F77C530-B814-4EE2-AB90-6531B8C685B7}" destId="{567EC7B6-CED4-4158-8477-4E847B03E435}" srcOrd="0" destOrd="0" presId="urn:microsoft.com/office/officeart/2009/3/layout/HorizontalOrganizationChart"/>
    <dgm:cxn modelId="{EA6762D3-FD8D-426F-974B-80AE8B4EEFBF}" srcId="{412CF0E3-69A3-4840-ABCF-91AF2C5F5B43}" destId="{D7FE86BD-93CE-4670-9239-907278AEAD46}" srcOrd="3" destOrd="0" parTransId="{4CFB74C1-8BC0-4D26-8CC5-6FE3C644EAD3}" sibTransId="{816124E9-7480-4AEA-9251-1DFD115BDBCF}"/>
    <dgm:cxn modelId="{12CF3CDD-1E1F-4FF0-BEFC-2F8B63C19B22}" type="presOf" srcId="{034192BC-DC32-4325-8EA3-8F734CD86015}" destId="{50A256A2-726E-4334-B557-DEF7A467F969}" srcOrd="0" destOrd="0" presId="urn:microsoft.com/office/officeart/2009/3/layout/HorizontalOrganizationChart"/>
    <dgm:cxn modelId="{5D662CE3-B48E-4DA9-98CB-05356B60052E}" srcId="{412CF0E3-69A3-4840-ABCF-91AF2C5F5B43}" destId="{7806D660-B179-4F5E-AE80-6D26E7A04D05}" srcOrd="1" destOrd="0" parTransId="{E2C49AB1-50CA-4CBB-B9DC-E354F5492D7F}" sibTransId="{0EF71A7F-4026-44FD-80E5-23D4F0265EB7}"/>
    <dgm:cxn modelId="{E0081CEF-15C5-4F7F-AFE8-743CE3E8ABCA}" type="presOf" srcId="{034192BC-DC32-4325-8EA3-8F734CD86015}" destId="{31FBF104-E8EF-44BD-8AF4-B298EAA9D3EE}" srcOrd="1" destOrd="0" presId="urn:microsoft.com/office/officeart/2009/3/layout/HorizontalOrganizationChart"/>
    <dgm:cxn modelId="{7DBE83F5-49CF-4096-A957-A93A33C3D110}" srcId="{2EEA5BF9-B157-4BB2-B56C-C6D5AB0782DD}" destId="{7C0B542E-228B-48AE-9230-0E9784B34810}" srcOrd="0" destOrd="0" parTransId="{10C94B4C-B2B5-48E5-872E-D1809269210A}" sibTransId="{BD95A088-6833-43BC-B386-2D21039B8F83}"/>
    <dgm:cxn modelId="{BB5254FE-B952-4A12-A1B1-6D6E5436E031}" srcId="{44ACE3A0-09B9-4D82-9816-166A1C976530}" destId="{412CF0E3-69A3-4840-ABCF-91AF2C5F5B43}" srcOrd="0" destOrd="0" parTransId="{9701842B-713B-4894-9EC0-9CF221DBD8C4}" sibTransId="{3F2E914A-C313-4504-8552-4F090D83CF74}"/>
    <dgm:cxn modelId="{DD96C7FE-877A-4DF2-8FBD-D2AF00180D48}" type="presOf" srcId="{94C2EFA2-D392-421A-8518-AEFE06FE982B}" destId="{EED6F5FB-A3B6-45C4-A5DB-FD7DDD631597}" srcOrd="0" destOrd="0" presId="urn:microsoft.com/office/officeart/2009/3/layout/HorizontalOrganizationChart"/>
    <dgm:cxn modelId="{98387FFF-2FE3-4E29-A167-6D03262F5356}" type="presOf" srcId="{56AC0509-076A-46CF-B8E5-AB3737F9688E}" destId="{21416B1D-9C4A-4194-B444-DFD9E3DD814D}" srcOrd="0" destOrd="0" presId="urn:microsoft.com/office/officeart/2009/3/layout/HorizontalOrganizationChart"/>
    <dgm:cxn modelId="{ECE9C8FF-47DC-4070-8FF6-1D9D70AB559C}" type="presOf" srcId="{D7FE86BD-93CE-4670-9239-907278AEAD46}" destId="{050A1965-EDC7-4C41-BAA3-820AA62B386D}" srcOrd="0" destOrd="0" presId="urn:microsoft.com/office/officeart/2009/3/layout/HorizontalOrganizationChart"/>
    <dgm:cxn modelId="{7738B635-EC64-45D6-98FF-A71746D93987}" type="presParOf" srcId="{991B20AA-0E56-4C8F-97C4-F0D020E0CFDC}" destId="{47C8140A-9BCC-492D-A36D-FDB40ED19733}" srcOrd="0" destOrd="0" presId="urn:microsoft.com/office/officeart/2009/3/layout/HorizontalOrganizationChart"/>
    <dgm:cxn modelId="{6674EB5D-393F-4AF8-AF6B-C0D1CCAD38AA}" type="presParOf" srcId="{47C8140A-9BCC-492D-A36D-FDB40ED19733}" destId="{9EF62E70-B0AA-4D93-8EFB-8F6750D41E5F}" srcOrd="0" destOrd="0" presId="urn:microsoft.com/office/officeart/2009/3/layout/HorizontalOrganizationChart"/>
    <dgm:cxn modelId="{BD02E875-1727-4BC4-A269-D5C572661935}" type="presParOf" srcId="{9EF62E70-B0AA-4D93-8EFB-8F6750D41E5F}" destId="{0A9049E1-1E38-4813-82D7-94238CF7FEFD}" srcOrd="0" destOrd="0" presId="urn:microsoft.com/office/officeart/2009/3/layout/HorizontalOrganizationChart"/>
    <dgm:cxn modelId="{614F30E7-6A2B-4981-8FEB-167F479AC8C4}" type="presParOf" srcId="{9EF62E70-B0AA-4D93-8EFB-8F6750D41E5F}" destId="{F45C02EB-7C7C-4004-B0FD-F70D1F74A0E8}" srcOrd="1" destOrd="0" presId="urn:microsoft.com/office/officeart/2009/3/layout/HorizontalOrganizationChart"/>
    <dgm:cxn modelId="{E943FF7C-5455-4722-91A8-57D26835B4A1}" type="presParOf" srcId="{47C8140A-9BCC-492D-A36D-FDB40ED19733}" destId="{6E2CFC27-5040-4E7A-9633-1541D05E13AF}" srcOrd="1" destOrd="0" presId="urn:microsoft.com/office/officeart/2009/3/layout/HorizontalOrganizationChart"/>
    <dgm:cxn modelId="{F9374C8F-A613-4C58-81F7-5CE6735D0BD1}" type="presParOf" srcId="{6E2CFC27-5040-4E7A-9633-1541D05E13AF}" destId="{E78AEDA7-DEB3-4572-9024-CCDC5729E705}" srcOrd="0" destOrd="0" presId="urn:microsoft.com/office/officeart/2009/3/layout/HorizontalOrganizationChart"/>
    <dgm:cxn modelId="{F83D9F22-50AC-475C-9E03-EB0C45681AC1}" type="presParOf" srcId="{6E2CFC27-5040-4E7A-9633-1541D05E13AF}" destId="{43E44D9B-68E2-412E-8AD9-191FCE90A937}" srcOrd="1" destOrd="0" presId="urn:microsoft.com/office/officeart/2009/3/layout/HorizontalOrganizationChart"/>
    <dgm:cxn modelId="{9B8A2165-8F3D-4544-AD71-B033C70ED815}" type="presParOf" srcId="{43E44D9B-68E2-412E-8AD9-191FCE90A937}" destId="{3090A745-2898-4ACD-91E4-A297D433DD53}" srcOrd="0" destOrd="0" presId="urn:microsoft.com/office/officeart/2009/3/layout/HorizontalOrganizationChart"/>
    <dgm:cxn modelId="{445ECD8C-C063-4290-AE1A-79A6BEF68FAF}" type="presParOf" srcId="{3090A745-2898-4ACD-91E4-A297D433DD53}" destId="{5FD3796B-FE9B-450E-B84E-EC4F9606FEE4}" srcOrd="0" destOrd="0" presId="urn:microsoft.com/office/officeart/2009/3/layout/HorizontalOrganizationChart"/>
    <dgm:cxn modelId="{D78CCC3B-64B0-4BEB-B7B7-2FD77BAB7F06}" type="presParOf" srcId="{3090A745-2898-4ACD-91E4-A297D433DD53}" destId="{E4DF4BBD-FD6B-4C44-8924-E4A29714A9BE}" srcOrd="1" destOrd="0" presId="urn:microsoft.com/office/officeart/2009/3/layout/HorizontalOrganizationChart"/>
    <dgm:cxn modelId="{A66E94FA-CE44-4441-A266-4166725986AF}" type="presParOf" srcId="{43E44D9B-68E2-412E-8AD9-191FCE90A937}" destId="{A30D0C4A-24B0-45CA-8CC9-D070CC74B83F}" srcOrd="1" destOrd="0" presId="urn:microsoft.com/office/officeart/2009/3/layout/HorizontalOrganizationChart"/>
    <dgm:cxn modelId="{F3E45253-8E5D-48BC-AD2D-93A7E92F2E13}" type="presParOf" srcId="{43E44D9B-68E2-412E-8AD9-191FCE90A937}" destId="{B377A871-D083-48D4-BDC5-C30CCB74088E}" srcOrd="2" destOrd="0" presId="urn:microsoft.com/office/officeart/2009/3/layout/HorizontalOrganizationChart"/>
    <dgm:cxn modelId="{D149E821-74C7-41F4-AD47-1148DE518BA5}" type="presParOf" srcId="{6E2CFC27-5040-4E7A-9633-1541D05E13AF}" destId="{EED6F5FB-A3B6-45C4-A5DB-FD7DDD631597}" srcOrd="2" destOrd="0" presId="urn:microsoft.com/office/officeart/2009/3/layout/HorizontalOrganizationChart"/>
    <dgm:cxn modelId="{EA77BB70-F214-45EF-8AAF-0ECF43F96F87}" type="presParOf" srcId="{6E2CFC27-5040-4E7A-9633-1541D05E13AF}" destId="{4C640F91-D8D7-4EF2-AEAB-76F18DC43BA2}" srcOrd="3" destOrd="0" presId="urn:microsoft.com/office/officeart/2009/3/layout/HorizontalOrganizationChart"/>
    <dgm:cxn modelId="{9E1F348E-422B-41FB-ABC4-BE3F274E7F04}" type="presParOf" srcId="{4C640F91-D8D7-4EF2-AEAB-76F18DC43BA2}" destId="{5C887810-E686-494D-A959-EBDDFD3D192F}" srcOrd="0" destOrd="0" presId="urn:microsoft.com/office/officeart/2009/3/layout/HorizontalOrganizationChart"/>
    <dgm:cxn modelId="{335C3E81-F39F-4D19-829B-CC542458E78E}" type="presParOf" srcId="{5C887810-E686-494D-A959-EBDDFD3D192F}" destId="{50A256A2-726E-4334-B557-DEF7A467F969}" srcOrd="0" destOrd="0" presId="urn:microsoft.com/office/officeart/2009/3/layout/HorizontalOrganizationChart"/>
    <dgm:cxn modelId="{6B2DBC4C-94DE-40DF-9BBC-417EDAB3D650}" type="presParOf" srcId="{5C887810-E686-494D-A959-EBDDFD3D192F}" destId="{31FBF104-E8EF-44BD-8AF4-B298EAA9D3EE}" srcOrd="1" destOrd="0" presId="urn:microsoft.com/office/officeart/2009/3/layout/HorizontalOrganizationChart"/>
    <dgm:cxn modelId="{0E42B9EC-93A0-4CB1-8BAE-01FA3AD67D00}" type="presParOf" srcId="{4C640F91-D8D7-4EF2-AEAB-76F18DC43BA2}" destId="{91B01528-7B29-44D8-ABBC-986422E5239E}" srcOrd="1" destOrd="0" presId="urn:microsoft.com/office/officeart/2009/3/layout/HorizontalOrganizationChart"/>
    <dgm:cxn modelId="{42E9DA3A-809A-4747-9E31-9BF7A00064AC}" type="presParOf" srcId="{4C640F91-D8D7-4EF2-AEAB-76F18DC43BA2}" destId="{430B1E50-FD80-4468-A045-CE2AA3329B3E}" srcOrd="2" destOrd="0" presId="urn:microsoft.com/office/officeart/2009/3/layout/HorizontalOrganizationChart"/>
    <dgm:cxn modelId="{BB85BE03-B097-4A41-BCEC-CEDF54948138}" type="presParOf" srcId="{6E2CFC27-5040-4E7A-9633-1541D05E13AF}" destId="{88346E2E-0025-4642-BCE3-A2A553E55FC5}" srcOrd="4" destOrd="0" presId="urn:microsoft.com/office/officeart/2009/3/layout/HorizontalOrganizationChart"/>
    <dgm:cxn modelId="{3732A6A4-3D24-44BD-A289-1A2BB580EBC4}" type="presParOf" srcId="{6E2CFC27-5040-4E7A-9633-1541D05E13AF}" destId="{21AB8A60-81AB-47BA-8DEF-1598245D1B33}" srcOrd="5" destOrd="0" presId="urn:microsoft.com/office/officeart/2009/3/layout/HorizontalOrganizationChart"/>
    <dgm:cxn modelId="{7521F5C2-9965-486B-BAAA-5BA8AA8D8194}" type="presParOf" srcId="{21AB8A60-81AB-47BA-8DEF-1598245D1B33}" destId="{F6797170-5F83-43CF-BFE2-C69E4F829B5B}" srcOrd="0" destOrd="0" presId="urn:microsoft.com/office/officeart/2009/3/layout/HorizontalOrganizationChart"/>
    <dgm:cxn modelId="{9A6A711D-23C9-496C-BF2D-F7F5CAB19F80}" type="presParOf" srcId="{F6797170-5F83-43CF-BFE2-C69E4F829B5B}" destId="{050A1965-EDC7-4C41-BAA3-820AA62B386D}" srcOrd="0" destOrd="0" presId="urn:microsoft.com/office/officeart/2009/3/layout/HorizontalOrganizationChart"/>
    <dgm:cxn modelId="{B7E10286-412F-405A-8057-C3BEC43C7955}" type="presParOf" srcId="{F6797170-5F83-43CF-BFE2-C69E4F829B5B}" destId="{1FEDD02E-9A9A-4E6F-889C-B45351F82FE2}" srcOrd="1" destOrd="0" presId="urn:microsoft.com/office/officeart/2009/3/layout/HorizontalOrganizationChart"/>
    <dgm:cxn modelId="{7419B1F3-C506-4584-B61C-F56471D2B611}" type="presParOf" srcId="{21AB8A60-81AB-47BA-8DEF-1598245D1B33}" destId="{02256AB2-5746-4E42-9ABE-E65F0A7F3F81}" srcOrd="1" destOrd="0" presId="urn:microsoft.com/office/officeart/2009/3/layout/HorizontalOrganizationChart"/>
    <dgm:cxn modelId="{BC85B314-736D-4CA6-98EE-FC1C18757C0E}" type="presParOf" srcId="{21AB8A60-81AB-47BA-8DEF-1598245D1B33}" destId="{97CBDC0A-F020-437F-AC47-7B624010C50A}" srcOrd="2" destOrd="0" presId="urn:microsoft.com/office/officeart/2009/3/layout/HorizontalOrganizationChart"/>
    <dgm:cxn modelId="{83B695FF-65EE-415C-92DB-7AB482186623}" type="presParOf" srcId="{6E2CFC27-5040-4E7A-9633-1541D05E13AF}" destId="{78D8E489-D2F6-44BF-8025-568DA0A9A0F0}" srcOrd="6" destOrd="0" presId="urn:microsoft.com/office/officeart/2009/3/layout/HorizontalOrganizationChart"/>
    <dgm:cxn modelId="{697F707B-0B2A-42B2-8755-BEF862215D85}" type="presParOf" srcId="{6E2CFC27-5040-4E7A-9633-1541D05E13AF}" destId="{2C51624A-D855-493D-869B-004BE040ADF4}" srcOrd="7" destOrd="0" presId="urn:microsoft.com/office/officeart/2009/3/layout/HorizontalOrganizationChart"/>
    <dgm:cxn modelId="{9D4DE0EF-80A7-4FBF-859F-D2D428CEEBD3}" type="presParOf" srcId="{2C51624A-D855-493D-869B-004BE040ADF4}" destId="{CC3213D4-7402-48C5-B2B3-7642DE68F9FE}" srcOrd="0" destOrd="0" presId="urn:microsoft.com/office/officeart/2009/3/layout/HorizontalOrganizationChart"/>
    <dgm:cxn modelId="{CA269468-C376-48D1-8AE2-3E42A362868E}" type="presParOf" srcId="{CC3213D4-7402-48C5-B2B3-7642DE68F9FE}" destId="{7505B11B-9115-45BF-B1D0-FBDC6BD583F4}" srcOrd="0" destOrd="0" presId="urn:microsoft.com/office/officeart/2009/3/layout/HorizontalOrganizationChart"/>
    <dgm:cxn modelId="{24E6C418-8A26-450C-A99B-6EC53FE5BB84}" type="presParOf" srcId="{CC3213D4-7402-48C5-B2B3-7642DE68F9FE}" destId="{007F2947-3587-461A-99FC-B7DB104F8231}" srcOrd="1" destOrd="0" presId="urn:microsoft.com/office/officeart/2009/3/layout/HorizontalOrganizationChart"/>
    <dgm:cxn modelId="{F95950E7-6A90-4906-B799-81D813C52EB0}" type="presParOf" srcId="{2C51624A-D855-493D-869B-004BE040ADF4}" destId="{0EE4D89C-4699-4F7E-91AF-74FACE6414BE}" srcOrd="1" destOrd="0" presId="urn:microsoft.com/office/officeart/2009/3/layout/HorizontalOrganizationChart"/>
    <dgm:cxn modelId="{7A440FCC-6F03-4F06-A4D2-36FF7AABABCD}" type="presParOf" srcId="{2C51624A-D855-493D-869B-004BE040ADF4}" destId="{CBFABCB6-BCC0-400D-8A7C-F475E61974FF}" srcOrd="2" destOrd="0" presId="urn:microsoft.com/office/officeart/2009/3/layout/HorizontalOrganizationChart"/>
    <dgm:cxn modelId="{3C970B57-5A7A-46EE-A76F-D5CE2702D5D3}" type="presParOf" srcId="{47C8140A-9BCC-492D-A36D-FDB40ED19733}" destId="{BCFA0F18-9DB2-4A2B-AC94-E638A16C312E}" srcOrd="2" destOrd="0" presId="urn:microsoft.com/office/officeart/2009/3/layout/HorizontalOrganizationChart"/>
    <dgm:cxn modelId="{65E34C02-D5A5-4758-B20E-1C9F69A20461}" type="presParOf" srcId="{BCFA0F18-9DB2-4A2B-AC94-E638A16C312E}" destId="{567EC7B6-CED4-4158-8477-4E847B03E435}" srcOrd="0" destOrd="0" presId="urn:microsoft.com/office/officeart/2009/3/layout/HorizontalOrganizationChart"/>
    <dgm:cxn modelId="{703F1FBE-77EB-4CE1-8556-D4A99970518F}" type="presParOf" srcId="{BCFA0F18-9DB2-4A2B-AC94-E638A16C312E}" destId="{D6D136E3-9E22-4B55-B7E1-AB0CC486D371}" srcOrd="1" destOrd="0" presId="urn:microsoft.com/office/officeart/2009/3/layout/HorizontalOrganizationChart"/>
    <dgm:cxn modelId="{064A985E-7D39-45CD-A341-C2038EA6E6A1}" type="presParOf" srcId="{D6D136E3-9E22-4B55-B7E1-AB0CC486D371}" destId="{AC101154-3D80-4A9D-9823-CCF3E48FB686}" srcOrd="0" destOrd="0" presId="urn:microsoft.com/office/officeart/2009/3/layout/HorizontalOrganizationChart"/>
    <dgm:cxn modelId="{F30FE81F-D971-4FE4-A1C6-24F9D837F55D}" type="presParOf" srcId="{AC101154-3D80-4A9D-9823-CCF3E48FB686}" destId="{21416B1D-9C4A-4194-B444-DFD9E3DD814D}" srcOrd="0" destOrd="0" presId="urn:microsoft.com/office/officeart/2009/3/layout/HorizontalOrganizationChart"/>
    <dgm:cxn modelId="{8620E84C-DD31-4A0C-B9E2-A5509DDE689A}" type="presParOf" srcId="{AC101154-3D80-4A9D-9823-CCF3E48FB686}" destId="{34C947D8-AAA6-4663-9293-CA1AA8F32FF3}" srcOrd="1" destOrd="0" presId="urn:microsoft.com/office/officeart/2009/3/layout/HorizontalOrganizationChart"/>
    <dgm:cxn modelId="{722430E5-BB78-43EE-B247-CDC5A2A00A30}" type="presParOf" srcId="{D6D136E3-9E22-4B55-B7E1-AB0CC486D371}" destId="{F094A843-DF3C-42F5-AE99-530BE1FC52C2}" srcOrd="1" destOrd="0" presId="urn:microsoft.com/office/officeart/2009/3/layout/HorizontalOrganizationChart"/>
    <dgm:cxn modelId="{66768667-5B80-455F-AB30-3C588E6832E5}" type="presParOf" srcId="{D6D136E3-9E22-4B55-B7E1-AB0CC486D371}" destId="{EB2FDB6D-94A6-4494-8996-CC32B950B3D5}" srcOrd="2" destOrd="0" presId="urn:microsoft.com/office/officeart/2009/3/layout/HorizontalOrganizationChart"/>
    <dgm:cxn modelId="{E385FB20-9D2F-4846-A41F-AA5E9DA7C3B6}" type="presParOf" srcId="{991B20AA-0E56-4C8F-97C4-F0D020E0CFDC}" destId="{04F0D08D-4E7E-431B-862E-EC302FA8DCF4}" srcOrd="1" destOrd="0" presId="urn:microsoft.com/office/officeart/2009/3/layout/HorizontalOrganizationChart"/>
    <dgm:cxn modelId="{72EEE203-9FB2-49CB-AC46-05570BC37287}" type="presParOf" srcId="{04F0D08D-4E7E-431B-862E-EC302FA8DCF4}" destId="{17BC8D94-7178-441F-902C-28597575D784}" srcOrd="0" destOrd="0" presId="urn:microsoft.com/office/officeart/2009/3/layout/HorizontalOrganizationChart"/>
    <dgm:cxn modelId="{963234C3-0F00-4F27-BD4B-BF8E81F4EF0C}" type="presParOf" srcId="{17BC8D94-7178-441F-902C-28597575D784}" destId="{84D12BCD-54C5-4E4C-A6BE-0963BBAE5F5F}" srcOrd="0" destOrd="0" presId="urn:microsoft.com/office/officeart/2009/3/layout/HorizontalOrganizationChart"/>
    <dgm:cxn modelId="{496ABB8E-B1D6-4647-9EFC-A6E2DAC6CB30}" type="presParOf" srcId="{17BC8D94-7178-441F-902C-28597575D784}" destId="{EED604BD-67A3-4BAA-97CD-E4806A98CE6F}" srcOrd="1" destOrd="0" presId="urn:microsoft.com/office/officeart/2009/3/layout/HorizontalOrganizationChart"/>
    <dgm:cxn modelId="{CDCD32B3-0C92-469A-AC90-47A81AA0BB6E}" type="presParOf" srcId="{04F0D08D-4E7E-431B-862E-EC302FA8DCF4}" destId="{BF68AB5A-C736-4905-955F-8369B9BEBF5D}" srcOrd="1" destOrd="0" presId="urn:microsoft.com/office/officeart/2009/3/layout/HorizontalOrganizationChart"/>
    <dgm:cxn modelId="{27EEE5DA-0441-47C8-B5D9-30CB503AD054}" type="presParOf" srcId="{BF68AB5A-C736-4905-955F-8369B9BEBF5D}" destId="{20762A29-7518-47EE-936D-2BC55DBE2279}" srcOrd="0" destOrd="0" presId="urn:microsoft.com/office/officeart/2009/3/layout/HorizontalOrganizationChart"/>
    <dgm:cxn modelId="{9C0590C0-DB18-4F1E-8540-FE6A5D6C2ECB}" type="presParOf" srcId="{BF68AB5A-C736-4905-955F-8369B9BEBF5D}" destId="{05CCC35D-EA4B-470F-9783-1D7EDB4DC066}" srcOrd="1" destOrd="0" presId="urn:microsoft.com/office/officeart/2009/3/layout/HorizontalOrganizationChart"/>
    <dgm:cxn modelId="{86579E63-6114-44E7-B652-9168003A97F4}" type="presParOf" srcId="{05CCC35D-EA4B-470F-9783-1D7EDB4DC066}" destId="{9D803FC0-7070-4F10-8019-91BD1113E0DE}" srcOrd="0" destOrd="0" presId="urn:microsoft.com/office/officeart/2009/3/layout/HorizontalOrganizationChart"/>
    <dgm:cxn modelId="{0BEC4125-8A70-49BF-89FD-0FDF5984FE79}" type="presParOf" srcId="{9D803FC0-7070-4F10-8019-91BD1113E0DE}" destId="{741719A9-0A80-4726-AC8B-8413C5AC0ACF}" srcOrd="0" destOrd="0" presId="urn:microsoft.com/office/officeart/2009/3/layout/HorizontalOrganizationChart"/>
    <dgm:cxn modelId="{C2DA25B7-224D-4940-AEC9-51FA6538E1BA}" type="presParOf" srcId="{9D803FC0-7070-4F10-8019-91BD1113E0DE}" destId="{749EEBE6-AF43-483A-AFE6-2D67624F4127}" srcOrd="1" destOrd="0" presId="urn:microsoft.com/office/officeart/2009/3/layout/HorizontalOrganizationChart"/>
    <dgm:cxn modelId="{6E33822F-5C83-4177-A722-0CCAD46CE10B}" type="presParOf" srcId="{05CCC35D-EA4B-470F-9783-1D7EDB4DC066}" destId="{266F08BB-B0EA-4A41-BD6D-8377E7A676A0}" srcOrd="1" destOrd="0" presId="urn:microsoft.com/office/officeart/2009/3/layout/HorizontalOrganizationChart"/>
    <dgm:cxn modelId="{54B97AB0-3BEC-48C5-B637-521468FE28A2}" type="presParOf" srcId="{05CCC35D-EA4B-470F-9783-1D7EDB4DC066}" destId="{F604DED3-0D5E-4F65-A243-DD1099CFBD35}" srcOrd="2" destOrd="0" presId="urn:microsoft.com/office/officeart/2009/3/layout/HorizontalOrganizationChart"/>
    <dgm:cxn modelId="{73DDF087-F4FF-497F-9F60-F5FEB3FD0203}" type="presParOf" srcId="{04F0D08D-4E7E-431B-862E-EC302FA8DCF4}" destId="{D21810E0-8872-43FE-9EC0-966F0B65C28C}" srcOrd="2" destOrd="0" presId="urn:microsoft.com/office/officeart/2009/3/layout/HorizontalOrganizationChart"/>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95D11C7-5173-44FB-82BD-0A13900E65ED}" type="doc">
      <dgm:prSet loTypeId="urn:microsoft.com/office/officeart/2005/8/layout/gear1" loCatId="process" qsTypeId="urn:microsoft.com/office/officeart/2005/8/quickstyle/simple1" qsCatId="simple" csTypeId="urn:microsoft.com/office/officeart/2005/8/colors/accent2_2" csCatId="accent2" phldr="1"/>
      <dgm:spPr/>
    </dgm:pt>
    <dgm:pt modelId="{20D68D02-0197-451D-B97E-9461DFCD6080}">
      <dgm:prSet phldrT="[文本]"/>
      <dgm:spPr>
        <a:solidFill>
          <a:srgbClr val="C00000"/>
        </a:solidFill>
      </dgm:spPr>
      <dgm:t>
        <a:bodyPr/>
        <a:lstStyle/>
        <a:p>
          <a:r>
            <a:rPr lang="zh-CN" altLang="en-US"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改革开放</a:t>
          </a:r>
          <a:r>
            <a:rPr lang="en-US" altLang="en-US"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40</a:t>
          </a:r>
          <a:r>
            <a:rPr lang="zh-CN" altLang="en-US"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周年</a:t>
          </a:r>
          <a:endParaRPr lang="zh-CN" altLang="en-US" dirty="0">
            <a:gradFill>
              <a:gsLst>
                <a:gs pos="0">
                  <a:schemeClr val="accent1">
                    <a:lumMod val="40000"/>
                    <a:lumOff val="60000"/>
                  </a:schemeClr>
                </a:gs>
                <a:gs pos="100000">
                  <a:schemeClr val="bg1"/>
                </a:gs>
              </a:gsLst>
              <a:lin ang="5400000" scaled="0"/>
            </a:gradFill>
          </a:endParaRPr>
        </a:p>
      </dgm:t>
    </dgm:pt>
    <dgm:pt modelId="{6B26527C-0C06-42D7-83AA-15DF74B375AB}" type="parTrans" cxnId="{9A09A9DC-46C2-4D72-9A94-E3466DD7F0BB}">
      <dgm:prSet/>
      <dgm:spPr/>
      <dgm:t>
        <a:bodyPr/>
        <a:lstStyle/>
        <a:p>
          <a:endParaRPr lang="zh-CN" altLang="en-US"/>
        </a:p>
      </dgm:t>
    </dgm:pt>
    <dgm:pt modelId="{0915925F-7F13-43D7-BC94-E4EE936CBE19}" type="sibTrans" cxnId="{9A09A9DC-46C2-4D72-9A94-E3466DD7F0BB}">
      <dgm:prSet/>
      <dgm:spPr>
        <a:solidFill>
          <a:srgbClr val="FF9409"/>
        </a:solidFill>
      </dgm:spPr>
      <dgm:t>
        <a:bodyPr/>
        <a:lstStyle/>
        <a:p>
          <a:endParaRPr lang="zh-CN" altLang="en-US"/>
        </a:p>
      </dgm:t>
    </dgm:pt>
    <dgm:pt modelId="{E17AA79B-6F58-4D99-B0F8-71A64629EF10}">
      <dgm:prSet phldrT="[文本]"/>
      <dgm:spPr>
        <a:solidFill>
          <a:srgbClr val="C00000"/>
        </a:solidFill>
      </dgm:spPr>
      <dgm:t>
        <a:bodyPr/>
        <a:lstStyle/>
        <a:p>
          <a:r>
            <a:rPr lang="zh-CN" altLang="en-US"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关键一年</a:t>
          </a:r>
          <a:endParaRPr lang="zh-CN" altLang="en-US" dirty="0"/>
        </a:p>
      </dgm:t>
    </dgm:pt>
    <dgm:pt modelId="{5E7199A0-B5BF-42CB-A04A-ECF50D80B026}" type="parTrans" cxnId="{A2EC3538-D8C7-4548-914C-7623BFA507CB}">
      <dgm:prSet/>
      <dgm:spPr/>
      <dgm:t>
        <a:bodyPr/>
        <a:lstStyle/>
        <a:p>
          <a:endParaRPr lang="zh-CN" altLang="en-US"/>
        </a:p>
      </dgm:t>
    </dgm:pt>
    <dgm:pt modelId="{3AB7201C-FC3E-4E81-BF19-4DB55C26D4C0}" type="sibTrans" cxnId="{A2EC3538-D8C7-4548-914C-7623BFA507CB}">
      <dgm:prSet/>
      <dgm:spPr>
        <a:solidFill>
          <a:srgbClr val="FF9409"/>
        </a:solidFill>
      </dgm:spPr>
      <dgm:t>
        <a:bodyPr/>
        <a:lstStyle/>
        <a:p>
          <a:endParaRPr lang="zh-CN" altLang="en-US"/>
        </a:p>
      </dgm:t>
    </dgm:pt>
    <dgm:pt modelId="{71324270-87D5-423A-9A6B-A0237FD84502}">
      <dgm:prSet phldrT="[文本]"/>
      <dgm:spPr>
        <a:solidFill>
          <a:srgbClr val="C00000"/>
        </a:solidFill>
      </dgm:spPr>
      <dgm:t>
        <a:bodyPr/>
        <a:lstStyle/>
        <a:p>
          <a:r>
            <a:rPr lang="zh-CN" altLang="en-US"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开局之年</a:t>
          </a:r>
          <a:endParaRPr lang="zh-CN" altLang="en-US" dirty="0"/>
        </a:p>
      </dgm:t>
    </dgm:pt>
    <dgm:pt modelId="{2F848033-D82C-4397-BA01-7037F8B9C204}" type="parTrans" cxnId="{46B8EE82-F80A-4C07-9ED2-1F9E7031E418}">
      <dgm:prSet/>
      <dgm:spPr/>
      <dgm:t>
        <a:bodyPr/>
        <a:lstStyle/>
        <a:p>
          <a:endParaRPr lang="zh-CN" altLang="en-US"/>
        </a:p>
      </dgm:t>
    </dgm:pt>
    <dgm:pt modelId="{734E45B0-404F-4F27-B449-3B43B3C5BFD2}" type="sibTrans" cxnId="{46B8EE82-F80A-4C07-9ED2-1F9E7031E418}">
      <dgm:prSet/>
      <dgm:spPr>
        <a:solidFill>
          <a:srgbClr val="FF9409"/>
        </a:solidFill>
      </dgm:spPr>
      <dgm:t>
        <a:bodyPr/>
        <a:lstStyle/>
        <a:p>
          <a:endParaRPr lang="zh-CN" altLang="en-US"/>
        </a:p>
      </dgm:t>
    </dgm:pt>
    <dgm:pt modelId="{660BCC4E-6D1F-4B93-9CB7-0A5496606CD6}" type="pres">
      <dgm:prSet presAssocID="{695D11C7-5173-44FB-82BD-0A13900E65ED}" presName="composite" presStyleCnt="0">
        <dgm:presLayoutVars>
          <dgm:chMax val="3"/>
          <dgm:animLvl val="lvl"/>
          <dgm:resizeHandles val="exact"/>
        </dgm:presLayoutVars>
      </dgm:prSet>
      <dgm:spPr/>
    </dgm:pt>
    <dgm:pt modelId="{0A53BEF6-7761-4F0D-89AC-03FA1AC868F0}" type="pres">
      <dgm:prSet presAssocID="{20D68D02-0197-451D-B97E-9461DFCD6080}" presName="gear1" presStyleLbl="node1" presStyleIdx="0" presStyleCnt="3">
        <dgm:presLayoutVars>
          <dgm:chMax val="1"/>
          <dgm:bulletEnabled val="1"/>
        </dgm:presLayoutVars>
      </dgm:prSet>
      <dgm:spPr/>
    </dgm:pt>
    <dgm:pt modelId="{AED159FD-5A2F-4168-AC50-5CF336E61ABD}" type="pres">
      <dgm:prSet presAssocID="{20D68D02-0197-451D-B97E-9461DFCD6080}" presName="gear1srcNode" presStyleLbl="node1" presStyleIdx="0" presStyleCnt="3"/>
      <dgm:spPr/>
    </dgm:pt>
    <dgm:pt modelId="{EDB57C0B-3962-4D15-86A0-EABDE4BC7ADD}" type="pres">
      <dgm:prSet presAssocID="{20D68D02-0197-451D-B97E-9461DFCD6080}" presName="gear1dstNode" presStyleLbl="node1" presStyleIdx="0" presStyleCnt="3"/>
      <dgm:spPr/>
    </dgm:pt>
    <dgm:pt modelId="{2888D1F8-C4FB-4BAA-9794-B8944D44EFC3}" type="pres">
      <dgm:prSet presAssocID="{E17AA79B-6F58-4D99-B0F8-71A64629EF10}" presName="gear2" presStyleLbl="node1" presStyleIdx="1" presStyleCnt="3">
        <dgm:presLayoutVars>
          <dgm:chMax val="1"/>
          <dgm:bulletEnabled val="1"/>
        </dgm:presLayoutVars>
      </dgm:prSet>
      <dgm:spPr/>
    </dgm:pt>
    <dgm:pt modelId="{8923EC1B-E4A2-4E34-8001-AA4272CD2AA6}" type="pres">
      <dgm:prSet presAssocID="{E17AA79B-6F58-4D99-B0F8-71A64629EF10}" presName="gear2srcNode" presStyleLbl="node1" presStyleIdx="1" presStyleCnt="3"/>
      <dgm:spPr/>
    </dgm:pt>
    <dgm:pt modelId="{2DD95B9F-1A25-4FF6-8F87-4E3AD159B155}" type="pres">
      <dgm:prSet presAssocID="{E17AA79B-6F58-4D99-B0F8-71A64629EF10}" presName="gear2dstNode" presStyleLbl="node1" presStyleIdx="1" presStyleCnt="3"/>
      <dgm:spPr/>
    </dgm:pt>
    <dgm:pt modelId="{CE324B95-E2AA-443B-9D03-AF4995BD703B}" type="pres">
      <dgm:prSet presAssocID="{71324270-87D5-423A-9A6B-A0237FD84502}" presName="gear3" presStyleLbl="node1" presStyleIdx="2" presStyleCnt="3"/>
      <dgm:spPr/>
    </dgm:pt>
    <dgm:pt modelId="{493A6DD6-4153-42B2-B083-008706B876F4}" type="pres">
      <dgm:prSet presAssocID="{71324270-87D5-423A-9A6B-A0237FD84502}" presName="gear3tx" presStyleLbl="node1" presStyleIdx="2" presStyleCnt="3">
        <dgm:presLayoutVars>
          <dgm:chMax val="1"/>
          <dgm:bulletEnabled val="1"/>
        </dgm:presLayoutVars>
      </dgm:prSet>
      <dgm:spPr/>
    </dgm:pt>
    <dgm:pt modelId="{2E12F10B-FD38-49CE-ADA0-410CEA395F0B}" type="pres">
      <dgm:prSet presAssocID="{71324270-87D5-423A-9A6B-A0237FD84502}" presName="gear3srcNode" presStyleLbl="node1" presStyleIdx="2" presStyleCnt="3"/>
      <dgm:spPr/>
    </dgm:pt>
    <dgm:pt modelId="{509640DC-9C52-4753-B304-5433DFCF0BC5}" type="pres">
      <dgm:prSet presAssocID="{71324270-87D5-423A-9A6B-A0237FD84502}" presName="gear3dstNode" presStyleLbl="node1" presStyleIdx="2" presStyleCnt="3"/>
      <dgm:spPr/>
    </dgm:pt>
    <dgm:pt modelId="{215032A3-AD74-4EA7-A8A1-4DF1E9E99D10}" type="pres">
      <dgm:prSet presAssocID="{0915925F-7F13-43D7-BC94-E4EE936CBE19}" presName="connector1" presStyleLbl="sibTrans2D1" presStyleIdx="0" presStyleCnt="3"/>
      <dgm:spPr/>
    </dgm:pt>
    <dgm:pt modelId="{4C594BF6-BC1D-41FD-9FA6-4B916721A5FC}" type="pres">
      <dgm:prSet presAssocID="{3AB7201C-FC3E-4E81-BF19-4DB55C26D4C0}" presName="connector2" presStyleLbl="sibTrans2D1" presStyleIdx="1" presStyleCnt="3"/>
      <dgm:spPr/>
    </dgm:pt>
    <dgm:pt modelId="{7AA72374-EABE-461C-9C7F-5E4504182D43}" type="pres">
      <dgm:prSet presAssocID="{734E45B0-404F-4F27-B449-3B43B3C5BFD2}" presName="connector3" presStyleLbl="sibTrans2D1" presStyleIdx="2" presStyleCnt="3"/>
      <dgm:spPr/>
    </dgm:pt>
  </dgm:ptLst>
  <dgm:cxnLst>
    <dgm:cxn modelId="{98F1AF21-BEE4-454F-9AC0-6A9AEFE4732E}" type="presOf" srcId="{71324270-87D5-423A-9A6B-A0237FD84502}" destId="{2E12F10B-FD38-49CE-ADA0-410CEA395F0B}" srcOrd="2" destOrd="0" presId="urn:microsoft.com/office/officeart/2005/8/layout/gear1"/>
    <dgm:cxn modelId="{26EF8032-09B0-47BD-98FA-AA728E325454}" type="presOf" srcId="{E17AA79B-6F58-4D99-B0F8-71A64629EF10}" destId="{2DD95B9F-1A25-4FF6-8F87-4E3AD159B155}" srcOrd="2" destOrd="0" presId="urn:microsoft.com/office/officeart/2005/8/layout/gear1"/>
    <dgm:cxn modelId="{73452638-9810-4A17-A16F-10C19C1D706D}" type="presOf" srcId="{20D68D02-0197-451D-B97E-9461DFCD6080}" destId="{AED159FD-5A2F-4168-AC50-5CF336E61ABD}" srcOrd="1" destOrd="0" presId="urn:microsoft.com/office/officeart/2005/8/layout/gear1"/>
    <dgm:cxn modelId="{A2EC3538-D8C7-4548-914C-7623BFA507CB}" srcId="{695D11C7-5173-44FB-82BD-0A13900E65ED}" destId="{E17AA79B-6F58-4D99-B0F8-71A64629EF10}" srcOrd="1" destOrd="0" parTransId="{5E7199A0-B5BF-42CB-A04A-ECF50D80B026}" sibTransId="{3AB7201C-FC3E-4E81-BF19-4DB55C26D4C0}"/>
    <dgm:cxn modelId="{0706E971-A534-4714-A798-E46FDAC4F2E8}" type="presOf" srcId="{71324270-87D5-423A-9A6B-A0237FD84502}" destId="{493A6DD6-4153-42B2-B083-008706B876F4}" srcOrd="1" destOrd="0" presId="urn:microsoft.com/office/officeart/2005/8/layout/gear1"/>
    <dgm:cxn modelId="{E6D43A74-1E3D-403C-A097-4E68EB00A2BB}" type="presOf" srcId="{695D11C7-5173-44FB-82BD-0A13900E65ED}" destId="{660BCC4E-6D1F-4B93-9CB7-0A5496606CD6}" srcOrd="0" destOrd="0" presId="urn:microsoft.com/office/officeart/2005/8/layout/gear1"/>
    <dgm:cxn modelId="{C92D8477-1B48-4D2B-9443-3602F22D253E}" type="presOf" srcId="{0915925F-7F13-43D7-BC94-E4EE936CBE19}" destId="{215032A3-AD74-4EA7-A8A1-4DF1E9E99D10}" srcOrd="0" destOrd="0" presId="urn:microsoft.com/office/officeart/2005/8/layout/gear1"/>
    <dgm:cxn modelId="{B032D77D-A1CA-4629-947F-5CB5FB775BB9}" type="presOf" srcId="{71324270-87D5-423A-9A6B-A0237FD84502}" destId="{509640DC-9C52-4753-B304-5433DFCF0BC5}" srcOrd="3" destOrd="0" presId="urn:microsoft.com/office/officeart/2005/8/layout/gear1"/>
    <dgm:cxn modelId="{0FA46580-2A90-4917-9DFE-80240A2B736D}" type="presOf" srcId="{20D68D02-0197-451D-B97E-9461DFCD6080}" destId="{0A53BEF6-7761-4F0D-89AC-03FA1AC868F0}" srcOrd="0" destOrd="0" presId="urn:microsoft.com/office/officeart/2005/8/layout/gear1"/>
    <dgm:cxn modelId="{47D44680-1C11-4C5F-A8AC-B3B5773CCD5B}" type="presOf" srcId="{71324270-87D5-423A-9A6B-A0237FD84502}" destId="{CE324B95-E2AA-443B-9D03-AF4995BD703B}" srcOrd="0" destOrd="0" presId="urn:microsoft.com/office/officeart/2005/8/layout/gear1"/>
    <dgm:cxn modelId="{46B8EE82-F80A-4C07-9ED2-1F9E7031E418}" srcId="{695D11C7-5173-44FB-82BD-0A13900E65ED}" destId="{71324270-87D5-423A-9A6B-A0237FD84502}" srcOrd="2" destOrd="0" parTransId="{2F848033-D82C-4397-BA01-7037F8B9C204}" sibTransId="{734E45B0-404F-4F27-B449-3B43B3C5BFD2}"/>
    <dgm:cxn modelId="{5954EA99-7FF1-4875-A5A8-7CDBD8136D79}" type="presOf" srcId="{734E45B0-404F-4F27-B449-3B43B3C5BFD2}" destId="{7AA72374-EABE-461C-9C7F-5E4504182D43}" srcOrd="0" destOrd="0" presId="urn:microsoft.com/office/officeart/2005/8/layout/gear1"/>
    <dgm:cxn modelId="{C918D1B9-6C41-43D9-B9B9-BD6B1806FAA0}" type="presOf" srcId="{E17AA79B-6F58-4D99-B0F8-71A64629EF10}" destId="{8923EC1B-E4A2-4E34-8001-AA4272CD2AA6}" srcOrd="1" destOrd="0" presId="urn:microsoft.com/office/officeart/2005/8/layout/gear1"/>
    <dgm:cxn modelId="{54BE1DC7-7998-439C-BF63-EB680FCCF1BE}" type="presOf" srcId="{20D68D02-0197-451D-B97E-9461DFCD6080}" destId="{EDB57C0B-3962-4D15-86A0-EABDE4BC7ADD}" srcOrd="2" destOrd="0" presId="urn:microsoft.com/office/officeart/2005/8/layout/gear1"/>
    <dgm:cxn modelId="{9A09A9DC-46C2-4D72-9A94-E3466DD7F0BB}" srcId="{695D11C7-5173-44FB-82BD-0A13900E65ED}" destId="{20D68D02-0197-451D-B97E-9461DFCD6080}" srcOrd="0" destOrd="0" parTransId="{6B26527C-0C06-42D7-83AA-15DF74B375AB}" sibTransId="{0915925F-7F13-43D7-BC94-E4EE936CBE19}"/>
    <dgm:cxn modelId="{B36185DD-1402-4132-ACE5-2B35678A5B57}" type="presOf" srcId="{3AB7201C-FC3E-4E81-BF19-4DB55C26D4C0}" destId="{4C594BF6-BC1D-41FD-9FA6-4B916721A5FC}" srcOrd="0" destOrd="0" presId="urn:microsoft.com/office/officeart/2005/8/layout/gear1"/>
    <dgm:cxn modelId="{7260F6EF-A6D1-4E33-9132-C9C2FEDF2513}" type="presOf" srcId="{E17AA79B-6F58-4D99-B0F8-71A64629EF10}" destId="{2888D1F8-C4FB-4BAA-9794-B8944D44EFC3}" srcOrd="0" destOrd="0" presId="urn:microsoft.com/office/officeart/2005/8/layout/gear1"/>
    <dgm:cxn modelId="{1A7AD731-4EA1-471B-A8EE-D2AAFD460DF7}" type="presParOf" srcId="{660BCC4E-6D1F-4B93-9CB7-0A5496606CD6}" destId="{0A53BEF6-7761-4F0D-89AC-03FA1AC868F0}" srcOrd="0" destOrd="0" presId="urn:microsoft.com/office/officeart/2005/8/layout/gear1"/>
    <dgm:cxn modelId="{BAB872D9-EB53-4C50-97ED-14EE94C5D07D}" type="presParOf" srcId="{660BCC4E-6D1F-4B93-9CB7-0A5496606CD6}" destId="{AED159FD-5A2F-4168-AC50-5CF336E61ABD}" srcOrd="1" destOrd="0" presId="urn:microsoft.com/office/officeart/2005/8/layout/gear1"/>
    <dgm:cxn modelId="{804F7446-DC51-4AE7-84D7-E47DE6C161CE}" type="presParOf" srcId="{660BCC4E-6D1F-4B93-9CB7-0A5496606CD6}" destId="{EDB57C0B-3962-4D15-86A0-EABDE4BC7ADD}" srcOrd="2" destOrd="0" presId="urn:microsoft.com/office/officeart/2005/8/layout/gear1"/>
    <dgm:cxn modelId="{27A21258-F4A1-4BDE-B411-3115D473390F}" type="presParOf" srcId="{660BCC4E-6D1F-4B93-9CB7-0A5496606CD6}" destId="{2888D1F8-C4FB-4BAA-9794-B8944D44EFC3}" srcOrd="3" destOrd="0" presId="urn:microsoft.com/office/officeart/2005/8/layout/gear1"/>
    <dgm:cxn modelId="{85ADAADC-8BD4-4A77-B08B-225F3754AFD4}" type="presParOf" srcId="{660BCC4E-6D1F-4B93-9CB7-0A5496606CD6}" destId="{8923EC1B-E4A2-4E34-8001-AA4272CD2AA6}" srcOrd="4" destOrd="0" presId="urn:microsoft.com/office/officeart/2005/8/layout/gear1"/>
    <dgm:cxn modelId="{E4FFEB74-25A4-44C7-BA91-FD4120C674C9}" type="presParOf" srcId="{660BCC4E-6D1F-4B93-9CB7-0A5496606CD6}" destId="{2DD95B9F-1A25-4FF6-8F87-4E3AD159B155}" srcOrd="5" destOrd="0" presId="urn:microsoft.com/office/officeart/2005/8/layout/gear1"/>
    <dgm:cxn modelId="{A01C454F-4110-4DDB-AC97-381A7A6FF1A9}" type="presParOf" srcId="{660BCC4E-6D1F-4B93-9CB7-0A5496606CD6}" destId="{CE324B95-E2AA-443B-9D03-AF4995BD703B}" srcOrd="6" destOrd="0" presId="urn:microsoft.com/office/officeart/2005/8/layout/gear1"/>
    <dgm:cxn modelId="{8BF33D07-21D5-4596-8606-BD526B4D8A60}" type="presParOf" srcId="{660BCC4E-6D1F-4B93-9CB7-0A5496606CD6}" destId="{493A6DD6-4153-42B2-B083-008706B876F4}" srcOrd="7" destOrd="0" presId="urn:microsoft.com/office/officeart/2005/8/layout/gear1"/>
    <dgm:cxn modelId="{05E0F82B-CFC9-47C0-8395-2986EAA8D723}" type="presParOf" srcId="{660BCC4E-6D1F-4B93-9CB7-0A5496606CD6}" destId="{2E12F10B-FD38-49CE-ADA0-410CEA395F0B}" srcOrd="8" destOrd="0" presId="urn:microsoft.com/office/officeart/2005/8/layout/gear1"/>
    <dgm:cxn modelId="{31DFA99A-64CF-4742-BB79-6E1014BC34C9}" type="presParOf" srcId="{660BCC4E-6D1F-4B93-9CB7-0A5496606CD6}" destId="{509640DC-9C52-4753-B304-5433DFCF0BC5}" srcOrd="9" destOrd="0" presId="urn:microsoft.com/office/officeart/2005/8/layout/gear1"/>
    <dgm:cxn modelId="{70ECA15C-A2F9-40C6-8F43-3E0517AC8D99}" type="presParOf" srcId="{660BCC4E-6D1F-4B93-9CB7-0A5496606CD6}" destId="{215032A3-AD74-4EA7-A8A1-4DF1E9E99D10}" srcOrd="10" destOrd="0" presId="urn:microsoft.com/office/officeart/2005/8/layout/gear1"/>
    <dgm:cxn modelId="{61750DBC-853D-463E-BD66-350338DF11B6}" type="presParOf" srcId="{660BCC4E-6D1F-4B93-9CB7-0A5496606CD6}" destId="{4C594BF6-BC1D-41FD-9FA6-4B916721A5FC}" srcOrd="11" destOrd="0" presId="urn:microsoft.com/office/officeart/2005/8/layout/gear1"/>
    <dgm:cxn modelId="{1D9072D5-52D3-4C4D-84EF-31A0630D2F52}" type="presParOf" srcId="{660BCC4E-6D1F-4B93-9CB7-0A5496606CD6}" destId="{7AA72374-EABE-461C-9C7F-5E4504182D43}" srcOrd="12" destOrd="0" presId="urn:microsoft.com/office/officeart/2005/8/layout/gear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99A9D2C-2A05-4391-8C09-13C1A44301A1}" type="doc">
      <dgm:prSet loTypeId="urn:microsoft.com/office/officeart/2005/8/layout/pyramid4" loCatId="relationship" qsTypeId="urn:microsoft.com/office/officeart/2005/8/quickstyle/simple2" qsCatId="simple" csTypeId="urn:microsoft.com/office/officeart/2005/8/colors/accent1_2" csCatId="accent1" phldr="1"/>
      <dgm:spPr/>
      <dgm:t>
        <a:bodyPr/>
        <a:lstStyle/>
        <a:p>
          <a:endParaRPr lang="zh-CN" altLang="en-US"/>
        </a:p>
      </dgm:t>
    </dgm:pt>
    <dgm:pt modelId="{138348B0-0E2F-47B7-8191-375AA0DE8E7E}">
      <dgm:prSet phldrT="[文本]"/>
      <dgm:spPr>
        <a:solidFill>
          <a:srgbClr val="C00000"/>
        </a:solidFill>
      </dgm:spPr>
      <dgm:t>
        <a:bodyPr/>
        <a:lstStyle/>
        <a:p>
          <a:r>
            <a:rPr lang="zh-CN" altLang="en-US"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大力推动高质量发展</a:t>
          </a:r>
          <a:endParaRPr lang="zh-CN" altLang="en-US" dirty="0"/>
        </a:p>
      </dgm:t>
    </dgm:pt>
    <dgm:pt modelId="{3812A00B-E5D6-42A2-8C2D-FE8E4D570C4A}" type="parTrans" cxnId="{756D23C4-8E70-4190-81C8-9C56BF76784F}">
      <dgm:prSet/>
      <dgm:spPr/>
      <dgm:t>
        <a:bodyPr/>
        <a:lstStyle/>
        <a:p>
          <a:endParaRPr lang="zh-CN" altLang="en-US"/>
        </a:p>
      </dgm:t>
    </dgm:pt>
    <dgm:pt modelId="{31673751-DC16-4AA1-813A-85FE4B1FE4BD}" type="sibTrans" cxnId="{756D23C4-8E70-4190-81C8-9C56BF76784F}">
      <dgm:prSet/>
      <dgm:spPr/>
      <dgm:t>
        <a:bodyPr/>
        <a:lstStyle/>
        <a:p>
          <a:endParaRPr lang="zh-CN" altLang="en-US"/>
        </a:p>
      </dgm:t>
    </dgm:pt>
    <dgm:pt modelId="{A8A039AB-3EAD-4223-9069-F66B6EF3D2BA}">
      <dgm:prSet phldrT="[文本]"/>
      <dgm:spPr>
        <a:solidFill>
          <a:srgbClr val="C00000"/>
        </a:solidFill>
      </dgm:spPr>
      <dgm:t>
        <a:bodyPr/>
        <a:lstStyle/>
        <a:p>
          <a:r>
            <a:rPr lang="zh-CN" altLang="en-US"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加大改革开放力度</a:t>
          </a:r>
          <a:endParaRPr lang="zh-CN" altLang="en-US" dirty="0"/>
        </a:p>
      </dgm:t>
    </dgm:pt>
    <dgm:pt modelId="{3A72A20C-1624-46D6-A1B0-438B0A242501}" type="parTrans" cxnId="{908EF1B3-1FC0-4019-B6C6-1970B790D1D0}">
      <dgm:prSet/>
      <dgm:spPr/>
      <dgm:t>
        <a:bodyPr/>
        <a:lstStyle/>
        <a:p>
          <a:endParaRPr lang="zh-CN" altLang="en-US"/>
        </a:p>
      </dgm:t>
    </dgm:pt>
    <dgm:pt modelId="{4DA7AC59-F9CB-43F0-8CF1-55CDC6D8B546}" type="sibTrans" cxnId="{908EF1B3-1FC0-4019-B6C6-1970B790D1D0}">
      <dgm:prSet/>
      <dgm:spPr/>
      <dgm:t>
        <a:bodyPr/>
        <a:lstStyle/>
        <a:p>
          <a:endParaRPr lang="zh-CN" altLang="en-US"/>
        </a:p>
      </dgm:t>
    </dgm:pt>
    <dgm:pt modelId="{0F7684F4-709F-4177-808B-97DE45B26DBD}">
      <dgm:prSet phldrT="[文本]"/>
      <dgm:spPr>
        <a:solidFill>
          <a:srgbClr val="C00000"/>
        </a:solidFill>
      </dgm:spPr>
      <dgm:t>
        <a:bodyPr/>
        <a:lstStyle/>
        <a:p>
          <a:r>
            <a:rPr lang="zh-CN" altLang="en-US"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注重以下几点</a:t>
          </a:r>
          <a:endParaRPr lang="zh-CN" altLang="en-US" dirty="0"/>
        </a:p>
      </dgm:t>
    </dgm:pt>
    <dgm:pt modelId="{03D970C3-5040-4B60-8429-A5F0FA054FEE}" type="parTrans" cxnId="{DBD59284-E6C6-4F6D-A770-EE8B771B0B9A}">
      <dgm:prSet/>
      <dgm:spPr/>
      <dgm:t>
        <a:bodyPr/>
        <a:lstStyle/>
        <a:p>
          <a:endParaRPr lang="zh-CN" altLang="en-US"/>
        </a:p>
      </dgm:t>
    </dgm:pt>
    <dgm:pt modelId="{6ACEA755-0C27-49A3-9E64-A7ADAD310A3F}" type="sibTrans" cxnId="{DBD59284-E6C6-4F6D-A770-EE8B771B0B9A}">
      <dgm:prSet/>
      <dgm:spPr/>
      <dgm:t>
        <a:bodyPr/>
        <a:lstStyle/>
        <a:p>
          <a:endParaRPr lang="zh-CN" altLang="en-US"/>
        </a:p>
      </dgm:t>
    </dgm:pt>
    <dgm:pt modelId="{4390F87F-5DE3-49F9-A639-B97A697D1985}">
      <dgm:prSet phldrT="[文本]"/>
      <dgm:spPr>
        <a:solidFill>
          <a:srgbClr val="FF9409"/>
        </a:solidFill>
      </dgm:spPr>
      <dgm:t>
        <a:bodyPr/>
        <a:lstStyle/>
        <a:p>
          <a:r>
            <a:rPr lang="zh-CN" altLang="en-US"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抓好决胜全面建成小康社会三大攻坚战</a:t>
          </a:r>
          <a:endParaRPr lang="zh-CN" altLang="en-US" dirty="0"/>
        </a:p>
      </dgm:t>
    </dgm:pt>
    <dgm:pt modelId="{CDA065BB-0469-4091-AA86-04EC6BE0EA8A}" type="parTrans" cxnId="{CDA79FEC-AEED-4CC7-8B4E-A4402AC8528E}">
      <dgm:prSet/>
      <dgm:spPr/>
      <dgm:t>
        <a:bodyPr/>
        <a:lstStyle/>
        <a:p>
          <a:endParaRPr lang="zh-CN" altLang="en-US"/>
        </a:p>
      </dgm:t>
    </dgm:pt>
    <dgm:pt modelId="{E49BCD48-4FC4-4426-A79A-9B4CC8A3F1CD}" type="sibTrans" cxnId="{CDA79FEC-AEED-4CC7-8B4E-A4402AC8528E}">
      <dgm:prSet/>
      <dgm:spPr/>
      <dgm:t>
        <a:bodyPr/>
        <a:lstStyle/>
        <a:p>
          <a:endParaRPr lang="zh-CN" altLang="en-US"/>
        </a:p>
      </dgm:t>
    </dgm:pt>
    <dgm:pt modelId="{ED1FF023-F0C6-4B46-B554-089826A9B176}" type="pres">
      <dgm:prSet presAssocID="{399A9D2C-2A05-4391-8C09-13C1A44301A1}" presName="compositeShape" presStyleCnt="0">
        <dgm:presLayoutVars>
          <dgm:chMax val="9"/>
          <dgm:dir/>
          <dgm:resizeHandles val="exact"/>
        </dgm:presLayoutVars>
      </dgm:prSet>
      <dgm:spPr/>
    </dgm:pt>
    <dgm:pt modelId="{E0134ABA-3C50-49FC-B79B-63378C363F3B}" type="pres">
      <dgm:prSet presAssocID="{399A9D2C-2A05-4391-8C09-13C1A44301A1}" presName="triangle1" presStyleLbl="node1" presStyleIdx="0" presStyleCnt="4">
        <dgm:presLayoutVars>
          <dgm:bulletEnabled val="1"/>
        </dgm:presLayoutVars>
      </dgm:prSet>
      <dgm:spPr/>
    </dgm:pt>
    <dgm:pt modelId="{B360BB05-A112-479C-9D2C-E9161250D8F3}" type="pres">
      <dgm:prSet presAssocID="{399A9D2C-2A05-4391-8C09-13C1A44301A1}" presName="triangle2" presStyleLbl="node1" presStyleIdx="1" presStyleCnt="4">
        <dgm:presLayoutVars>
          <dgm:bulletEnabled val="1"/>
        </dgm:presLayoutVars>
      </dgm:prSet>
      <dgm:spPr/>
    </dgm:pt>
    <dgm:pt modelId="{2137AC1D-5825-43C8-952C-203422BB834D}" type="pres">
      <dgm:prSet presAssocID="{399A9D2C-2A05-4391-8C09-13C1A44301A1}" presName="triangle3" presStyleLbl="node1" presStyleIdx="2" presStyleCnt="4">
        <dgm:presLayoutVars>
          <dgm:bulletEnabled val="1"/>
        </dgm:presLayoutVars>
      </dgm:prSet>
      <dgm:spPr/>
    </dgm:pt>
    <dgm:pt modelId="{88970ADA-3E54-4DAD-90C7-F362F0C76DF6}" type="pres">
      <dgm:prSet presAssocID="{399A9D2C-2A05-4391-8C09-13C1A44301A1}" presName="triangle4" presStyleLbl="node1" presStyleIdx="3" presStyleCnt="4">
        <dgm:presLayoutVars>
          <dgm:bulletEnabled val="1"/>
        </dgm:presLayoutVars>
      </dgm:prSet>
      <dgm:spPr/>
    </dgm:pt>
  </dgm:ptLst>
  <dgm:cxnLst>
    <dgm:cxn modelId="{A9CE6228-3A52-442E-B68C-0F3D36B56380}" type="presOf" srcId="{0F7684F4-709F-4177-808B-97DE45B26DBD}" destId="{2137AC1D-5825-43C8-952C-203422BB834D}" srcOrd="0" destOrd="0" presId="urn:microsoft.com/office/officeart/2005/8/layout/pyramid4"/>
    <dgm:cxn modelId="{D0739B2D-025D-4F04-B7BE-B95B8E664D4F}" type="presOf" srcId="{138348B0-0E2F-47B7-8191-375AA0DE8E7E}" destId="{E0134ABA-3C50-49FC-B79B-63378C363F3B}" srcOrd="0" destOrd="0" presId="urn:microsoft.com/office/officeart/2005/8/layout/pyramid4"/>
    <dgm:cxn modelId="{CC841F4F-0D45-4890-80B7-69263DA6B914}" type="presOf" srcId="{399A9D2C-2A05-4391-8C09-13C1A44301A1}" destId="{ED1FF023-F0C6-4B46-B554-089826A9B176}" srcOrd="0" destOrd="0" presId="urn:microsoft.com/office/officeart/2005/8/layout/pyramid4"/>
    <dgm:cxn modelId="{DBD59284-E6C6-4F6D-A770-EE8B771B0B9A}" srcId="{399A9D2C-2A05-4391-8C09-13C1A44301A1}" destId="{0F7684F4-709F-4177-808B-97DE45B26DBD}" srcOrd="2" destOrd="0" parTransId="{03D970C3-5040-4B60-8429-A5F0FA054FEE}" sibTransId="{6ACEA755-0C27-49A3-9E64-A7ADAD310A3F}"/>
    <dgm:cxn modelId="{026803A2-6BB8-4DB8-9194-AC20C3D41765}" type="presOf" srcId="{A8A039AB-3EAD-4223-9069-F66B6EF3D2BA}" destId="{B360BB05-A112-479C-9D2C-E9161250D8F3}" srcOrd="0" destOrd="0" presId="urn:microsoft.com/office/officeart/2005/8/layout/pyramid4"/>
    <dgm:cxn modelId="{908EF1B3-1FC0-4019-B6C6-1970B790D1D0}" srcId="{399A9D2C-2A05-4391-8C09-13C1A44301A1}" destId="{A8A039AB-3EAD-4223-9069-F66B6EF3D2BA}" srcOrd="1" destOrd="0" parTransId="{3A72A20C-1624-46D6-A1B0-438B0A242501}" sibTransId="{4DA7AC59-F9CB-43F0-8CF1-55CDC6D8B546}"/>
    <dgm:cxn modelId="{AEBD9FB6-25D8-4720-9604-93ABDA8B71A7}" type="presOf" srcId="{4390F87F-5DE3-49F9-A639-B97A697D1985}" destId="{88970ADA-3E54-4DAD-90C7-F362F0C76DF6}" srcOrd="0" destOrd="0" presId="urn:microsoft.com/office/officeart/2005/8/layout/pyramid4"/>
    <dgm:cxn modelId="{756D23C4-8E70-4190-81C8-9C56BF76784F}" srcId="{399A9D2C-2A05-4391-8C09-13C1A44301A1}" destId="{138348B0-0E2F-47B7-8191-375AA0DE8E7E}" srcOrd="0" destOrd="0" parTransId="{3812A00B-E5D6-42A2-8C2D-FE8E4D570C4A}" sibTransId="{31673751-DC16-4AA1-813A-85FE4B1FE4BD}"/>
    <dgm:cxn modelId="{CDA79FEC-AEED-4CC7-8B4E-A4402AC8528E}" srcId="{399A9D2C-2A05-4391-8C09-13C1A44301A1}" destId="{4390F87F-5DE3-49F9-A639-B97A697D1985}" srcOrd="3" destOrd="0" parTransId="{CDA065BB-0469-4091-AA86-04EC6BE0EA8A}" sibTransId="{E49BCD48-4FC4-4426-A79A-9B4CC8A3F1CD}"/>
    <dgm:cxn modelId="{2FB23A56-1299-4F58-94D4-63296517E914}" type="presParOf" srcId="{ED1FF023-F0C6-4B46-B554-089826A9B176}" destId="{E0134ABA-3C50-49FC-B79B-63378C363F3B}" srcOrd="0" destOrd="0" presId="urn:microsoft.com/office/officeart/2005/8/layout/pyramid4"/>
    <dgm:cxn modelId="{7256C396-DEE1-47B4-A1AD-646D9F942217}" type="presParOf" srcId="{ED1FF023-F0C6-4B46-B554-089826A9B176}" destId="{B360BB05-A112-479C-9D2C-E9161250D8F3}" srcOrd="1" destOrd="0" presId="urn:microsoft.com/office/officeart/2005/8/layout/pyramid4"/>
    <dgm:cxn modelId="{D5DBAA15-385D-46DB-BDEF-CBF5202051F8}" type="presParOf" srcId="{ED1FF023-F0C6-4B46-B554-089826A9B176}" destId="{2137AC1D-5825-43C8-952C-203422BB834D}" srcOrd="2" destOrd="0" presId="urn:microsoft.com/office/officeart/2005/8/layout/pyramid4"/>
    <dgm:cxn modelId="{4A3FF9F5-0588-45D3-B063-90FD69991E9C}" type="presParOf" srcId="{ED1FF023-F0C6-4B46-B554-089826A9B176}" destId="{88970ADA-3E54-4DAD-90C7-F362F0C76DF6}" srcOrd="3" destOrd="0" presId="urn:microsoft.com/office/officeart/2005/8/layout/pyramid4"/>
  </dgm:cxnLst>
  <dgm:bg/>
  <dgm:whole>
    <a:ln>
      <a:noFill/>
    </a:ln>
  </dgm:whole>
  <dgm:extLst>
    <a:ext uri="http://schemas.microsoft.com/office/drawing/2008/diagram">
      <dsp:dataModelExt xmlns:dsp="http://schemas.microsoft.com/office/drawing/2008/diagram" relId="rId13"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03862CB-9959-4A2D-B3EC-6BC478AE326C}"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336CD7E1-4A03-4399-9A15-709E8056156D}">
      <dgm:prSet phldrT="[文本]"/>
      <dgm:spPr>
        <a:solidFill>
          <a:srgbClr val="C00000"/>
        </a:solidFill>
      </dgm:spPr>
      <dgm:t>
        <a:bodyPr/>
        <a:lstStyle/>
        <a:p>
          <a:r>
            <a:rPr lang="zh-CN" altLang="en-US"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推进“一带一路”国际合作。</a:t>
          </a:r>
          <a:endParaRPr lang="zh-CN" altLang="en-US" dirty="0">
            <a:gradFill>
              <a:gsLst>
                <a:gs pos="0">
                  <a:schemeClr val="accent1">
                    <a:lumMod val="40000"/>
                    <a:lumOff val="60000"/>
                  </a:schemeClr>
                </a:gs>
                <a:gs pos="100000">
                  <a:schemeClr val="bg1"/>
                </a:gs>
              </a:gsLst>
              <a:lin ang="5400000" scaled="0"/>
            </a:gradFill>
          </a:endParaRPr>
        </a:p>
      </dgm:t>
    </dgm:pt>
    <dgm:pt modelId="{837F598D-65A3-48B7-A637-F32D860379B0}" type="parTrans" cxnId="{13DAD29F-35CE-48F3-BE2D-1051010802A9}">
      <dgm:prSet/>
      <dgm:spPr/>
      <dgm:t>
        <a:bodyPr/>
        <a:lstStyle/>
        <a:p>
          <a:endParaRPr lang="zh-CN" altLang="en-US"/>
        </a:p>
      </dgm:t>
    </dgm:pt>
    <dgm:pt modelId="{B36938CF-5246-41C9-ADAC-3B67FDF3E668}" type="sibTrans" cxnId="{13DAD29F-35CE-48F3-BE2D-1051010802A9}">
      <dgm:prSet/>
      <dgm:spPr>
        <a:ln>
          <a:solidFill>
            <a:srgbClr val="C00000"/>
          </a:solidFill>
        </a:ln>
      </dgm:spPr>
      <dgm:t>
        <a:bodyPr/>
        <a:lstStyle/>
        <a:p>
          <a:endParaRPr lang="zh-CN" altLang="en-US"/>
        </a:p>
      </dgm:t>
    </dgm:pt>
    <dgm:pt modelId="{1E780CFD-C709-4672-BFF9-870DBFA20F52}">
      <dgm:prSet phldrT="[文本]"/>
      <dgm:spPr>
        <a:solidFill>
          <a:srgbClr val="C00000"/>
        </a:solidFill>
      </dgm:spPr>
      <dgm:t>
        <a:bodyPr/>
        <a:lstStyle/>
        <a:p>
          <a:r>
            <a:rPr lang="zh-CN" altLang="en-US"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巩固外贸稳中向好势头。</a:t>
          </a:r>
          <a:endParaRPr lang="zh-CN" altLang="en-US" dirty="0"/>
        </a:p>
      </dgm:t>
    </dgm:pt>
    <dgm:pt modelId="{E9A5C833-5A0F-4929-B2EC-1172D2BF7E38}" type="parTrans" cxnId="{66E2019E-F85E-4B51-9979-CF590FAEF2DA}">
      <dgm:prSet/>
      <dgm:spPr/>
      <dgm:t>
        <a:bodyPr/>
        <a:lstStyle/>
        <a:p>
          <a:endParaRPr lang="zh-CN" altLang="en-US"/>
        </a:p>
      </dgm:t>
    </dgm:pt>
    <dgm:pt modelId="{38448F2A-0487-4198-92EC-B49B53550437}" type="sibTrans" cxnId="{66E2019E-F85E-4B51-9979-CF590FAEF2DA}">
      <dgm:prSet/>
      <dgm:spPr/>
      <dgm:t>
        <a:bodyPr/>
        <a:lstStyle/>
        <a:p>
          <a:endParaRPr lang="zh-CN" altLang="en-US"/>
        </a:p>
      </dgm:t>
    </dgm:pt>
    <dgm:pt modelId="{FB2AABAF-880A-4440-A88B-F49C58839D78}">
      <dgm:prSet phldrT="[文本]"/>
      <dgm:spPr>
        <a:solidFill>
          <a:srgbClr val="C00000"/>
        </a:solidFill>
      </dgm:spPr>
      <dgm:t>
        <a:bodyPr/>
        <a:lstStyle/>
        <a:p>
          <a:r>
            <a:rPr lang="zh-CN" altLang="en-US"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促进贸易和投资自由化便利化。</a:t>
          </a:r>
          <a:endParaRPr lang="zh-CN" altLang="en-US" dirty="0"/>
        </a:p>
      </dgm:t>
    </dgm:pt>
    <dgm:pt modelId="{90BBF15F-6200-4B8F-A728-0E0286B1147D}" type="parTrans" cxnId="{2FD9AACE-BF57-4938-AA80-9F70E643EF47}">
      <dgm:prSet/>
      <dgm:spPr/>
      <dgm:t>
        <a:bodyPr/>
        <a:lstStyle/>
        <a:p>
          <a:endParaRPr lang="zh-CN" altLang="en-US"/>
        </a:p>
      </dgm:t>
    </dgm:pt>
    <dgm:pt modelId="{3373CA83-3C97-448C-8201-6E6E51723408}" type="sibTrans" cxnId="{2FD9AACE-BF57-4938-AA80-9F70E643EF47}">
      <dgm:prSet/>
      <dgm:spPr/>
      <dgm:t>
        <a:bodyPr/>
        <a:lstStyle/>
        <a:p>
          <a:endParaRPr lang="zh-CN" altLang="en-US"/>
        </a:p>
      </dgm:t>
    </dgm:pt>
    <dgm:pt modelId="{A9C2F97C-C478-42A8-8146-E9CB10A9DECA}">
      <dgm:prSet/>
      <dgm:spPr>
        <a:solidFill>
          <a:srgbClr val="C00000"/>
        </a:solidFill>
      </dgm:spPr>
      <dgm:t>
        <a:bodyPr/>
        <a:lstStyle/>
        <a:p>
          <a:r>
            <a:rPr lang="zh-CN" altLang="en-US"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促进外商投资稳定增长。</a:t>
          </a:r>
          <a:endParaRPr lang="zh-CN" altLang="en-US" dirty="0"/>
        </a:p>
      </dgm:t>
    </dgm:pt>
    <dgm:pt modelId="{83C88911-D797-476E-9142-05ADD6C0969C}" type="parTrans" cxnId="{81CF7357-F0F3-44B9-94A7-4E44FB07A4DE}">
      <dgm:prSet/>
      <dgm:spPr/>
      <dgm:t>
        <a:bodyPr/>
        <a:lstStyle/>
        <a:p>
          <a:endParaRPr lang="zh-CN" altLang="en-US"/>
        </a:p>
      </dgm:t>
    </dgm:pt>
    <dgm:pt modelId="{E2C3241F-DDE5-49C6-90D3-F25CE8FA8C64}" type="sibTrans" cxnId="{81CF7357-F0F3-44B9-94A7-4E44FB07A4DE}">
      <dgm:prSet/>
      <dgm:spPr/>
      <dgm:t>
        <a:bodyPr/>
        <a:lstStyle/>
        <a:p>
          <a:endParaRPr lang="zh-CN" altLang="en-US"/>
        </a:p>
      </dgm:t>
    </dgm:pt>
    <dgm:pt modelId="{A76B3A82-6542-46AF-AA7A-945686CF3DBF}" type="pres">
      <dgm:prSet presAssocID="{103862CB-9959-4A2D-B3EC-6BC478AE326C}" presName="Name0" presStyleCnt="0">
        <dgm:presLayoutVars>
          <dgm:chMax val="7"/>
          <dgm:chPref val="7"/>
          <dgm:dir/>
        </dgm:presLayoutVars>
      </dgm:prSet>
      <dgm:spPr/>
    </dgm:pt>
    <dgm:pt modelId="{963C8C53-ACEC-430A-9CC6-6EE55E91A654}" type="pres">
      <dgm:prSet presAssocID="{103862CB-9959-4A2D-B3EC-6BC478AE326C}" presName="Name1" presStyleCnt="0"/>
      <dgm:spPr/>
    </dgm:pt>
    <dgm:pt modelId="{ED766FAA-FA7E-446C-BE10-B8DFAB57FB8B}" type="pres">
      <dgm:prSet presAssocID="{103862CB-9959-4A2D-B3EC-6BC478AE326C}" presName="cycle" presStyleCnt="0"/>
      <dgm:spPr/>
    </dgm:pt>
    <dgm:pt modelId="{BB84D87C-BE71-459B-B6AB-09968CFA9433}" type="pres">
      <dgm:prSet presAssocID="{103862CB-9959-4A2D-B3EC-6BC478AE326C}" presName="srcNode" presStyleLbl="node1" presStyleIdx="0" presStyleCnt="4"/>
      <dgm:spPr/>
    </dgm:pt>
    <dgm:pt modelId="{522A630F-DCB2-4629-A328-7750780B6366}" type="pres">
      <dgm:prSet presAssocID="{103862CB-9959-4A2D-B3EC-6BC478AE326C}" presName="conn" presStyleLbl="parChTrans1D2" presStyleIdx="0" presStyleCnt="1"/>
      <dgm:spPr/>
    </dgm:pt>
    <dgm:pt modelId="{F6C33786-245F-46D1-96C5-DB986AA6A7C3}" type="pres">
      <dgm:prSet presAssocID="{103862CB-9959-4A2D-B3EC-6BC478AE326C}" presName="extraNode" presStyleLbl="node1" presStyleIdx="0" presStyleCnt="4"/>
      <dgm:spPr/>
    </dgm:pt>
    <dgm:pt modelId="{BEF41DF4-391A-4076-94D3-848B6A9B42FA}" type="pres">
      <dgm:prSet presAssocID="{103862CB-9959-4A2D-B3EC-6BC478AE326C}" presName="dstNode" presStyleLbl="node1" presStyleIdx="0" presStyleCnt="4"/>
      <dgm:spPr/>
    </dgm:pt>
    <dgm:pt modelId="{45635A20-1931-4F0C-9F26-E6D6724E8776}" type="pres">
      <dgm:prSet presAssocID="{336CD7E1-4A03-4399-9A15-709E8056156D}" presName="text_1" presStyleLbl="node1" presStyleIdx="0" presStyleCnt="4">
        <dgm:presLayoutVars>
          <dgm:bulletEnabled val="1"/>
        </dgm:presLayoutVars>
      </dgm:prSet>
      <dgm:spPr/>
    </dgm:pt>
    <dgm:pt modelId="{52EBCCB1-C80C-41EA-B4E1-8B76A1B4E4D4}" type="pres">
      <dgm:prSet presAssocID="{336CD7E1-4A03-4399-9A15-709E8056156D}" presName="accent_1" presStyleCnt="0"/>
      <dgm:spPr/>
    </dgm:pt>
    <dgm:pt modelId="{A274336A-285C-45B6-97D5-3F1D3D67A3B1}" type="pres">
      <dgm:prSet presAssocID="{336CD7E1-4A03-4399-9A15-709E8056156D}" presName="accentRepeatNode" presStyleLbl="solidFgAcc1" presStyleIdx="0" presStyleCnt="4"/>
      <dgm:spPr>
        <a:ln>
          <a:solidFill>
            <a:srgbClr val="C00000"/>
          </a:solidFill>
        </a:ln>
      </dgm:spPr>
    </dgm:pt>
    <dgm:pt modelId="{A1547EC9-626B-4731-946A-C2A703E9008C}" type="pres">
      <dgm:prSet presAssocID="{A9C2F97C-C478-42A8-8146-E9CB10A9DECA}" presName="text_2" presStyleLbl="node1" presStyleIdx="1" presStyleCnt="4">
        <dgm:presLayoutVars>
          <dgm:bulletEnabled val="1"/>
        </dgm:presLayoutVars>
      </dgm:prSet>
      <dgm:spPr/>
    </dgm:pt>
    <dgm:pt modelId="{5D65A200-8530-4D8E-8A40-D0821C3645CD}" type="pres">
      <dgm:prSet presAssocID="{A9C2F97C-C478-42A8-8146-E9CB10A9DECA}" presName="accent_2" presStyleCnt="0"/>
      <dgm:spPr/>
    </dgm:pt>
    <dgm:pt modelId="{83BD1A08-E73C-4726-8C9B-4F99D4CE2E75}" type="pres">
      <dgm:prSet presAssocID="{A9C2F97C-C478-42A8-8146-E9CB10A9DECA}" presName="accentRepeatNode" presStyleLbl="solidFgAcc1" presStyleIdx="1" presStyleCnt="4"/>
      <dgm:spPr>
        <a:ln>
          <a:solidFill>
            <a:srgbClr val="C00000"/>
          </a:solidFill>
        </a:ln>
      </dgm:spPr>
    </dgm:pt>
    <dgm:pt modelId="{4C514F58-35F8-4B3B-ABF0-200AEC546B5E}" type="pres">
      <dgm:prSet presAssocID="{1E780CFD-C709-4672-BFF9-870DBFA20F52}" presName="text_3" presStyleLbl="node1" presStyleIdx="2" presStyleCnt="4">
        <dgm:presLayoutVars>
          <dgm:bulletEnabled val="1"/>
        </dgm:presLayoutVars>
      </dgm:prSet>
      <dgm:spPr/>
    </dgm:pt>
    <dgm:pt modelId="{00ECD263-313E-4282-B585-6FA7EFD5E7B4}" type="pres">
      <dgm:prSet presAssocID="{1E780CFD-C709-4672-BFF9-870DBFA20F52}" presName="accent_3" presStyleCnt="0"/>
      <dgm:spPr/>
    </dgm:pt>
    <dgm:pt modelId="{C8226410-599E-461D-9D79-608CA7F65E5B}" type="pres">
      <dgm:prSet presAssocID="{1E780CFD-C709-4672-BFF9-870DBFA20F52}" presName="accentRepeatNode" presStyleLbl="solidFgAcc1" presStyleIdx="2" presStyleCnt="4"/>
      <dgm:spPr>
        <a:ln>
          <a:solidFill>
            <a:srgbClr val="C00000"/>
          </a:solidFill>
        </a:ln>
      </dgm:spPr>
    </dgm:pt>
    <dgm:pt modelId="{C477154A-FEFE-4852-BA13-5E5730004B92}" type="pres">
      <dgm:prSet presAssocID="{FB2AABAF-880A-4440-A88B-F49C58839D78}" presName="text_4" presStyleLbl="node1" presStyleIdx="3" presStyleCnt="4">
        <dgm:presLayoutVars>
          <dgm:bulletEnabled val="1"/>
        </dgm:presLayoutVars>
      </dgm:prSet>
      <dgm:spPr/>
    </dgm:pt>
    <dgm:pt modelId="{0F8923D6-3704-44F7-9763-61D1D118A38D}" type="pres">
      <dgm:prSet presAssocID="{FB2AABAF-880A-4440-A88B-F49C58839D78}" presName="accent_4" presStyleCnt="0"/>
      <dgm:spPr/>
    </dgm:pt>
    <dgm:pt modelId="{982A5D1E-6CF7-4049-87B7-6E7FFFEE3E16}" type="pres">
      <dgm:prSet presAssocID="{FB2AABAF-880A-4440-A88B-F49C58839D78}" presName="accentRepeatNode" presStyleLbl="solidFgAcc1" presStyleIdx="3" presStyleCnt="4"/>
      <dgm:spPr>
        <a:ln>
          <a:solidFill>
            <a:srgbClr val="C00000"/>
          </a:solidFill>
        </a:ln>
      </dgm:spPr>
    </dgm:pt>
  </dgm:ptLst>
  <dgm:cxnLst>
    <dgm:cxn modelId="{C1A9A918-FB4A-4B5A-9CD3-2BEB86D4B622}" type="presOf" srcId="{B36938CF-5246-41C9-ADAC-3B67FDF3E668}" destId="{522A630F-DCB2-4629-A328-7750780B6366}" srcOrd="0" destOrd="0" presId="urn:microsoft.com/office/officeart/2008/layout/VerticalCurvedList"/>
    <dgm:cxn modelId="{17AFB25D-EB7C-4E3E-A9D6-B555974FECBB}" type="presOf" srcId="{103862CB-9959-4A2D-B3EC-6BC478AE326C}" destId="{A76B3A82-6542-46AF-AA7A-945686CF3DBF}" srcOrd="0" destOrd="0" presId="urn:microsoft.com/office/officeart/2008/layout/VerticalCurvedList"/>
    <dgm:cxn modelId="{1437D153-D57C-4863-AC0D-F6CAB81175E2}" type="presOf" srcId="{1E780CFD-C709-4672-BFF9-870DBFA20F52}" destId="{4C514F58-35F8-4B3B-ABF0-200AEC546B5E}" srcOrd="0" destOrd="0" presId="urn:microsoft.com/office/officeart/2008/layout/VerticalCurvedList"/>
    <dgm:cxn modelId="{81CF7357-F0F3-44B9-94A7-4E44FB07A4DE}" srcId="{103862CB-9959-4A2D-B3EC-6BC478AE326C}" destId="{A9C2F97C-C478-42A8-8146-E9CB10A9DECA}" srcOrd="1" destOrd="0" parTransId="{83C88911-D797-476E-9142-05ADD6C0969C}" sibTransId="{E2C3241F-DDE5-49C6-90D3-F25CE8FA8C64}"/>
    <dgm:cxn modelId="{66E2019E-F85E-4B51-9979-CF590FAEF2DA}" srcId="{103862CB-9959-4A2D-B3EC-6BC478AE326C}" destId="{1E780CFD-C709-4672-BFF9-870DBFA20F52}" srcOrd="2" destOrd="0" parTransId="{E9A5C833-5A0F-4929-B2EC-1172D2BF7E38}" sibTransId="{38448F2A-0487-4198-92EC-B49B53550437}"/>
    <dgm:cxn modelId="{13DAD29F-35CE-48F3-BE2D-1051010802A9}" srcId="{103862CB-9959-4A2D-B3EC-6BC478AE326C}" destId="{336CD7E1-4A03-4399-9A15-709E8056156D}" srcOrd="0" destOrd="0" parTransId="{837F598D-65A3-48B7-A637-F32D860379B0}" sibTransId="{B36938CF-5246-41C9-ADAC-3B67FDF3E668}"/>
    <dgm:cxn modelId="{461910A6-3248-416C-A9FA-0456C7074ACA}" type="presOf" srcId="{FB2AABAF-880A-4440-A88B-F49C58839D78}" destId="{C477154A-FEFE-4852-BA13-5E5730004B92}" srcOrd="0" destOrd="0" presId="urn:microsoft.com/office/officeart/2008/layout/VerticalCurvedList"/>
    <dgm:cxn modelId="{5A7771B7-64EF-4C35-B8AE-05D35426CEC1}" type="presOf" srcId="{336CD7E1-4A03-4399-9A15-709E8056156D}" destId="{45635A20-1931-4F0C-9F26-E6D6724E8776}" srcOrd="0" destOrd="0" presId="urn:microsoft.com/office/officeart/2008/layout/VerticalCurvedList"/>
    <dgm:cxn modelId="{EAFCEACC-6736-4C59-868F-84D3C95FEF24}" type="presOf" srcId="{A9C2F97C-C478-42A8-8146-E9CB10A9DECA}" destId="{A1547EC9-626B-4731-946A-C2A703E9008C}" srcOrd="0" destOrd="0" presId="urn:microsoft.com/office/officeart/2008/layout/VerticalCurvedList"/>
    <dgm:cxn modelId="{2FD9AACE-BF57-4938-AA80-9F70E643EF47}" srcId="{103862CB-9959-4A2D-B3EC-6BC478AE326C}" destId="{FB2AABAF-880A-4440-A88B-F49C58839D78}" srcOrd="3" destOrd="0" parTransId="{90BBF15F-6200-4B8F-A728-0E0286B1147D}" sibTransId="{3373CA83-3C97-448C-8201-6E6E51723408}"/>
    <dgm:cxn modelId="{92477384-4C3C-4FA7-859F-89AEE7BF6CE5}" type="presParOf" srcId="{A76B3A82-6542-46AF-AA7A-945686CF3DBF}" destId="{963C8C53-ACEC-430A-9CC6-6EE55E91A654}" srcOrd="0" destOrd="0" presId="urn:microsoft.com/office/officeart/2008/layout/VerticalCurvedList"/>
    <dgm:cxn modelId="{E95AD2DF-9CC9-4ECF-9C00-8C2E8A806DAD}" type="presParOf" srcId="{963C8C53-ACEC-430A-9CC6-6EE55E91A654}" destId="{ED766FAA-FA7E-446C-BE10-B8DFAB57FB8B}" srcOrd="0" destOrd="0" presId="urn:microsoft.com/office/officeart/2008/layout/VerticalCurvedList"/>
    <dgm:cxn modelId="{43BED123-E8AE-47E7-80BB-98CEDA1C1994}" type="presParOf" srcId="{ED766FAA-FA7E-446C-BE10-B8DFAB57FB8B}" destId="{BB84D87C-BE71-459B-B6AB-09968CFA9433}" srcOrd="0" destOrd="0" presId="urn:microsoft.com/office/officeart/2008/layout/VerticalCurvedList"/>
    <dgm:cxn modelId="{457FA441-CCCB-4EA8-A15E-734D8A4C2CE8}" type="presParOf" srcId="{ED766FAA-FA7E-446C-BE10-B8DFAB57FB8B}" destId="{522A630F-DCB2-4629-A328-7750780B6366}" srcOrd="1" destOrd="0" presId="urn:microsoft.com/office/officeart/2008/layout/VerticalCurvedList"/>
    <dgm:cxn modelId="{F888C943-4476-44B1-AAC6-CD50EF3C81DF}" type="presParOf" srcId="{ED766FAA-FA7E-446C-BE10-B8DFAB57FB8B}" destId="{F6C33786-245F-46D1-96C5-DB986AA6A7C3}" srcOrd="2" destOrd="0" presId="urn:microsoft.com/office/officeart/2008/layout/VerticalCurvedList"/>
    <dgm:cxn modelId="{3D842B8E-3C9E-4882-AFB8-BC0FE2EC2EA6}" type="presParOf" srcId="{ED766FAA-FA7E-446C-BE10-B8DFAB57FB8B}" destId="{BEF41DF4-391A-4076-94D3-848B6A9B42FA}" srcOrd="3" destOrd="0" presId="urn:microsoft.com/office/officeart/2008/layout/VerticalCurvedList"/>
    <dgm:cxn modelId="{4E2A0695-72F3-46ED-9B65-43479351F1FF}" type="presParOf" srcId="{963C8C53-ACEC-430A-9CC6-6EE55E91A654}" destId="{45635A20-1931-4F0C-9F26-E6D6724E8776}" srcOrd="1" destOrd="0" presId="urn:microsoft.com/office/officeart/2008/layout/VerticalCurvedList"/>
    <dgm:cxn modelId="{5BCF54C0-9D28-4EB4-AAF3-9315FE7461E4}" type="presParOf" srcId="{963C8C53-ACEC-430A-9CC6-6EE55E91A654}" destId="{52EBCCB1-C80C-41EA-B4E1-8B76A1B4E4D4}" srcOrd="2" destOrd="0" presId="urn:microsoft.com/office/officeart/2008/layout/VerticalCurvedList"/>
    <dgm:cxn modelId="{DA6CC6AE-4540-4C4E-A3F5-2C9269D5AA8D}" type="presParOf" srcId="{52EBCCB1-C80C-41EA-B4E1-8B76A1B4E4D4}" destId="{A274336A-285C-45B6-97D5-3F1D3D67A3B1}" srcOrd="0" destOrd="0" presId="urn:microsoft.com/office/officeart/2008/layout/VerticalCurvedList"/>
    <dgm:cxn modelId="{D0BB5E6A-6DE8-4BEB-B747-0F515350B9F8}" type="presParOf" srcId="{963C8C53-ACEC-430A-9CC6-6EE55E91A654}" destId="{A1547EC9-626B-4731-946A-C2A703E9008C}" srcOrd="3" destOrd="0" presId="urn:microsoft.com/office/officeart/2008/layout/VerticalCurvedList"/>
    <dgm:cxn modelId="{D9158A2E-CE38-4428-B970-DFD02D8F6800}" type="presParOf" srcId="{963C8C53-ACEC-430A-9CC6-6EE55E91A654}" destId="{5D65A200-8530-4D8E-8A40-D0821C3645CD}" srcOrd="4" destOrd="0" presId="urn:microsoft.com/office/officeart/2008/layout/VerticalCurvedList"/>
    <dgm:cxn modelId="{5B97549E-4275-4606-96EF-954994A6228A}" type="presParOf" srcId="{5D65A200-8530-4D8E-8A40-D0821C3645CD}" destId="{83BD1A08-E73C-4726-8C9B-4F99D4CE2E75}" srcOrd="0" destOrd="0" presId="urn:microsoft.com/office/officeart/2008/layout/VerticalCurvedList"/>
    <dgm:cxn modelId="{39504F28-12FC-4503-81D7-55A1EC376973}" type="presParOf" srcId="{963C8C53-ACEC-430A-9CC6-6EE55E91A654}" destId="{4C514F58-35F8-4B3B-ABF0-200AEC546B5E}" srcOrd="5" destOrd="0" presId="urn:microsoft.com/office/officeart/2008/layout/VerticalCurvedList"/>
    <dgm:cxn modelId="{C18439D3-803D-4BEB-8F76-23C4FDDE980E}" type="presParOf" srcId="{963C8C53-ACEC-430A-9CC6-6EE55E91A654}" destId="{00ECD263-313E-4282-B585-6FA7EFD5E7B4}" srcOrd="6" destOrd="0" presId="urn:microsoft.com/office/officeart/2008/layout/VerticalCurvedList"/>
    <dgm:cxn modelId="{EC333FC6-2FD1-4B05-A1C0-B4ACA945347B}" type="presParOf" srcId="{00ECD263-313E-4282-B585-6FA7EFD5E7B4}" destId="{C8226410-599E-461D-9D79-608CA7F65E5B}" srcOrd="0" destOrd="0" presId="urn:microsoft.com/office/officeart/2008/layout/VerticalCurvedList"/>
    <dgm:cxn modelId="{21B7ECBA-F267-4714-93FE-D258957E6B6B}" type="presParOf" srcId="{963C8C53-ACEC-430A-9CC6-6EE55E91A654}" destId="{C477154A-FEFE-4852-BA13-5E5730004B92}" srcOrd="7" destOrd="0" presId="urn:microsoft.com/office/officeart/2008/layout/VerticalCurvedList"/>
    <dgm:cxn modelId="{7D979BF9-5094-4773-AB91-F554B90797AA}" type="presParOf" srcId="{963C8C53-ACEC-430A-9CC6-6EE55E91A654}" destId="{0F8923D6-3704-44F7-9763-61D1D118A38D}" srcOrd="8" destOrd="0" presId="urn:microsoft.com/office/officeart/2008/layout/VerticalCurvedList"/>
    <dgm:cxn modelId="{DC940086-E727-457D-AA45-1E305E8C2666}" type="presParOf" srcId="{0F8923D6-3704-44F7-9763-61D1D118A38D}" destId="{982A5D1E-6CF7-4049-87B7-6E7FFFEE3E16}" srcOrd="0" destOrd="0" presId="urn:microsoft.com/office/officeart/2008/layout/VerticalCurvedList"/>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91EA3D3-3DA1-4496-BA2A-E361FE3458EC}"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lang="zh-CN" altLang="en-US"/>
        </a:p>
      </dgm:t>
    </dgm:pt>
    <dgm:pt modelId="{6EE61F14-284F-42DC-AB53-517A8685ADFE}">
      <dgm:prSet phldrT="[文本]" custT="1"/>
      <dgm:spPr>
        <a:solidFill>
          <a:srgbClr val="C00000"/>
        </a:solidFill>
      </dgm:spPr>
      <dgm:t>
        <a:bodyPr/>
        <a:lstStyle/>
        <a:p>
          <a:r>
            <a:rPr lang="zh-CN" altLang="en-US" sz="2000"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着力促进就业创业</a:t>
          </a:r>
          <a:endParaRPr lang="zh-CN" altLang="en-US" sz="2000" dirty="0"/>
        </a:p>
      </dgm:t>
    </dgm:pt>
    <dgm:pt modelId="{4999E0B5-3DA9-4C91-B629-BD674840E8A3}" type="parTrans" cxnId="{1C37ACE1-3C2D-498A-A654-2B35B8EEF762}">
      <dgm:prSet/>
      <dgm:spPr/>
      <dgm:t>
        <a:bodyPr/>
        <a:lstStyle/>
        <a:p>
          <a:endParaRPr lang="zh-CN" altLang="en-US"/>
        </a:p>
      </dgm:t>
    </dgm:pt>
    <dgm:pt modelId="{7EEE9C0A-D596-49B3-ADB8-FC593AE049B0}" type="sibTrans" cxnId="{1C37ACE1-3C2D-498A-A654-2B35B8EEF762}">
      <dgm:prSet/>
      <dgm:spPr/>
      <dgm:t>
        <a:bodyPr/>
        <a:lstStyle/>
        <a:p>
          <a:endParaRPr lang="zh-CN" altLang="en-US"/>
        </a:p>
      </dgm:t>
    </dgm:pt>
    <dgm:pt modelId="{84DFC41D-53AB-4A38-B0FF-49A6C12A4845}">
      <dgm:prSet phldrT="[文本]" custT="1"/>
      <dgm:spPr>
        <a:solidFill>
          <a:srgbClr val="C00000"/>
        </a:solidFill>
      </dgm:spPr>
      <dgm:t>
        <a:bodyPr/>
        <a:lstStyle/>
        <a:p>
          <a:r>
            <a:rPr lang="zh-CN" altLang="en-US" sz="2000"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稳步提高居民收入水平</a:t>
          </a:r>
          <a:endParaRPr lang="zh-CN" altLang="en-US" sz="2000" dirty="0"/>
        </a:p>
      </dgm:t>
    </dgm:pt>
    <dgm:pt modelId="{094D05BC-BAA0-4108-8BC4-9723AE45FE67}" type="parTrans" cxnId="{E6B8BEEC-BF73-4222-92FE-ED35407945AD}">
      <dgm:prSet/>
      <dgm:spPr/>
      <dgm:t>
        <a:bodyPr/>
        <a:lstStyle/>
        <a:p>
          <a:endParaRPr lang="zh-CN" altLang="en-US"/>
        </a:p>
      </dgm:t>
    </dgm:pt>
    <dgm:pt modelId="{A6A4BF1A-A36F-48F4-9D23-9DB23C9045C3}" type="sibTrans" cxnId="{E6B8BEEC-BF73-4222-92FE-ED35407945AD}">
      <dgm:prSet/>
      <dgm:spPr/>
      <dgm:t>
        <a:bodyPr/>
        <a:lstStyle/>
        <a:p>
          <a:endParaRPr lang="zh-CN" altLang="en-US"/>
        </a:p>
      </dgm:t>
    </dgm:pt>
    <dgm:pt modelId="{E9F742B1-7808-41A8-AB62-8DC2DCB230BF}">
      <dgm:prSet phldrT="[文本]" custT="1"/>
      <dgm:spPr>
        <a:solidFill>
          <a:srgbClr val="C00000"/>
        </a:solidFill>
      </dgm:spPr>
      <dgm:t>
        <a:bodyPr/>
        <a:lstStyle/>
        <a:p>
          <a:r>
            <a:rPr lang="zh-CN" altLang="en-US" sz="2000"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发展公平而有质量的教育</a:t>
          </a:r>
          <a:endParaRPr lang="zh-CN" altLang="en-US" sz="2000" dirty="0"/>
        </a:p>
      </dgm:t>
    </dgm:pt>
    <dgm:pt modelId="{1AF9AABA-60A2-431E-A806-06758268A845}" type="parTrans" cxnId="{56E65AA6-520A-49D5-87EB-582BF90353F9}">
      <dgm:prSet/>
      <dgm:spPr/>
      <dgm:t>
        <a:bodyPr/>
        <a:lstStyle/>
        <a:p>
          <a:endParaRPr lang="zh-CN" altLang="en-US"/>
        </a:p>
      </dgm:t>
    </dgm:pt>
    <dgm:pt modelId="{3B970531-5DD5-4BC1-BB84-8B1B30C6243A}" type="sibTrans" cxnId="{56E65AA6-520A-49D5-87EB-582BF90353F9}">
      <dgm:prSet/>
      <dgm:spPr/>
      <dgm:t>
        <a:bodyPr/>
        <a:lstStyle/>
        <a:p>
          <a:endParaRPr lang="zh-CN" altLang="en-US"/>
        </a:p>
      </dgm:t>
    </dgm:pt>
    <dgm:pt modelId="{C5B503E0-1D3C-46F4-A8F6-708649025147}">
      <dgm:prSet custT="1"/>
      <dgm:spPr>
        <a:solidFill>
          <a:srgbClr val="C00000"/>
        </a:solidFill>
      </dgm:spPr>
      <dgm:t>
        <a:bodyPr/>
        <a:lstStyle/>
        <a:p>
          <a:r>
            <a:rPr lang="zh-CN" altLang="en-US" sz="2000" b="0" kern="1200" cap="none" spc="0" dirty="0">
              <a:ln w="0"/>
              <a:gradFill>
                <a:gsLst>
                  <a:gs pos="0">
                    <a:srgbClr val="4F81BD">
                      <a:lumMod val="40000"/>
                      <a:lumOff val="60000"/>
                    </a:srgbClr>
                  </a:gs>
                  <a:gs pos="100000">
                    <a:prstClr val="white"/>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cs typeface="+mn-cs"/>
            </a:rPr>
            <a:t>实施健康中国战略</a:t>
          </a:r>
        </a:p>
      </dgm:t>
    </dgm:pt>
    <dgm:pt modelId="{8D77D337-7EFB-4A0B-B842-5E55D907733F}" type="parTrans" cxnId="{B5041F3B-994C-44CF-ACB5-4E7C3BA65CF6}">
      <dgm:prSet/>
      <dgm:spPr/>
      <dgm:t>
        <a:bodyPr/>
        <a:lstStyle/>
        <a:p>
          <a:endParaRPr lang="zh-CN" altLang="en-US"/>
        </a:p>
      </dgm:t>
    </dgm:pt>
    <dgm:pt modelId="{70EE06CC-A0FF-4100-8E81-4A2566448C01}" type="sibTrans" cxnId="{B5041F3B-994C-44CF-ACB5-4E7C3BA65CF6}">
      <dgm:prSet/>
      <dgm:spPr/>
      <dgm:t>
        <a:bodyPr/>
        <a:lstStyle/>
        <a:p>
          <a:endParaRPr lang="zh-CN" altLang="en-US"/>
        </a:p>
      </dgm:t>
    </dgm:pt>
    <dgm:pt modelId="{6FB00E95-E298-4236-819C-0EE986F24A26}">
      <dgm:prSet custT="1"/>
      <dgm:spPr>
        <a:solidFill>
          <a:srgbClr val="C00000"/>
        </a:solidFill>
      </dgm:spPr>
      <dgm:t>
        <a:bodyPr/>
        <a:lstStyle/>
        <a:p>
          <a:r>
            <a:rPr lang="zh-CN" altLang="en-US" sz="2000"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更好解决群众住房问题</a:t>
          </a:r>
          <a:endParaRPr lang="zh-CN" altLang="en-US" sz="2000" dirty="0"/>
        </a:p>
      </dgm:t>
    </dgm:pt>
    <dgm:pt modelId="{09AEECAF-5BF8-40FB-AB5F-24CC96D7278B}" type="parTrans" cxnId="{0B71F39B-7281-4464-B136-3E20E677CD48}">
      <dgm:prSet/>
      <dgm:spPr/>
      <dgm:t>
        <a:bodyPr/>
        <a:lstStyle/>
        <a:p>
          <a:endParaRPr lang="zh-CN" altLang="en-US"/>
        </a:p>
      </dgm:t>
    </dgm:pt>
    <dgm:pt modelId="{0161E9B5-25CC-4BB0-BEF3-AE6971CC791A}" type="sibTrans" cxnId="{0B71F39B-7281-4464-B136-3E20E677CD48}">
      <dgm:prSet/>
      <dgm:spPr/>
      <dgm:t>
        <a:bodyPr/>
        <a:lstStyle/>
        <a:p>
          <a:endParaRPr lang="zh-CN" altLang="en-US"/>
        </a:p>
      </dgm:t>
    </dgm:pt>
    <dgm:pt modelId="{753E8272-F57C-47A0-BAB2-BDEEB93FF7A8}" type="pres">
      <dgm:prSet presAssocID="{A91EA3D3-3DA1-4496-BA2A-E361FE3458EC}" presName="Name0" presStyleCnt="0">
        <dgm:presLayoutVars>
          <dgm:dir/>
          <dgm:animLvl val="lvl"/>
          <dgm:resizeHandles val="exact"/>
        </dgm:presLayoutVars>
      </dgm:prSet>
      <dgm:spPr/>
    </dgm:pt>
    <dgm:pt modelId="{4A4D8102-4316-47B0-B28D-CDF187289F75}" type="pres">
      <dgm:prSet presAssocID="{6EE61F14-284F-42DC-AB53-517A8685ADFE}" presName="parTxOnly" presStyleLbl="node1" presStyleIdx="0" presStyleCnt="5">
        <dgm:presLayoutVars>
          <dgm:chMax val="0"/>
          <dgm:chPref val="0"/>
          <dgm:bulletEnabled val="1"/>
        </dgm:presLayoutVars>
      </dgm:prSet>
      <dgm:spPr/>
    </dgm:pt>
    <dgm:pt modelId="{80F5B682-FB16-4CEC-9E44-5480660EF486}" type="pres">
      <dgm:prSet presAssocID="{7EEE9C0A-D596-49B3-ADB8-FC593AE049B0}" presName="parTxOnlySpace" presStyleCnt="0"/>
      <dgm:spPr/>
    </dgm:pt>
    <dgm:pt modelId="{931F66BA-32F8-4AE1-91E5-31A526CB43DE}" type="pres">
      <dgm:prSet presAssocID="{84DFC41D-53AB-4A38-B0FF-49A6C12A4845}" presName="parTxOnly" presStyleLbl="node1" presStyleIdx="1" presStyleCnt="5">
        <dgm:presLayoutVars>
          <dgm:chMax val="0"/>
          <dgm:chPref val="0"/>
          <dgm:bulletEnabled val="1"/>
        </dgm:presLayoutVars>
      </dgm:prSet>
      <dgm:spPr/>
    </dgm:pt>
    <dgm:pt modelId="{3F527422-4CFD-4B8D-AD76-F79A8E606C16}" type="pres">
      <dgm:prSet presAssocID="{A6A4BF1A-A36F-48F4-9D23-9DB23C9045C3}" presName="parTxOnlySpace" presStyleCnt="0"/>
      <dgm:spPr/>
    </dgm:pt>
    <dgm:pt modelId="{70B8473D-52D4-4558-BF8E-F0B0B8DD0FC6}" type="pres">
      <dgm:prSet presAssocID="{E9F742B1-7808-41A8-AB62-8DC2DCB230BF}" presName="parTxOnly" presStyleLbl="node1" presStyleIdx="2" presStyleCnt="5">
        <dgm:presLayoutVars>
          <dgm:chMax val="0"/>
          <dgm:chPref val="0"/>
          <dgm:bulletEnabled val="1"/>
        </dgm:presLayoutVars>
      </dgm:prSet>
      <dgm:spPr/>
    </dgm:pt>
    <dgm:pt modelId="{7A42D4C3-2C1C-4ADF-A48E-594820B66B8C}" type="pres">
      <dgm:prSet presAssocID="{3B970531-5DD5-4BC1-BB84-8B1B30C6243A}" presName="parTxOnlySpace" presStyleCnt="0"/>
      <dgm:spPr/>
    </dgm:pt>
    <dgm:pt modelId="{6337218A-9F65-4F22-B930-45FCE75451C8}" type="pres">
      <dgm:prSet presAssocID="{C5B503E0-1D3C-46F4-A8F6-708649025147}" presName="parTxOnly" presStyleLbl="node1" presStyleIdx="3" presStyleCnt="5">
        <dgm:presLayoutVars>
          <dgm:chMax val="0"/>
          <dgm:chPref val="0"/>
          <dgm:bulletEnabled val="1"/>
        </dgm:presLayoutVars>
      </dgm:prSet>
      <dgm:spPr/>
    </dgm:pt>
    <dgm:pt modelId="{36AFF9A2-67CC-4628-9FFE-BD85000B9AD9}" type="pres">
      <dgm:prSet presAssocID="{70EE06CC-A0FF-4100-8E81-4A2566448C01}" presName="parTxOnlySpace" presStyleCnt="0"/>
      <dgm:spPr/>
    </dgm:pt>
    <dgm:pt modelId="{C016C919-913B-428A-B465-508757D9A164}" type="pres">
      <dgm:prSet presAssocID="{6FB00E95-E298-4236-819C-0EE986F24A26}" presName="parTxOnly" presStyleLbl="node1" presStyleIdx="4" presStyleCnt="5">
        <dgm:presLayoutVars>
          <dgm:chMax val="0"/>
          <dgm:chPref val="0"/>
          <dgm:bulletEnabled val="1"/>
        </dgm:presLayoutVars>
      </dgm:prSet>
      <dgm:spPr/>
    </dgm:pt>
  </dgm:ptLst>
  <dgm:cxnLst>
    <dgm:cxn modelId="{B5041F3B-994C-44CF-ACB5-4E7C3BA65CF6}" srcId="{A91EA3D3-3DA1-4496-BA2A-E361FE3458EC}" destId="{C5B503E0-1D3C-46F4-A8F6-708649025147}" srcOrd="3" destOrd="0" parTransId="{8D77D337-7EFB-4A0B-B842-5E55D907733F}" sibTransId="{70EE06CC-A0FF-4100-8E81-4A2566448C01}"/>
    <dgm:cxn modelId="{5A61D66D-AFB7-4626-9820-6E301F070141}" type="presOf" srcId="{A91EA3D3-3DA1-4496-BA2A-E361FE3458EC}" destId="{753E8272-F57C-47A0-BAB2-BDEEB93FF7A8}" srcOrd="0" destOrd="0" presId="urn:microsoft.com/office/officeart/2005/8/layout/chevron1"/>
    <dgm:cxn modelId="{928D4890-AB11-47CD-A259-5AA0BEA073D5}" type="presOf" srcId="{C5B503E0-1D3C-46F4-A8F6-708649025147}" destId="{6337218A-9F65-4F22-B930-45FCE75451C8}" srcOrd="0" destOrd="0" presId="urn:microsoft.com/office/officeart/2005/8/layout/chevron1"/>
    <dgm:cxn modelId="{0B71F39B-7281-4464-B136-3E20E677CD48}" srcId="{A91EA3D3-3DA1-4496-BA2A-E361FE3458EC}" destId="{6FB00E95-E298-4236-819C-0EE986F24A26}" srcOrd="4" destOrd="0" parTransId="{09AEECAF-5BF8-40FB-AB5F-24CC96D7278B}" sibTransId="{0161E9B5-25CC-4BB0-BEF3-AE6971CC791A}"/>
    <dgm:cxn modelId="{56E65AA6-520A-49D5-87EB-582BF90353F9}" srcId="{A91EA3D3-3DA1-4496-BA2A-E361FE3458EC}" destId="{E9F742B1-7808-41A8-AB62-8DC2DCB230BF}" srcOrd="2" destOrd="0" parTransId="{1AF9AABA-60A2-431E-A806-06758268A845}" sibTransId="{3B970531-5DD5-4BC1-BB84-8B1B30C6243A}"/>
    <dgm:cxn modelId="{563F53BE-00C9-4932-8068-3C4A7B63C2E0}" type="presOf" srcId="{E9F742B1-7808-41A8-AB62-8DC2DCB230BF}" destId="{70B8473D-52D4-4558-BF8E-F0B0B8DD0FC6}" srcOrd="0" destOrd="0" presId="urn:microsoft.com/office/officeart/2005/8/layout/chevron1"/>
    <dgm:cxn modelId="{C37547CB-B029-4450-BEED-9483374C8D68}" type="presOf" srcId="{6EE61F14-284F-42DC-AB53-517A8685ADFE}" destId="{4A4D8102-4316-47B0-B28D-CDF187289F75}" srcOrd="0" destOrd="0" presId="urn:microsoft.com/office/officeart/2005/8/layout/chevron1"/>
    <dgm:cxn modelId="{F68A42D3-800B-47FC-AE98-634F40549635}" type="presOf" srcId="{84DFC41D-53AB-4A38-B0FF-49A6C12A4845}" destId="{931F66BA-32F8-4AE1-91E5-31A526CB43DE}" srcOrd="0" destOrd="0" presId="urn:microsoft.com/office/officeart/2005/8/layout/chevron1"/>
    <dgm:cxn modelId="{1C37ACE1-3C2D-498A-A654-2B35B8EEF762}" srcId="{A91EA3D3-3DA1-4496-BA2A-E361FE3458EC}" destId="{6EE61F14-284F-42DC-AB53-517A8685ADFE}" srcOrd="0" destOrd="0" parTransId="{4999E0B5-3DA9-4C91-B629-BD674840E8A3}" sibTransId="{7EEE9C0A-D596-49B3-ADB8-FC593AE049B0}"/>
    <dgm:cxn modelId="{E6B8BEEC-BF73-4222-92FE-ED35407945AD}" srcId="{A91EA3D3-3DA1-4496-BA2A-E361FE3458EC}" destId="{84DFC41D-53AB-4A38-B0FF-49A6C12A4845}" srcOrd="1" destOrd="0" parTransId="{094D05BC-BAA0-4108-8BC4-9723AE45FE67}" sibTransId="{A6A4BF1A-A36F-48F4-9D23-9DB23C9045C3}"/>
    <dgm:cxn modelId="{3289F6F9-4F62-4272-BC4B-3DB94D71A22B}" type="presOf" srcId="{6FB00E95-E298-4236-819C-0EE986F24A26}" destId="{C016C919-913B-428A-B465-508757D9A164}" srcOrd="0" destOrd="0" presId="urn:microsoft.com/office/officeart/2005/8/layout/chevron1"/>
    <dgm:cxn modelId="{D260AFE7-35CE-4BE0-9499-1CA3446CCBE2}" type="presParOf" srcId="{753E8272-F57C-47A0-BAB2-BDEEB93FF7A8}" destId="{4A4D8102-4316-47B0-B28D-CDF187289F75}" srcOrd="0" destOrd="0" presId="urn:microsoft.com/office/officeart/2005/8/layout/chevron1"/>
    <dgm:cxn modelId="{276F6B6B-E001-4936-B40A-0AE059429356}" type="presParOf" srcId="{753E8272-F57C-47A0-BAB2-BDEEB93FF7A8}" destId="{80F5B682-FB16-4CEC-9E44-5480660EF486}" srcOrd="1" destOrd="0" presId="urn:microsoft.com/office/officeart/2005/8/layout/chevron1"/>
    <dgm:cxn modelId="{7BF896E9-342D-45DF-8525-A00C759C77FB}" type="presParOf" srcId="{753E8272-F57C-47A0-BAB2-BDEEB93FF7A8}" destId="{931F66BA-32F8-4AE1-91E5-31A526CB43DE}" srcOrd="2" destOrd="0" presId="urn:microsoft.com/office/officeart/2005/8/layout/chevron1"/>
    <dgm:cxn modelId="{E2CE5C0A-C8BF-4126-A703-09E0BEE4A4D3}" type="presParOf" srcId="{753E8272-F57C-47A0-BAB2-BDEEB93FF7A8}" destId="{3F527422-4CFD-4B8D-AD76-F79A8E606C16}" srcOrd="3" destOrd="0" presId="urn:microsoft.com/office/officeart/2005/8/layout/chevron1"/>
    <dgm:cxn modelId="{561659A5-4C9F-461D-815A-4FE35F99C308}" type="presParOf" srcId="{753E8272-F57C-47A0-BAB2-BDEEB93FF7A8}" destId="{70B8473D-52D4-4558-BF8E-F0B0B8DD0FC6}" srcOrd="4" destOrd="0" presId="urn:microsoft.com/office/officeart/2005/8/layout/chevron1"/>
    <dgm:cxn modelId="{220BF81E-5FCA-4EF7-A8C6-3BEE6C6AC6FF}" type="presParOf" srcId="{753E8272-F57C-47A0-BAB2-BDEEB93FF7A8}" destId="{7A42D4C3-2C1C-4ADF-A48E-594820B66B8C}" srcOrd="5" destOrd="0" presId="urn:microsoft.com/office/officeart/2005/8/layout/chevron1"/>
    <dgm:cxn modelId="{567A116E-227C-4AFA-B1E0-C294E734891C}" type="presParOf" srcId="{753E8272-F57C-47A0-BAB2-BDEEB93FF7A8}" destId="{6337218A-9F65-4F22-B930-45FCE75451C8}" srcOrd="6" destOrd="0" presId="urn:microsoft.com/office/officeart/2005/8/layout/chevron1"/>
    <dgm:cxn modelId="{BEDDB83D-945E-4BF4-AACF-EEF58344B912}" type="presParOf" srcId="{753E8272-F57C-47A0-BAB2-BDEEB93FF7A8}" destId="{36AFF9A2-67CC-4628-9FFE-BD85000B9AD9}" srcOrd="7" destOrd="0" presId="urn:microsoft.com/office/officeart/2005/8/layout/chevron1"/>
    <dgm:cxn modelId="{88282FF9-61E2-4A40-9A4E-B0F0DF7CB632}" type="presParOf" srcId="{753E8272-F57C-47A0-BAB2-BDEEB93FF7A8}" destId="{C016C919-913B-428A-B465-508757D9A164}" srcOrd="8" destOrd="0" presId="urn:microsoft.com/office/officeart/2005/8/layout/chevron1"/>
  </dgm:cxnLst>
  <dgm:bg>
    <a:noFill/>
  </dgm:bg>
  <dgm:whole>
    <a:ln>
      <a:noFill/>
    </a:ln>
  </dgm:whole>
  <dgm:extLst>
    <a:ext uri="http://schemas.microsoft.com/office/drawing/2008/diagram">
      <dsp:dataModelExt xmlns:dsp="http://schemas.microsoft.com/office/drawing/2008/diagram" relId="rId13"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DC2182B-272C-44C0-AF97-BE1A93D3D888}" type="doc">
      <dgm:prSet loTypeId="urn:microsoft.com/office/officeart/2008/layout/SquareAccentList" loCatId="list" qsTypeId="urn:microsoft.com/office/officeart/2005/8/quickstyle/simple1" qsCatId="simple" csTypeId="urn:microsoft.com/office/officeart/2005/8/colors/accent1_2" csCatId="accent1" phldr="1"/>
      <dgm:spPr/>
      <dgm:t>
        <a:bodyPr/>
        <a:lstStyle/>
        <a:p>
          <a:endParaRPr lang="zh-CN" altLang="en-US"/>
        </a:p>
      </dgm:t>
    </dgm:pt>
    <dgm:pt modelId="{48282A1C-093B-403D-80AC-016BE8E2078B}">
      <dgm:prSet phldrT="[文本]" custT="1"/>
      <dgm:spPr/>
      <dgm:t>
        <a:bodyPr/>
        <a:lstStyle/>
        <a:p>
          <a:r>
            <a:rPr lang="zh-CN" altLang="en-US" sz="2400" b="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全面推进依宪施政、依法行政</a:t>
          </a:r>
          <a:endParaRPr lang="zh-CN" altLang="en-US" sz="2400" dirty="0"/>
        </a:p>
      </dgm:t>
    </dgm:pt>
    <dgm:pt modelId="{7F89B3DA-8605-45A6-A766-946EAE1EB3F1}" type="parTrans" cxnId="{4BD86720-E124-473F-8103-5D57258A8BAD}">
      <dgm:prSet/>
      <dgm:spPr/>
      <dgm:t>
        <a:bodyPr/>
        <a:lstStyle/>
        <a:p>
          <a:endParaRPr lang="zh-CN" altLang="en-US"/>
        </a:p>
      </dgm:t>
    </dgm:pt>
    <dgm:pt modelId="{449FF7B5-0C6A-49BC-9869-01EBF570F4AE}" type="sibTrans" cxnId="{4BD86720-E124-473F-8103-5D57258A8BAD}">
      <dgm:prSet/>
      <dgm:spPr/>
      <dgm:t>
        <a:bodyPr/>
        <a:lstStyle/>
        <a:p>
          <a:endParaRPr lang="zh-CN" altLang="en-US"/>
        </a:p>
      </dgm:t>
    </dgm:pt>
    <dgm:pt modelId="{2DB3974D-A332-47D4-93AE-41C65F307C40}">
      <dgm:prSet phldrT="[文本]" custT="1"/>
      <dgm:spPr/>
      <dgm:t>
        <a:bodyPr/>
        <a:lstStyle/>
        <a:p>
          <a:r>
            <a:rPr lang="zh-CN" altLang="en-US" sz="10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严格遵守宪法法律，加快建设法治政府，把政府活动全面纳入法治轨道。</a:t>
          </a:r>
          <a:endParaRPr lang="zh-CN" altLang="en-US" sz="1000" dirty="0"/>
        </a:p>
      </dgm:t>
    </dgm:pt>
    <dgm:pt modelId="{5E2DD419-F1E4-4EFB-BE3E-A96CEFA63C4F}" type="parTrans" cxnId="{243EE626-72C0-4078-BAD7-985434F1587D}">
      <dgm:prSet/>
      <dgm:spPr/>
      <dgm:t>
        <a:bodyPr/>
        <a:lstStyle/>
        <a:p>
          <a:endParaRPr lang="zh-CN" altLang="en-US"/>
        </a:p>
      </dgm:t>
    </dgm:pt>
    <dgm:pt modelId="{A3D3118E-58BD-45A6-ACCA-0B850ACBEFA3}" type="sibTrans" cxnId="{243EE626-72C0-4078-BAD7-985434F1587D}">
      <dgm:prSet/>
      <dgm:spPr/>
      <dgm:t>
        <a:bodyPr/>
        <a:lstStyle/>
        <a:p>
          <a:endParaRPr lang="zh-CN" altLang="en-US"/>
        </a:p>
      </dgm:t>
    </dgm:pt>
    <dgm:pt modelId="{C64DC9D7-8232-426D-BFED-ACCBE32BC81A}">
      <dgm:prSet phldrT="[文本]" custT="1"/>
      <dgm:spPr/>
      <dgm:t>
        <a:bodyPr/>
        <a:lstStyle/>
        <a:p>
          <a:r>
            <a:rPr lang="zh-CN" altLang="en-US" sz="10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坚持严格规范公正文明执法，有权不可任性，用权必受监督。</a:t>
          </a:r>
          <a:endParaRPr lang="zh-CN" altLang="en-US" sz="1000" dirty="0"/>
        </a:p>
      </dgm:t>
    </dgm:pt>
    <dgm:pt modelId="{2D2C928D-B05F-4956-A3FA-0186683890F7}" type="parTrans" cxnId="{68236D9A-30BD-4980-9867-4AEA1FFBB807}">
      <dgm:prSet/>
      <dgm:spPr/>
      <dgm:t>
        <a:bodyPr/>
        <a:lstStyle/>
        <a:p>
          <a:endParaRPr lang="zh-CN" altLang="en-US"/>
        </a:p>
      </dgm:t>
    </dgm:pt>
    <dgm:pt modelId="{F8AFC9D1-F9B3-4361-B5E7-DC2D15992DD6}" type="sibTrans" cxnId="{68236D9A-30BD-4980-9867-4AEA1FFBB807}">
      <dgm:prSet/>
      <dgm:spPr/>
      <dgm:t>
        <a:bodyPr/>
        <a:lstStyle/>
        <a:p>
          <a:endParaRPr lang="zh-CN" altLang="en-US"/>
        </a:p>
      </dgm:t>
    </dgm:pt>
    <dgm:pt modelId="{78B682C9-A99D-44F9-AFE3-B36C3451EB7F}">
      <dgm:prSet phldrT="[文本]" custT="1"/>
      <dgm:spPr/>
      <dgm:t>
        <a:bodyPr/>
        <a:lstStyle/>
        <a:p>
          <a:r>
            <a:rPr lang="zh-CN" altLang="en-US" sz="10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坚持科学、民主、依法决策，凡涉及公众利益的重大事项，都要深入听取各方意见包括批评意见。</a:t>
          </a:r>
          <a:endParaRPr lang="zh-CN" altLang="en-US" sz="1000" dirty="0"/>
        </a:p>
      </dgm:t>
    </dgm:pt>
    <dgm:pt modelId="{96B748FE-FA87-4416-987F-8869C9103F3C}" type="parTrans" cxnId="{109B7585-2E8A-4E59-8D47-4D65F51576DE}">
      <dgm:prSet/>
      <dgm:spPr/>
      <dgm:t>
        <a:bodyPr/>
        <a:lstStyle/>
        <a:p>
          <a:endParaRPr lang="zh-CN" altLang="en-US"/>
        </a:p>
      </dgm:t>
    </dgm:pt>
    <dgm:pt modelId="{8E9F61B2-5EAD-4B29-8177-5CB5BBC16B28}" type="sibTrans" cxnId="{109B7585-2E8A-4E59-8D47-4D65F51576DE}">
      <dgm:prSet/>
      <dgm:spPr/>
      <dgm:t>
        <a:bodyPr/>
        <a:lstStyle/>
        <a:p>
          <a:endParaRPr lang="zh-CN" altLang="en-US"/>
        </a:p>
      </dgm:t>
    </dgm:pt>
    <dgm:pt modelId="{4891CDE1-0B88-48C4-B4D4-8A120F0E16B4}">
      <dgm:prSet phldrT="[文本]" custT="1"/>
      <dgm:spPr/>
      <dgm:t>
        <a:bodyPr/>
        <a:lstStyle/>
        <a:p>
          <a:r>
            <a:rPr lang="zh-CN" altLang="en-US" sz="2400" b="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全面加强党风廉政建设</a:t>
          </a:r>
          <a:endParaRPr lang="zh-CN" altLang="en-US" sz="2400" dirty="0"/>
        </a:p>
      </dgm:t>
    </dgm:pt>
    <dgm:pt modelId="{FDF3C0B6-AA7F-4FA2-8D06-BA75CE277CD5}" type="parTrans" cxnId="{D5CAA2FD-7FBA-4228-A9D9-D6F5F5013E4F}">
      <dgm:prSet/>
      <dgm:spPr/>
      <dgm:t>
        <a:bodyPr/>
        <a:lstStyle/>
        <a:p>
          <a:endParaRPr lang="zh-CN" altLang="en-US"/>
        </a:p>
      </dgm:t>
    </dgm:pt>
    <dgm:pt modelId="{689B352C-AFE1-478F-908C-2CD803932A1F}" type="sibTrans" cxnId="{D5CAA2FD-7FBA-4228-A9D9-D6F5F5013E4F}">
      <dgm:prSet/>
      <dgm:spPr/>
      <dgm:t>
        <a:bodyPr/>
        <a:lstStyle/>
        <a:p>
          <a:endParaRPr lang="zh-CN" altLang="en-US"/>
        </a:p>
      </dgm:t>
    </dgm:pt>
    <dgm:pt modelId="{C5E4FDE3-A3B8-412E-BF92-97A9A843F2C5}">
      <dgm:prSet phldrT="[文本]" custT="1"/>
      <dgm:spPr/>
      <dgm:t>
        <a:bodyPr/>
        <a:lstStyle/>
        <a:p>
          <a:r>
            <a:rPr lang="zh-CN" altLang="en-US" sz="10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推进“两学一做”学习教育常态化制度化，认真开展“不忘初心、牢记使命”主题教育。</a:t>
          </a:r>
          <a:endParaRPr lang="zh-CN" altLang="en-US" sz="1000" dirty="0"/>
        </a:p>
      </dgm:t>
    </dgm:pt>
    <dgm:pt modelId="{694EB6F9-12AF-4D4C-BD1F-6F3C4D2BCCE1}" type="parTrans" cxnId="{D64D265E-1686-41A1-920C-40FD8044C1FC}">
      <dgm:prSet/>
      <dgm:spPr/>
      <dgm:t>
        <a:bodyPr/>
        <a:lstStyle/>
        <a:p>
          <a:endParaRPr lang="zh-CN" altLang="en-US"/>
        </a:p>
      </dgm:t>
    </dgm:pt>
    <dgm:pt modelId="{461F7A94-9CAA-423C-B485-56A2B51EABEB}" type="sibTrans" cxnId="{D64D265E-1686-41A1-920C-40FD8044C1FC}">
      <dgm:prSet/>
      <dgm:spPr/>
      <dgm:t>
        <a:bodyPr/>
        <a:lstStyle/>
        <a:p>
          <a:endParaRPr lang="zh-CN" altLang="en-US"/>
        </a:p>
      </dgm:t>
    </dgm:pt>
    <dgm:pt modelId="{377484B7-D1C3-4858-8135-083B37ABC3CE}">
      <dgm:prSet phldrT="[文本]" custT="1"/>
      <dgm:spPr/>
      <dgm:t>
        <a:bodyPr/>
        <a:lstStyle/>
        <a:p>
          <a:r>
            <a:rPr lang="zh-CN" altLang="en-US" sz="10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坚决贯彻落实党中央八项规定及实施细则精神，驰而不息整治“四风”，特别是力戒形式主义、官僚主义。加强审计监督。</a:t>
          </a:r>
          <a:endParaRPr lang="zh-CN" altLang="en-US" sz="1000" dirty="0"/>
        </a:p>
      </dgm:t>
    </dgm:pt>
    <dgm:pt modelId="{BF75FCCA-17E5-4F76-A50C-815C55842424}" type="parTrans" cxnId="{66BEF6B9-5D8F-4A94-8431-716698B554F5}">
      <dgm:prSet/>
      <dgm:spPr/>
      <dgm:t>
        <a:bodyPr/>
        <a:lstStyle/>
        <a:p>
          <a:endParaRPr lang="zh-CN" altLang="en-US"/>
        </a:p>
      </dgm:t>
    </dgm:pt>
    <dgm:pt modelId="{11065B55-3C9E-4767-92C4-27E52F4FD29A}" type="sibTrans" cxnId="{66BEF6B9-5D8F-4A94-8431-716698B554F5}">
      <dgm:prSet/>
      <dgm:spPr/>
      <dgm:t>
        <a:bodyPr/>
        <a:lstStyle/>
        <a:p>
          <a:endParaRPr lang="zh-CN" altLang="en-US"/>
        </a:p>
      </dgm:t>
    </dgm:pt>
    <dgm:pt modelId="{EA160B47-AE00-4098-8F69-986769453C1C}">
      <dgm:prSet phldrT="[文本]" custT="1"/>
      <dgm:spPr/>
      <dgm:t>
        <a:bodyPr/>
        <a:lstStyle/>
        <a:p>
          <a:r>
            <a:rPr lang="zh-CN" altLang="en-US" sz="10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巩固发展反腐败斗争压倒性态势，把权力关进制度的笼子，坚决惩治各类腐败行为。</a:t>
          </a:r>
          <a:endParaRPr lang="zh-CN" altLang="en-US" sz="1000" dirty="0"/>
        </a:p>
      </dgm:t>
    </dgm:pt>
    <dgm:pt modelId="{ADEF6E77-80B3-4E82-868E-341A56CCA545}" type="parTrans" cxnId="{11A58D31-3F07-4EDC-995C-1F356247D1B2}">
      <dgm:prSet/>
      <dgm:spPr/>
      <dgm:t>
        <a:bodyPr/>
        <a:lstStyle/>
        <a:p>
          <a:endParaRPr lang="zh-CN" altLang="en-US"/>
        </a:p>
      </dgm:t>
    </dgm:pt>
    <dgm:pt modelId="{8AF50B9A-8B77-438A-BFD2-A491B785A21B}" type="sibTrans" cxnId="{11A58D31-3F07-4EDC-995C-1F356247D1B2}">
      <dgm:prSet/>
      <dgm:spPr/>
      <dgm:t>
        <a:bodyPr/>
        <a:lstStyle/>
        <a:p>
          <a:endParaRPr lang="zh-CN" altLang="en-US"/>
        </a:p>
      </dgm:t>
    </dgm:pt>
    <dgm:pt modelId="{14C6708B-777C-482C-A739-1C9107728A53}">
      <dgm:prSet phldrT="[文本]" custT="1"/>
      <dgm:spPr/>
      <dgm:t>
        <a:bodyPr/>
        <a:lstStyle/>
        <a:p>
          <a:r>
            <a:rPr lang="zh-CN" altLang="en-US" sz="2400" b="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全面提高政府效能</a:t>
          </a:r>
          <a:endParaRPr lang="en-US" altLang="zh-CN" sz="2400" b="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endParaRPr>
        </a:p>
        <a:p>
          <a:endParaRPr lang="zh-CN" altLang="en-US" sz="2400" dirty="0"/>
        </a:p>
      </dgm:t>
    </dgm:pt>
    <dgm:pt modelId="{D3FE136F-91DD-48D2-BC6C-2517B38A3470}" type="parTrans" cxnId="{5E5C3AAC-FB84-4BE4-9205-D6FAAE34B247}">
      <dgm:prSet/>
      <dgm:spPr/>
      <dgm:t>
        <a:bodyPr/>
        <a:lstStyle/>
        <a:p>
          <a:endParaRPr lang="zh-CN" altLang="en-US"/>
        </a:p>
      </dgm:t>
    </dgm:pt>
    <dgm:pt modelId="{C4053E12-2865-49DE-A580-21EEB9EC74C4}" type="sibTrans" cxnId="{5E5C3AAC-FB84-4BE4-9205-D6FAAE34B247}">
      <dgm:prSet/>
      <dgm:spPr/>
      <dgm:t>
        <a:bodyPr/>
        <a:lstStyle/>
        <a:p>
          <a:endParaRPr lang="zh-CN" altLang="en-US"/>
        </a:p>
      </dgm:t>
    </dgm:pt>
    <dgm:pt modelId="{B39494E2-5B01-4C15-9DA7-C86A75A5C2C3}">
      <dgm:prSet phldrT="[文本]" custT="1"/>
      <dgm:spPr/>
      <dgm:t>
        <a:bodyPr/>
        <a:lstStyle/>
        <a:p>
          <a:r>
            <a:rPr lang="zh-CN" altLang="en-US" sz="10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优化政府机构设置和职能配置，深化机构改革，形成职责明确、依法行政的政府治理体系，增强政府公信力和执行力。</a:t>
          </a:r>
          <a:endParaRPr lang="zh-CN" altLang="en-US" sz="1000" dirty="0"/>
        </a:p>
      </dgm:t>
    </dgm:pt>
    <dgm:pt modelId="{2F6529AE-63D9-46A6-AFC2-8886F15B878E}" type="parTrans" cxnId="{D2F2DCD7-D39A-4F3B-8223-FAD22587911B}">
      <dgm:prSet/>
      <dgm:spPr/>
      <dgm:t>
        <a:bodyPr/>
        <a:lstStyle/>
        <a:p>
          <a:endParaRPr lang="zh-CN" altLang="en-US"/>
        </a:p>
      </dgm:t>
    </dgm:pt>
    <dgm:pt modelId="{655B14A2-259C-4AA2-9BDB-8C5A902DAE73}" type="sibTrans" cxnId="{D2F2DCD7-D39A-4F3B-8223-FAD22587911B}">
      <dgm:prSet/>
      <dgm:spPr/>
      <dgm:t>
        <a:bodyPr/>
        <a:lstStyle/>
        <a:p>
          <a:endParaRPr lang="zh-CN" altLang="en-US"/>
        </a:p>
      </dgm:t>
    </dgm:pt>
    <dgm:pt modelId="{DAA068CD-B5DE-4179-B174-3D7F56BDBDDD}">
      <dgm:prSet phldrT="[文本]" custT="1"/>
      <dgm:spPr/>
      <dgm:t>
        <a:bodyPr/>
        <a:lstStyle/>
        <a:p>
          <a:r>
            <a:rPr lang="zh-CN" altLang="en-US" sz="10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要完善激励约束、容错纠错机制，旗帜鲜明给积极干事者撑腰鼓劲，对庸政懒政者严肃问责。</a:t>
          </a:r>
          <a:endParaRPr lang="zh-CN" altLang="en-US" sz="1000" dirty="0"/>
        </a:p>
      </dgm:t>
    </dgm:pt>
    <dgm:pt modelId="{4B58AF9E-69DC-448A-BF38-8AC7247171DF}" type="parTrans" cxnId="{3944313C-5239-474E-A213-21BE619E0B08}">
      <dgm:prSet/>
      <dgm:spPr/>
      <dgm:t>
        <a:bodyPr/>
        <a:lstStyle/>
        <a:p>
          <a:endParaRPr lang="zh-CN" altLang="en-US"/>
        </a:p>
      </dgm:t>
    </dgm:pt>
    <dgm:pt modelId="{5B6A9A70-CCCB-4205-8197-24F89C651685}" type="sibTrans" cxnId="{3944313C-5239-474E-A213-21BE619E0B08}">
      <dgm:prSet/>
      <dgm:spPr/>
      <dgm:t>
        <a:bodyPr/>
        <a:lstStyle/>
        <a:p>
          <a:endParaRPr lang="zh-CN" altLang="en-US"/>
        </a:p>
      </dgm:t>
    </dgm:pt>
    <dgm:pt modelId="{84BE439D-DE68-4DAF-9844-450786A60405}">
      <dgm:prSet phldrT="[文本]" custT="1"/>
      <dgm:spPr/>
      <dgm:t>
        <a:bodyPr/>
        <a:lstStyle/>
        <a:p>
          <a:r>
            <a:rPr lang="zh-CN" altLang="en-US" sz="10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决不能表态多调门高、行动少落实差，决不允许占着位子不干事。</a:t>
          </a:r>
          <a:endParaRPr lang="zh-CN" altLang="en-US" sz="1000" dirty="0"/>
        </a:p>
      </dgm:t>
    </dgm:pt>
    <dgm:pt modelId="{871CEB79-B20E-4965-8191-6EEC10F1E527}" type="parTrans" cxnId="{4175C077-C2F5-4D4E-9F5D-33207BE3BCDB}">
      <dgm:prSet/>
      <dgm:spPr/>
      <dgm:t>
        <a:bodyPr/>
        <a:lstStyle/>
        <a:p>
          <a:endParaRPr lang="zh-CN" altLang="en-US"/>
        </a:p>
      </dgm:t>
    </dgm:pt>
    <dgm:pt modelId="{9F5EBF33-45CD-4FD7-8139-E7D8EB67845D}" type="sibTrans" cxnId="{4175C077-C2F5-4D4E-9F5D-33207BE3BCDB}">
      <dgm:prSet/>
      <dgm:spPr/>
      <dgm:t>
        <a:bodyPr/>
        <a:lstStyle/>
        <a:p>
          <a:endParaRPr lang="zh-CN" altLang="en-US"/>
        </a:p>
      </dgm:t>
    </dgm:pt>
    <dgm:pt modelId="{E23B9A84-15AD-4E6E-A506-7580D993A38D}" type="pres">
      <dgm:prSet presAssocID="{3DC2182B-272C-44C0-AF97-BE1A93D3D888}" presName="layout" presStyleCnt="0">
        <dgm:presLayoutVars>
          <dgm:chMax/>
          <dgm:chPref/>
          <dgm:dir/>
          <dgm:resizeHandles/>
        </dgm:presLayoutVars>
      </dgm:prSet>
      <dgm:spPr/>
    </dgm:pt>
    <dgm:pt modelId="{1158B544-F10E-466A-B71D-FAC514C0621E}" type="pres">
      <dgm:prSet presAssocID="{48282A1C-093B-403D-80AC-016BE8E2078B}" presName="root" presStyleCnt="0">
        <dgm:presLayoutVars>
          <dgm:chMax/>
          <dgm:chPref/>
        </dgm:presLayoutVars>
      </dgm:prSet>
      <dgm:spPr/>
    </dgm:pt>
    <dgm:pt modelId="{02759B3F-822F-4E39-BD37-896909929747}" type="pres">
      <dgm:prSet presAssocID="{48282A1C-093B-403D-80AC-016BE8E2078B}" presName="rootComposite" presStyleCnt="0">
        <dgm:presLayoutVars/>
      </dgm:prSet>
      <dgm:spPr/>
    </dgm:pt>
    <dgm:pt modelId="{2754655B-72CC-437B-B599-852B5773E31C}" type="pres">
      <dgm:prSet presAssocID="{48282A1C-093B-403D-80AC-016BE8E2078B}" presName="ParentAccent" presStyleLbl="alignNode1" presStyleIdx="0" presStyleCnt="3"/>
      <dgm:spPr>
        <a:solidFill>
          <a:srgbClr val="C00000"/>
        </a:solidFill>
      </dgm:spPr>
    </dgm:pt>
    <dgm:pt modelId="{94F9E6BA-0567-4A77-BD47-A3071BD65552}" type="pres">
      <dgm:prSet presAssocID="{48282A1C-093B-403D-80AC-016BE8E2078B}" presName="ParentSmallAccent" presStyleLbl="fgAcc1" presStyleIdx="0" presStyleCnt="3"/>
      <dgm:spPr/>
    </dgm:pt>
    <dgm:pt modelId="{915D4433-EF95-4B48-94AB-104FF1F45B53}" type="pres">
      <dgm:prSet presAssocID="{48282A1C-093B-403D-80AC-016BE8E2078B}" presName="Parent" presStyleLbl="revTx" presStyleIdx="0" presStyleCnt="12">
        <dgm:presLayoutVars>
          <dgm:chMax/>
          <dgm:chPref val="4"/>
          <dgm:bulletEnabled val="1"/>
        </dgm:presLayoutVars>
      </dgm:prSet>
      <dgm:spPr/>
    </dgm:pt>
    <dgm:pt modelId="{83B98847-E468-4725-9565-F406ECDBCE8E}" type="pres">
      <dgm:prSet presAssocID="{48282A1C-093B-403D-80AC-016BE8E2078B}" presName="childShape" presStyleCnt="0">
        <dgm:presLayoutVars>
          <dgm:chMax val="0"/>
          <dgm:chPref val="0"/>
        </dgm:presLayoutVars>
      </dgm:prSet>
      <dgm:spPr/>
    </dgm:pt>
    <dgm:pt modelId="{643B8363-267C-472A-8B20-64716601158E}" type="pres">
      <dgm:prSet presAssocID="{2DB3974D-A332-47D4-93AE-41C65F307C40}" presName="childComposite" presStyleCnt="0">
        <dgm:presLayoutVars>
          <dgm:chMax val="0"/>
          <dgm:chPref val="0"/>
        </dgm:presLayoutVars>
      </dgm:prSet>
      <dgm:spPr/>
    </dgm:pt>
    <dgm:pt modelId="{5C5CDAEA-C178-4650-9C40-3982B266D693}" type="pres">
      <dgm:prSet presAssocID="{2DB3974D-A332-47D4-93AE-41C65F307C40}" presName="ChildAccent" presStyleLbl="solidFgAcc1" presStyleIdx="0" presStyleCnt="9"/>
      <dgm:spPr/>
    </dgm:pt>
    <dgm:pt modelId="{F3B4A931-46C2-4316-8E4F-5E59A3E1B806}" type="pres">
      <dgm:prSet presAssocID="{2DB3974D-A332-47D4-93AE-41C65F307C40}" presName="Child" presStyleLbl="revTx" presStyleIdx="1" presStyleCnt="12">
        <dgm:presLayoutVars>
          <dgm:chMax val="0"/>
          <dgm:chPref val="0"/>
          <dgm:bulletEnabled val="1"/>
        </dgm:presLayoutVars>
      </dgm:prSet>
      <dgm:spPr/>
    </dgm:pt>
    <dgm:pt modelId="{DAB5E404-9C4D-48CA-B70A-D233AED53866}" type="pres">
      <dgm:prSet presAssocID="{C64DC9D7-8232-426D-BFED-ACCBE32BC81A}" presName="childComposite" presStyleCnt="0">
        <dgm:presLayoutVars>
          <dgm:chMax val="0"/>
          <dgm:chPref val="0"/>
        </dgm:presLayoutVars>
      </dgm:prSet>
      <dgm:spPr/>
    </dgm:pt>
    <dgm:pt modelId="{44465844-CE45-4B24-956D-1089C980BCDA}" type="pres">
      <dgm:prSet presAssocID="{C64DC9D7-8232-426D-BFED-ACCBE32BC81A}" presName="ChildAccent" presStyleLbl="solidFgAcc1" presStyleIdx="1" presStyleCnt="9"/>
      <dgm:spPr/>
    </dgm:pt>
    <dgm:pt modelId="{D27C8F71-37AE-4EE6-9BE2-A4A233135B5F}" type="pres">
      <dgm:prSet presAssocID="{C64DC9D7-8232-426D-BFED-ACCBE32BC81A}" presName="Child" presStyleLbl="revTx" presStyleIdx="2" presStyleCnt="12">
        <dgm:presLayoutVars>
          <dgm:chMax val="0"/>
          <dgm:chPref val="0"/>
          <dgm:bulletEnabled val="1"/>
        </dgm:presLayoutVars>
      </dgm:prSet>
      <dgm:spPr/>
    </dgm:pt>
    <dgm:pt modelId="{2BDA200B-D7DA-4B15-AEDD-7AF8CC55D8BE}" type="pres">
      <dgm:prSet presAssocID="{78B682C9-A99D-44F9-AFE3-B36C3451EB7F}" presName="childComposite" presStyleCnt="0">
        <dgm:presLayoutVars>
          <dgm:chMax val="0"/>
          <dgm:chPref val="0"/>
        </dgm:presLayoutVars>
      </dgm:prSet>
      <dgm:spPr/>
    </dgm:pt>
    <dgm:pt modelId="{945AB5D9-388D-4F89-9F03-F27FA32FDDD0}" type="pres">
      <dgm:prSet presAssocID="{78B682C9-A99D-44F9-AFE3-B36C3451EB7F}" presName="ChildAccent" presStyleLbl="solidFgAcc1" presStyleIdx="2" presStyleCnt="9"/>
      <dgm:spPr/>
    </dgm:pt>
    <dgm:pt modelId="{1E19EFC0-6E23-4BE8-9EB9-42D8916D353E}" type="pres">
      <dgm:prSet presAssocID="{78B682C9-A99D-44F9-AFE3-B36C3451EB7F}" presName="Child" presStyleLbl="revTx" presStyleIdx="3" presStyleCnt="12">
        <dgm:presLayoutVars>
          <dgm:chMax val="0"/>
          <dgm:chPref val="0"/>
          <dgm:bulletEnabled val="1"/>
        </dgm:presLayoutVars>
      </dgm:prSet>
      <dgm:spPr/>
    </dgm:pt>
    <dgm:pt modelId="{D90999C3-788E-4FBC-8968-366BC6E2F846}" type="pres">
      <dgm:prSet presAssocID="{4891CDE1-0B88-48C4-B4D4-8A120F0E16B4}" presName="root" presStyleCnt="0">
        <dgm:presLayoutVars>
          <dgm:chMax/>
          <dgm:chPref/>
        </dgm:presLayoutVars>
      </dgm:prSet>
      <dgm:spPr/>
    </dgm:pt>
    <dgm:pt modelId="{0D40D1F5-243E-43EB-91D7-C7432C53AC9E}" type="pres">
      <dgm:prSet presAssocID="{4891CDE1-0B88-48C4-B4D4-8A120F0E16B4}" presName="rootComposite" presStyleCnt="0">
        <dgm:presLayoutVars/>
      </dgm:prSet>
      <dgm:spPr/>
    </dgm:pt>
    <dgm:pt modelId="{B551D9E9-58DA-4AE6-B649-0A7AEF9FCB88}" type="pres">
      <dgm:prSet presAssocID="{4891CDE1-0B88-48C4-B4D4-8A120F0E16B4}" presName="ParentAccent" presStyleLbl="alignNode1" presStyleIdx="1" presStyleCnt="3"/>
      <dgm:spPr>
        <a:solidFill>
          <a:srgbClr val="C00000"/>
        </a:solidFill>
      </dgm:spPr>
    </dgm:pt>
    <dgm:pt modelId="{15E71016-8746-419C-8ACF-1E1AC57188F7}" type="pres">
      <dgm:prSet presAssocID="{4891CDE1-0B88-48C4-B4D4-8A120F0E16B4}" presName="ParentSmallAccent" presStyleLbl="fgAcc1" presStyleIdx="1" presStyleCnt="3"/>
      <dgm:spPr/>
    </dgm:pt>
    <dgm:pt modelId="{06BC89C6-42F4-4168-8E78-8E69939B3EF9}" type="pres">
      <dgm:prSet presAssocID="{4891CDE1-0B88-48C4-B4D4-8A120F0E16B4}" presName="Parent" presStyleLbl="revTx" presStyleIdx="4" presStyleCnt="12">
        <dgm:presLayoutVars>
          <dgm:chMax/>
          <dgm:chPref val="4"/>
          <dgm:bulletEnabled val="1"/>
        </dgm:presLayoutVars>
      </dgm:prSet>
      <dgm:spPr/>
    </dgm:pt>
    <dgm:pt modelId="{860DEAAD-DAB4-4C6F-9AE2-D89AFD426A5B}" type="pres">
      <dgm:prSet presAssocID="{4891CDE1-0B88-48C4-B4D4-8A120F0E16B4}" presName="childShape" presStyleCnt="0">
        <dgm:presLayoutVars>
          <dgm:chMax val="0"/>
          <dgm:chPref val="0"/>
        </dgm:presLayoutVars>
      </dgm:prSet>
      <dgm:spPr/>
    </dgm:pt>
    <dgm:pt modelId="{D2E024C0-BA77-4D4A-A01C-AF79707EA66B}" type="pres">
      <dgm:prSet presAssocID="{C5E4FDE3-A3B8-412E-BF92-97A9A843F2C5}" presName="childComposite" presStyleCnt="0">
        <dgm:presLayoutVars>
          <dgm:chMax val="0"/>
          <dgm:chPref val="0"/>
        </dgm:presLayoutVars>
      </dgm:prSet>
      <dgm:spPr/>
    </dgm:pt>
    <dgm:pt modelId="{72EF19BE-33D4-4756-A301-1F3488A1F717}" type="pres">
      <dgm:prSet presAssocID="{C5E4FDE3-A3B8-412E-BF92-97A9A843F2C5}" presName="ChildAccent" presStyleLbl="solidFgAcc1" presStyleIdx="3" presStyleCnt="9"/>
      <dgm:spPr/>
    </dgm:pt>
    <dgm:pt modelId="{30A6892C-FA1A-4FE6-A933-BB5CD42ABF3D}" type="pres">
      <dgm:prSet presAssocID="{C5E4FDE3-A3B8-412E-BF92-97A9A843F2C5}" presName="Child" presStyleLbl="revTx" presStyleIdx="5" presStyleCnt="12">
        <dgm:presLayoutVars>
          <dgm:chMax val="0"/>
          <dgm:chPref val="0"/>
          <dgm:bulletEnabled val="1"/>
        </dgm:presLayoutVars>
      </dgm:prSet>
      <dgm:spPr/>
    </dgm:pt>
    <dgm:pt modelId="{F758B9DB-3FB6-4934-9DFD-CD6B04E217DF}" type="pres">
      <dgm:prSet presAssocID="{377484B7-D1C3-4858-8135-083B37ABC3CE}" presName="childComposite" presStyleCnt="0">
        <dgm:presLayoutVars>
          <dgm:chMax val="0"/>
          <dgm:chPref val="0"/>
        </dgm:presLayoutVars>
      </dgm:prSet>
      <dgm:spPr/>
    </dgm:pt>
    <dgm:pt modelId="{BFBA9B09-EF52-482A-8583-6503CE1C0552}" type="pres">
      <dgm:prSet presAssocID="{377484B7-D1C3-4858-8135-083B37ABC3CE}" presName="ChildAccent" presStyleLbl="solidFgAcc1" presStyleIdx="4" presStyleCnt="9"/>
      <dgm:spPr/>
    </dgm:pt>
    <dgm:pt modelId="{E70B6359-0A01-412C-80A9-1D8731195D1E}" type="pres">
      <dgm:prSet presAssocID="{377484B7-D1C3-4858-8135-083B37ABC3CE}" presName="Child" presStyleLbl="revTx" presStyleIdx="6" presStyleCnt="12">
        <dgm:presLayoutVars>
          <dgm:chMax val="0"/>
          <dgm:chPref val="0"/>
          <dgm:bulletEnabled val="1"/>
        </dgm:presLayoutVars>
      </dgm:prSet>
      <dgm:spPr/>
    </dgm:pt>
    <dgm:pt modelId="{8A2642A8-1AA9-4DD7-A5EA-29D142773207}" type="pres">
      <dgm:prSet presAssocID="{EA160B47-AE00-4098-8F69-986769453C1C}" presName="childComposite" presStyleCnt="0">
        <dgm:presLayoutVars>
          <dgm:chMax val="0"/>
          <dgm:chPref val="0"/>
        </dgm:presLayoutVars>
      </dgm:prSet>
      <dgm:spPr/>
    </dgm:pt>
    <dgm:pt modelId="{7E6311D4-CE23-448A-A89A-FE1FE4F16007}" type="pres">
      <dgm:prSet presAssocID="{EA160B47-AE00-4098-8F69-986769453C1C}" presName="ChildAccent" presStyleLbl="solidFgAcc1" presStyleIdx="5" presStyleCnt="9"/>
      <dgm:spPr/>
    </dgm:pt>
    <dgm:pt modelId="{72452A22-EEE3-41DB-BC01-936E72B860B0}" type="pres">
      <dgm:prSet presAssocID="{EA160B47-AE00-4098-8F69-986769453C1C}" presName="Child" presStyleLbl="revTx" presStyleIdx="7" presStyleCnt="12">
        <dgm:presLayoutVars>
          <dgm:chMax val="0"/>
          <dgm:chPref val="0"/>
          <dgm:bulletEnabled val="1"/>
        </dgm:presLayoutVars>
      </dgm:prSet>
      <dgm:spPr/>
    </dgm:pt>
    <dgm:pt modelId="{15D8D43B-D587-479E-B5FF-7BBADFF1FF97}" type="pres">
      <dgm:prSet presAssocID="{14C6708B-777C-482C-A739-1C9107728A53}" presName="root" presStyleCnt="0">
        <dgm:presLayoutVars>
          <dgm:chMax/>
          <dgm:chPref/>
        </dgm:presLayoutVars>
      </dgm:prSet>
      <dgm:spPr/>
    </dgm:pt>
    <dgm:pt modelId="{E66FD111-D706-4C53-A5F9-2775821E203D}" type="pres">
      <dgm:prSet presAssocID="{14C6708B-777C-482C-A739-1C9107728A53}" presName="rootComposite" presStyleCnt="0">
        <dgm:presLayoutVars/>
      </dgm:prSet>
      <dgm:spPr/>
    </dgm:pt>
    <dgm:pt modelId="{5810188B-9E06-4501-84CE-2D48A6B98DED}" type="pres">
      <dgm:prSet presAssocID="{14C6708B-777C-482C-A739-1C9107728A53}" presName="ParentAccent" presStyleLbl="alignNode1" presStyleIdx="2" presStyleCnt="3"/>
      <dgm:spPr>
        <a:solidFill>
          <a:srgbClr val="C00000"/>
        </a:solidFill>
      </dgm:spPr>
    </dgm:pt>
    <dgm:pt modelId="{AC08499E-2C3E-4554-995F-3E9B89F4A972}" type="pres">
      <dgm:prSet presAssocID="{14C6708B-777C-482C-A739-1C9107728A53}" presName="ParentSmallAccent" presStyleLbl="fgAcc1" presStyleIdx="2" presStyleCnt="3"/>
      <dgm:spPr/>
    </dgm:pt>
    <dgm:pt modelId="{AC756828-F8D5-4467-BD77-00FF35CF8914}" type="pres">
      <dgm:prSet presAssocID="{14C6708B-777C-482C-A739-1C9107728A53}" presName="Parent" presStyleLbl="revTx" presStyleIdx="8" presStyleCnt="12">
        <dgm:presLayoutVars>
          <dgm:chMax/>
          <dgm:chPref val="4"/>
          <dgm:bulletEnabled val="1"/>
        </dgm:presLayoutVars>
      </dgm:prSet>
      <dgm:spPr/>
    </dgm:pt>
    <dgm:pt modelId="{9C6A2480-5424-4B85-BE8C-4A24A18CAA4B}" type="pres">
      <dgm:prSet presAssocID="{14C6708B-777C-482C-A739-1C9107728A53}" presName="childShape" presStyleCnt="0">
        <dgm:presLayoutVars>
          <dgm:chMax val="0"/>
          <dgm:chPref val="0"/>
        </dgm:presLayoutVars>
      </dgm:prSet>
      <dgm:spPr/>
    </dgm:pt>
    <dgm:pt modelId="{0F4397A2-1E0D-47D5-96B5-7C517E9A63AA}" type="pres">
      <dgm:prSet presAssocID="{B39494E2-5B01-4C15-9DA7-C86A75A5C2C3}" presName="childComposite" presStyleCnt="0">
        <dgm:presLayoutVars>
          <dgm:chMax val="0"/>
          <dgm:chPref val="0"/>
        </dgm:presLayoutVars>
      </dgm:prSet>
      <dgm:spPr/>
    </dgm:pt>
    <dgm:pt modelId="{A1DCC7CA-14F1-4CE3-B358-04CF387F7501}" type="pres">
      <dgm:prSet presAssocID="{B39494E2-5B01-4C15-9DA7-C86A75A5C2C3}" presName="ChildAccent" presStyleLbl="solidFgAcc1" presStyleIdx="6" presStyleCnt="9"/>
      <dgm:spPr/>
    </dgm:pt>
    <dgm:pt modelId="{EAA3000B-73FA-4D34-B128-C2AF04E8A847}" type="pres">
      <dgm:prSet presAssocID="{B39494E2-5B01-4C15-9DA7-C86A75A5C2C3}" presName="Child" presStyleLbl="revTx" presStyleIdx="9" presStyleCnt="12">
        <dgm:presLayoutVars>
          <dgm:chMax val="0"/>
          <dgm:chPref val="0"/>
          <dgm:bulletEnabled val="1"/>
        </dgm:presLayoutVars>
      </dgm:prSet>
      <dgm:spPr/>
    </dgm:pt>
    <dgm:pt modelId="{5417E180-AB4E-46DD-92EE-AA687FCDA56E}" type="pres">
      <dgm:prSet presAssocID="{DAA068CD-B5DE-4179-B174-3D7F56BDBDDD}" presName="childComposite" presStyleCnt="0">
        <dgm:presLayoutVars>
          <dgm:chMax val="0"/>
          <dgm:chPref val="0"/>
        </dgm:presLayoutVars>
      </dgm:prSet>
      <dgm:spPr/>
    </dgm:pt>
    <dgm:pt modelId="{DCBCF55A-878C-4F91-A682-DA2DC418E8F1}" type="pres">
      <dgm:prSet presAssocID="{DAA068CD-B5DE-4179-B174-3D7F56BDBDDD}" presName="ChildAccent" presStyleLbl="solidFgAcc1" presStyleIdx="7" presStyleCnt="9"/>
      <dgm:spPr/>
    </dgm:pt>
    <dgm:pt modelId="{C3E88E98-FFF6-4905-BF2C-9E2266F1EB25}" type="pres">
      <dgm:prSet presAssocID="{DAA068CD-B5DE-4179-B174-3D7F56BDBDDD}" presName="Child" presStyleLbl="revTx" presStyleIdx="10" presStyleCnt="12">
        <dgm:presLayoutVars>
          <dgm:chMax val="0"/>
          <dgm:chPref val="0"/>
          <dgm:bulletEnabled val="1"/>
        </dgm:presLayoutVars>
      </dgm:prSet>
      <dgm:spPr/>
    </dgm:pt>
    <dgm:pt modelId="{2B89D83A-E92C-4F9C-841F-73496994FDE9}" type="pres">
      <dgm:prSet presAssocID="{84BE439D-DE68-4DAF-9844-450786A60405}" presName="childComposite" presStyleCnt="0">
        <dgm:presLayoutVars>
          <dgm:chMax val="0"/>
          <dgm:chPref val="0"/>
        </dgm:presLayoutVars>
      </dgm:prSet>
      <dgm:spPr/>
    </dgm:pt>
    <dgm:pt modelId="{7B494E81-E4F0-4B69-BD0B-D761F814196B}" type="pres">
      <dgm:prSet presAssocID="{84BE439D-DE68-4DAF-9844-450786A60405}" presName="ChildAccent" presStyleLbl="solidFgAcc1" presStyleIdx="8" presStyleCnt="9"/>
      <dgm:spPr/>
    </dgm:pt>
    <dgm:pt modelId="{74902D10-2C2E-4B10-A426-A542F7F3ABFA}" type="pres">
      <dgm:prSet presAssocID="{84BE439D-DE68-4DAF-9844-450786A60405}" presName="Child" presStyleLbl="revTx" presStyleIdx="11" presStyleCnt="12">
        <dgm:presLayoutVars>
          <dgm:chMax val="0"/>
          <dgm:chPref val="0"/>
          <dgm:bulletEnabled val="1"/>
        </dgm:presLayoutVars>
      </dgm:prSet>
      <dgm:spPr/>
    </dgm:pt>
  </dgm:ptLst>
  <dgm:cxnLst>
    <dgm:cxn modelId="{4BD86720-E124-473F-8103-5D57258A8BAD}" srcId="{3DC2182B-272C-44C0-AF97-BE1A93D3D888}" destId="{48282A1C-093B-403D-80AC-016BE8E2078B}" srcOrd="0" destOrd="0" parTransId="{7F89B3DA-8605-45A6-A766-946EAE1EB3F1}" sibTransId="{449FF7B5-0C6A-49BC-9869-01EBF570F4AE}"/>
    <dgm:cxn modelId="{243EE626-72C0-4078-BAD7-985434F1587D}" srcId="{48282A1C-093B-403D-80AC-016BE8E2078B}" destId="{2DB3974D-A332-47D4-93AE-41C65F307C40}" srcOrd="0" destOrd="0" parTransId="{5E2DD419-F1E4-4EFB-BE3E-A96CEFA63C4F}" sibTransId="{A3D3118E-58BD-45A6-ACCA-0B850ACBEFA3}"/>
    <dgm:cxn modelId="{11A58D31-3F07-4EDC-995C-1F356247D1B2}" srcId="{4891CDE1-0B88-48C4-B4D4-8A120F0E16B4}" destId="{EA160B47-AE00-4098-8F69-986769453C1C}" srcOrd="2" destOrd="0" parTransId="{ADEF6E77-80B3-4E82-868E-341A56CCA545}" sibTransId="{8AF50B9A-8B77-438A-BFD2-A491B785A21B}"/>
    <dgm:cxn modelId="{3944313C-5239-474E-A213-21BE619E0B08}" srcId="{14C6708B-777C-482C-A739-1C9107728A53}" destId="{DAA068CD-B5DE-4179-B174-3D7F56BDBDDD}" srcOrd="1" destOrd="0" parTransId="{4B58AF9E-69DC-448A-BF38-8AC7247171DF}" sibTransId="{5B6A9A70-CCCB-4205-8197-24F89C651685}"/>
    <dgm:cxn modelId="{D64D265E-1686-41A1-920C-40FD8044C1FC}" srcId="{4891CDE1-0B88-48C4-B4D4-8A120F0E16B4}" destId="{C5E4FDE3-A3B8-412E-BF92-97A9A843F2C5}" srcOrd="0" destOrd="0" parTransId="{694EB6F9-12AF-4D4C-BD1F-6F3C4D2BCCE1}" sibTransId="{461F7A94-9CAA-423C-B485-56A2B51EABEB}"/>
    <dgm:cxn modelId="{301AB44D-748F-4E5E-A2E9-8495CC28ABD0}" type="presOf" srcId="{C64DC9D7-8232-426D-BFED-ACCBE32BC81A}" destId="{D27C8F71-37AE-4EE6-9BE2-A4A233135B5F}" srcOrd="0" destOrd="0" presId="urn:microsoft.com/office/officeart/2008/layout/SquareAccentList"/>
    <dgm:cxn modelId="{0926EC4F-70F9-403A-A5BA-69EA82E9A8AA}" type="presOf" srcId="{14C6708B-777C-482C-A739-1C9107728A53}" destId="{AC756828-F8D5-4467-BD77-00FF35CF8914}" srcOrd="0" destOrd="0" presId="urn:microsoft.com/office/officeart/2008/layout/SquareAccentList"/>
    <dgm:cxn modelId="{227D8350-7124-4EB8-8AE9-564551572A59}" type="presOf" srcId="{48282A1C-093B-403D-80AC-016BE8E2078B}" destId="{915D4433-EF95-4B48-94AB-104FF1F45B53}" srcOrd="0" destOrd="0" presId="urn:microsoft.com/office/officeart/2008/layout/SquareAccentList"/>
    <dgm:cxn modelId="{4175C077-C2F5-4D4E-9F5D-33207BE3BCDB}" srcId="{14C6708B-777C-482C-A739-1C9107728A53}" destId="{84BE439D-DE68-4DAF-9844-450786A60405}" srcOrd="2" destOrd="0" parTransId="{871CEB79-B20E-4965-8191-6EEC10F1E527}" sibTransId="{9F5EBF33-45CD-4FD7-8139-E7D8EB67845D}"/>
    <dgm:cxn modelId="{EEA52A82-E9C9-4B3E-8949-722290470C5C}" type="presOf" srcId="{4891CDE1-0B88-48C4-B4D4-8A120F0E16B4}" destId="{06BC89C6-42F4-4168-8E78-8E69939B3EF9}" srcOrd="0" destOrd="0" presId="urn:microsoft.com/office/officeart/2008/layout/SquareAccentList"/>
    <dgm:cxn modelId="{72436A84-EDBE-4DBD-A8F4-794B54B21F00}" type="presOf" srcId="{84BE439D-DE68-4DAF-9844-450786A60405}" destId="{74902D10-2C2E-4B10-A426-A542F7F3ABFA}" srcOrd="0" destOrd="0" presId="urn:microsoft.com/office/officeart/2008/layout/SquareAccentList"/>
    <dgm:cxn modelId="{109B7585-2E8A-4E59-8D47-4D65F51576DE}" srcId="{48282A1C-093B-403D-80AC-016BE8E2078B}" destId="{78B682C9-A99D-44F9-AFE3-B36C3451EB7F}" srcOrd="2" destOrd="0" parTransId="{96B748FE-FA87-4416-987F-8869C9103F3C}" sibTransId="{8E9F61B2-5EAD-4B29-8177-5CB5BBC16B28}"/>
    <dgm:cxn modelId="{7784AD86-AFBB-4512-980F-494A1D5EA146}" type="presOf" srcId="{C5E4FDE3-A3B8-412E-BF92-97A9A843F2C5}" destId="{30A6892C-FA1A-4FE6-A933-BB5CD42ABF3D}" srcOrd="0" destOrd="0" presId="urn:microsoft.com/office/officeart/2008/layout/SquareAccentList"/>
    <dgm:cxn modelId="{C682B88C-1E37-4666-885E-63CC3C4AE124}" type="presOf" srcId="{78B682C9-A99D-44F9-AFE3-B36C3451EB7F}" destId="{1E19EFC0-6E23-4BE8-9EB9-42D8916D353E}" srcOrd="0" destOrd="0" presId="urn:microsoft.com/office/officeart/2008/layout/SquareAccentList"/>
    <dgm:cxn modelId="{735B018D-58A1-43AB-9E87-F6BB5241E640}" type="presOf" srcId="{377484B7-D1C3-4858-8135-083B37ABC3CE}" destId="{E70B6359-0A01-412C-80A9-1D8731195D1E}" srcOrd="0" destOrd="0" presId="urn:microsoft.com/office/officeart/2008/layout/SquareAccentList"/>
    <dgm:cxn modelId="{68236D9A-30BD-4980-9867-4AEA1FFBB807}" srcId="{48282A1C-093B-403D-80AC-016BE8E2078B}" destId="{C64DC9D7-8232-426D-BFED-ACCBE32BC81A}" srcOrd="1" destOrd="0" parTransId="{2D2C928D-B05F-4956-A3FA-0186683890F7}" sibTransId="{F8AFC9D1-F9B3-4361-B5E7-DC2D15992DD6}"/>
    <dgm:cxn modelId="{5E5C3AAC-FB84-4BE4-9205-D6FAAE34B247}" srcId="{3DC2182B-272C-44C0-AF97-BE1A93D3D888}" destId="{14C6708B-777C-482C-A739-1C9107728A53}" srcOrd="2" destOrd="0" parTransId="{D3FE136F-91DD-48D2-BC6C-2517B38A3470}" sibTransId="{C4053E12-2865-49DE-A580-21EEB9EC74C4}"/>
    <dgm:cxn modelId="{B55B26B2-9AC1-455C-960A-4D7870CAF91A}" type="presOf" srcId="{3DC2182B-272C-44C0-AF97-BE1A93D3D888}" destId="{E23B9A84-15AD-4E6E-A506-7580D993A38D}" srcOrd="0" destOrd="0" presId="urn:microsoft.com/office/officeart/2008/layout/SquareAccentList"/>
    <dgm:cxn modelId="{AEDA50B4-6827-4077-B0AE-67B4C0D064BF}" type="presOf" srcId="{DAA068CD-B5DE-4179-B174-3D7F56BDBDDD}" destId="{C3E88E98-FFF6-4905-BF2C-9E2266F1EB25}" srcOrd="0" destOrd="0" presId="urn:microsoft.com/office/officeart/2008/layout/SquareAccentList"/>
    <dgm:cxn modelId="{66BEF6B9-5D8F-4A94-8431-716698B554F5}" srcId="{4891CDE1-0B88-48C4-B4D4-8A120F0E16B4}" destId="{377484B7-D1C3-4858-8135-083B37ABC3CE}" srcOrd="1" destOrd="0" parTransId="{BF75FCCA-17E5-4F76-A50C-815C55842424}" sibTransId="{11065B55-3C9E-4767-92C4-27E52F4FD29A}"/>
    <dgm:cxn modelId="{FD9A9AC2-2242-4B17-93C1-2D61A98EC358}" type="presOf" srcId="{B39494E2-5B01-4C15-9DA7-C86A75A5C2C3}" destId="{EAA3000B-73FA-4D34-B128-C2AF04E8A847}" srcOrd="0" destOrd="0" presId="urn:microsoft.com/office/officeart/2008/layout/SquareAccentList"/>
    <dgm:cxn modelId="{9DD0DDC7-85D1-443C-8AF0-C0B07B81F2B1}" type="presOf" srcId="{2DB3974D-A332-47D4-93AE-41C65F307C40}" destId="{F3B4A931-46C2-4316-8E4F-5E59A3E1B806}" srcOrd="0" destOrd="0" presId="urn:microsoft.com/office/officeart/2008/layout/SquareAccentList"/>
    <dgm:cxn modelId="{D2F2DCD7-D39A-4F3B-8223-FAD22587911B}" srcId="{14C6708B-777C-482C-A739-1C9107728A53}" destId="{B39494E2-5B01-4C15-9DA7-C86A75A5C2C3}" srcOrd="0" destOrd="0" parTransId="{2F6529AE-63D9-46A6-AFC2-8886F15B878E}" sibTransId="{655B14A2-259C-4AA2-9BDB-8C5A902DAE73}"/>
    <dgm:cxn modelId="{C7F5B1F3-8EAB-4222-A2BC-AE5BDA7079B8}" type="presOf" srcId="{EA160B47-AE00-4098-8F69-986769453C1C}" destId="{72452A22-EEE3-41DB-BC01-936E72B860B0}" srcOrd="0" destOrd="0" presId="urn:microsoft.com/office/officeart/2008/layout/SquareAccentList"/>
    <dgm:cxn modelId="{D5CAA2FD-7FBA-4228-A9D9-D6F5F5013E4F}" srcId="{3DC2182B-272C-44C0-AF97-BE1A93D3D888}" destId="{4891CDE1-0B88-48C4-B4D4-8A120F0E16B4}" srcOrd="1" destOrd="0" parTransId="{FDF3C0B6-AA7F-4FA2-8D06-BA75CE277CD5}" sibTransId="{689B352C-AFE1-478F-908C-2CD803932A1F}"/>
    <dgm:cxn modelId="{7B317449-6821-40E3-81A3-70990EEDCEF5}" type="presParOf" srcId="{E23B9A84-15AD-4E6E-A506-7580D993A38D}" destId="{1158B544-F10E-466A-B71D-FAC514C0621E}" srcOrd="0" destOrd="0" presId="urn:microsoft.com/office/officeart/2008/layout/SquareAccentList"/>
    <dgm:cxn modelId="{631349AA-99CC-45CA-868A-7E1592CB7C3F}" type="presParOf" srcId="{1158B544-F10E-466A-B71D-FAC514C0621E}" destId="{02759B3F-822F-4E39-BD37-896909929747}" srcOrd="0" destOrd="0" presId="urn:microsoft.com/office/officeart/2008/layout/SquareAccentList"/>
    <dgm:cxn modelId="{B75DEC5D-F5E1-4939-BE00-BC22E0BE3CE3}" type="presParOf" srcId="{02759B3F-822F-4E39-BD37-896909929747}" destId="{2754655B-72CC-437B-B599-852B5773E31C}" srcOrd="0" destOrd="0" presId="urn:microsoft.com/office/officeart/2008/layout/SquareAccentList"/>
    <dgm:cxn modelId="{7934524A-DE51-4ACF-B7B9-DEBADAD0BCAB}" type="presParOf" srcId="{02759B3F-822F-4E39-BD37-896909929747}" destId="{94F9E6BA-0567-4A77-BD47-A3071BD65552}" srcOrd="1" destOrd="0" presId="urn:microsoft.com/office/officeart/2008/layout/SquareAccentList"/>
    <dgm:cxn modelId="{B91D0A66-8F53-453F-BBE7-47238E09AC6D}" type="presParOf" srcId="{02759B3F-822F-4E39-BD37-896909929747}" destId="{915D4433-EF95-4B48-94AB-104FF1F45B53}" srcOrd="2" destOrd="0" presId="urn:microsoft.com/office/officeart/2008/layout/SquareAccentList"/>
    <dgm:cxn modelId="{172C94D9-3F8F-48E7-8970-F286489727E7}" type="presParOf" srcId="{1158B544-F10E-466A-B71D-FAC514C0621E}" destId="{83B98847-E468-4725-9565-F406ECDBCE8E}" srcOrd="1" destOrd="0" presId="urn:microsoft.com/office/officeart/2008/layout/SquareAccentList"/>
    <dgm:cxn modelId="{17A252C9-51EC-49B5-B752-5876CA6C3A13}" type="presParOf" srcId="{83B98847-E468-4725-9565-F406ECDBCE8E}" destId="{643B8363-267C-472A-8B20-64716601158E}" srcOrd="0" destOrd="0" presId="urn:microsoft.com/office/officeart/2008/layout/SquareAccentList"/>
    <dgm:cxn modelId="{48F2F3AF-36CE-417F-843D-6B173D7E277D}" type="presParOf" srcId="{643B8363-267C-472A-8B20-64716601158E}" destId="{5C5CDAEA-C178-4650-9C40-3982B266D693}" srcOrd="0" destOrd="0" presId="urn:microsoft.com/office/officeart/2008/layout/SquareAccentList"/>
    <dgm:cxn modelId="{D1AD6BFA-D326-42E4-AE0D-92F47DF6F61F}" type="presParOf" srcId="{643B8363-267C-472A-8B20-64716601158E}" destId="{F3B4A931-46C2-4316-8E4F-5E59A3E1B806}" srcOrd="1" destOrd="0" presId="urn:microsoft.com/office/officeart/2008/layout/SquareAccentList"/>
    <dgm:cxn modelId="{30E29929-A0F7-42AE-8D3A-D937BE00E98B}" type="presParOf" srcId="{83B98847-E468-4725-9565-F406ECDBCE8E}" destId="{DAB5E404-9C4D-48CA-B70A-D233AED53866}" srcOrd="1" destOrd="0" presId="urn:microsoft.com/office/officeart/2008/layout/SquareAccentList"/>
    <dgm:cxn modelId="{C07DC648-97A7-4D94-84F3-936215DAA65C}" type="presParOf" srcId="{DAB5E404-9C4D-48CA-B70A-D233AED53866}" destId="{44465844-CE45-4B24-956D-1089C980BCDA}" srcOrd="0" destOrd="0" presId="urn:microsoft.com/office/officeart/2008/layout/SquareAccentList"/>
    <dgm:cxn modelId="{4E03130C-C1B6-409E-BA09-543972F45654}" type="presParOf" srcId="{DAB5E404-9C4D-48CA-B70A-D233AED53866}" destId="{D27C8F71-37AE-4EE6-9BE2-A4A233135B5F}" srcOrd="1" destOrd="0" presId="urn:microsoft.com/office/officeart/2008/layout/SquareAccentList"/>
    <dgm:cxn modelId="{60B89096-B31C-46A5-AB82-C2454833A15F}" type="presParOf" srcId="{83B98847-E468-4725-9565-F406ECDBCE8E}" destId="{2BDA200B-D7DA-4B15-AEDD-7AF8CC55D8BE}" srcOrd="2" destOrd="0" presId="urn:microsoft.com/office/officeart/2008/layout/SquareAccentList"/>
    <dgm:cxn modelId="{B703EC56-B344-45AD-91DB-0F26C07078D5}" type="presParOf" srcId="{2BDA200B-D7DA-4B15-AEDD-7AF8CC55D8BE}" destId="{945AB5D9-388D-4F89-9F03-F27FA32FDDD0}" srcOrd="0" destOrd="0" presId="urn:microsoft.com/office/officeart/2008/layout/SquareAccentList"/>
    <dgm:cxn modelId="{9F27E405-AE06-4818-A2D4-94FBA4EBD718}" type="presParOf" srcId="{2BDA200B-D7DA-4B15-AEDD-7AF8CC55D8BE}" destId="{1E19EFC0-6E23-4BE8-9EB9-42D8916D353E}" srcOrd="1" destOrd="0" presId="urn:microsoft.com/office/officeart/2008/layout/SquareAccentList"/>
    <dgm:cxn modelId="{20ADF634-9B35-4832-A852-F4AD9E128CC2}" type="presParOf" srcId="{E23B9A84-15AD-4E6E-A506-7580D993A38D}" destId="{D90999C3-788E-4FBC-8968-366BC6E2F846}" srcOrd="1" destOrd="0" presId="urn:microsoft.com/office/officeart/2008/layout/SquareAccentList"/>
    <dgm:cxn modelId="{4AF673A3-D386-4C6E-8412-5C6187C895B7}" type="presParOf" srcId="{D90999C3-788E-4FBC-8968-366BC6E2F846}" destId="{0D40D1F5-243E-43EB-91D7-C7432C53AC9E}" srcOrd="0" destOrd="0" presId="urn:microsoft.com/office/officeart/2008/layout/SquareAccentList"/>
    <dgm:cxn modelId="{35CFA3EE-5340-44B4-AFAA-8AD3CCC08A5E}" type="presParOf" srcId="{0D40D1F5-243E-43EB-91D7-C7432C53AC9E}" destId="{B551D9E9-58DA-4AE6-B649-0A7AEF9FCB88}" srcOrd="0" destOrd="0" presId="urn:microsoft.com/office/officeart/2008/layout/SquareAccentList"/>
    <dgm:cxn modelId="{0B1FF886-56E0-46C3-9EF5-06D1EF75A3E9}" type="presParOf" srcId="{0D40D1F5-243E-43EB-91D7-C7432C53AC9E}" destId="{15E71016-8746-419C-8ACF-1E1AC57188F7}" srcOrd="1" destOrd="0" presId="urn:microsoft.com/office/officeart/2008/layout/SquareAccentList"/>
    <dgm:cxn modelId="{C57786BD-B5F4-4B7B-98A8-BD05CB091C1E}" type="presParOf" srcId="{0D40D1F5-243E-43EB-91D7-C7432C53AC9E}" destId="{06BC89C6-42F4-4168-8E78-8E69939B3EF9}" srcOrd="2" destOrd="0" presId="urn:microsoft.com/office/officeart/2008/layout/SquareAccentList"/>
    <dgm:cxn modelId="{490E68F6-6041-4FD4-8171-EA29B05653FB}" type="presParOf" srcId="{D90999C3-788E-4FBC-8968-366BC6E2F846}" destId="{860DEAAD-DAB4-4C6F-9AE2-D89AFD426A5B}" srcOrd="1" destOrd="0" presId="urn:microsoft.com/office/officeart/2008/layout/SquareAccentList"/>
    <dgm:cxn modelId="{E8503005-F02C-43B6-B10E-E6D32F337B01}" type="presParOf" srcId="{860DEAAD-DAB4-4C6F-9AE2-D89AFD426A5B}" destId="{D2E024C0-BA77-4D4A-A01C-AF79707EA66B}" srcOrd="0" destOrd="0" presId="urn:microsoft.com/office/officeart/2008/layout/SquareAccentList"/>
    <dgm:cxn modelId="{F1F20D3D-2B96-4FB7-97A0-978655273519}" type="presParOf" srcId="{D2E024C0-BA77-4D4A-A01C-AF79707EA66B}" destId="{72EF19BE-33D4-4756-A301-1F3488A1F717}" srcOrd="0" destOrd="0" presId="urn:microsoft.com/office/officeart/2008/layout/SquareAccentList"/>
    <dgm:cxn modelId="{AFB4194F-D074-46CF-97F3-D37C731099FA}" type="presParOf" srcId="{D2E024C0-BA77-4D4A-A01C-AF79707EA66B}" destId="{30A6892C-FA1A-4FE6-A933-BB5CD42ABF3D}" srcOrd="1" destOrd="0" presId="urn:microsoft.com/office/officeart/2008/layout/SquareAccentList"/>
    <dgm:cxn modelId="{46109271-22B7-4588-860C-58C690C38234}" type="presParOf" srcId="{860DEAAD-DAB4-4C6F-9AE2-D89AFD426A5B}" destId="{F758B9DB-3FB6-4934-9DFD-CD6B04E217DF}" srcOrd="1" destOrd="0" presId="urn:microsoft.com/office/officeart/2008/layout/SquareAccentList"/>
    <dgm:cxn modelId="{D1EC0425-E5FE-4FAD-A81F-FB3C56882047}" type="presParOf" srcId="{F758B9DB-3FB6-4934-9DFD-CD6B04E217DF}" destId="{BFBA9B09-EF52-482A-8583-6503CE1C0552}" srcOrd="0" destOrd="0" presId="urn:microsoft.com/office/officeart/2008/layout/SquareAccentList"/>
    <dgm:cxn modelId="{CB05A2B6-41BA-484F-BB59-E9B44B107934}" type="presParOf" srcId="{F758B9DB-3FB6-4934-9DFD-CD6B04E217DF}" destId="{E70B6359-0A01-412C-80A9-1D8731195D1E}" srcOrd="1" destOrd="0" presId="urn:microsoft.com/office/officeart/2008/layout/SquareAccentList"/>
    <dgm:cxn modelId="{141E455F-0C0F-44B1-BA08-ABA4836A2807}" type="presParOf" srcId="{860DEAAD-DAB4-4C6F-9AE2-D89AFD426A5B}" destId="{8A2642A8-1AA9-4DD7-A5EA-29D142773207}" srcOrd="2" destOrd="0" presId="urn:microsoft.com/office/officeart/2008/layout/SquareAccentList"/>
    <dgm:cxn modelId="{A9E61DED-F7F2-42A9-8F6B-A67E069DE805}" type="presParOf" srcId="{8A2642A8-1AA9-4DD7-A5EA-29D142773207}" destId="{7E6311D4-CE23-448A-A89A-FE1FE4F16007}" srcOrd="0" destOrd="0" presId="urn:microsoft.com/office/officeart/2008/layout/SquareAccentList"/>
    <dgm:cxn modelId="{A3221C5F-2EAB-4BC8-B769-A757BBE8CF08}" type="presParOf" srcId="{8A2642A8-1AA9-4DD7-A5EA-29D142773207}" destId="{72452A22-EEE3-41DB-BC01-936E72B860B0}" srcOrd="1" destOrd="0" presId="urn:microsoft.com/office/officeart/2008/layout/SquareAccentList"/>
    <dgm:cxn modelId="{B9ACEA37-2208-4CB3-8786-604406428134}" type="presParOf" srcId="{E23B9A84-15AD-4E6E-A506-7580D993A38D}" destId="{15D8D43B-D587-479E-B5FF-7BBADFF1FF97}" srcOrd="2" destOrd="0" presId="urn:microsoft.com/office/officeart/2008/layout/SquareAccentList"/>
    <dgm:cxn modelId="{FA654F77-D6EA-4DF6-B09D-34094F6F854E}" type="presParOf" srcId="{15D8D43B-D587-479E-B5FF-7BBADFF1FF97}" destId="{E66FD111-D706-4C53-A5F9-2775821E203D}" srcOrd="0" destOrd="0" presId="urn:microsoft.com/office/officeart/2008/layout/SquareAccentList"/>
    <dgm:cxn modelId="{20C77C1A-CB48-4E21-9ED8-0A782B7BB365}" type="presParOf" srcId="{E66FD111-D706-4C53-A5F9-2775821E203D}" destId="{5810188B-9E06-4501-84CE-2D48A6B98DED}" srcOrd="0" destOrd="0" presId="urn:microsoft.com/office/officeart/2008/layout/SquareAccentList"/>
    <dgm:cxn modelId="{49244932-E360-4334-AD4F-6A29F9D3F793}" type="presParOf" srcId="{E66FD111-D706-4C53-A5F9-2775821E203D}" destId="{AC08499E-2C3E-4554-995F-3E9B89F4A972}" srcOrd="1" destOrd="0" presId="urn:microsoft.com/office/officeart/2008/layout/SquareAccentList"/>
    <dgm:cxn modelId="{5D406220-8395-43D2-909E-31A88D2D1BAD}" type="presParOf" srcId="{E66FD111-D706-4C53-A5F9-2775821E203D}" destId="{AC756828-F8D5-4467-BD77-00FF35CF8914}" srcOrd="2" destOrd="0" presId="urn:microsoft.com/office/officeart/2008/layout/SquareAccentList"/>
    <dgm:cxn modelId="{F2B6B5EC-7912-4F11-BC35-055A99F5B018}" type="presParOf" srcId="{15D8D43B-D587-479E-B5FF-7BBADFF1FF97}" destId="{9C6A2480-5424-4B85-BE8C-4A24A18CAA4B}" srcOrd="1" destOrd="0" presId="urn:microsoft.com/office/officeart/2008/layout/SquareAccentList"/>
    <dgm:cxn modelId="{EBA2B976-251C-46F3-8EC1-4CDC03268035}" type="presParOf" srcId="{9C6A2480-5424-4B85-BE8C-4A24A18CAA4B}" destId="{0F4397A2-1E0D-47D5-96B5-7C517E9A63AA}" srcOrd="0" destOrd="0" presId="urn:microsoft.com/office/officeart/2008/layout/SquareAccentList"/>
    <dgm:cxn modelId="{D5633A86-DD4D-4EB6-8D4F-E2BE0D975EFB}" type="presParOf" srcId="{0F4397A2-1E0D-47D5-96B5-7C517E9A63AA}" destId="{A1DCC7CA-14F1-4CE3-B358-04CF387F7501}" srcOrd="0" destOrd="0" presId="urn:microsoft.com/office/officeart/2008/layout/SquareAccentList"/>
    <dgm:cxn modelId="{DBD0CA5A-8FA6-4F96-9849-B7D85AEC2CEC}" type="presParOf" srcId="{0F4397A2-1E0D-47D5-96B5-7C517E9A63AA}" destId="{EAA3000B-73FA-4D34-B128-C2AF04E8A847}" srcOrd="1" destOrd="0" presId="urn:microsoft.com/office/officeart/2008/layout/SquareAccentList"/>
    <dgm:cxn modelId="{84759DA1-D809-4472-979F-9D5E01E33736}" type="presParOf" srcId="{9C6A2480-5424-4B85-BE8C-4A24A18CAA4B}" destId="{5417E180-AB4E-46DD-92EE-AA687FCDA56E}" srcOrd="1" destOrd="0" presId="urn:microsoft.com/office/officeart/2008/layout/SquareAccentList"/>
    <dgm:cxn modelId="{8FD6927F-BDCE-4783-947D-7E3189175866}" type="presParOf" srcId="{5417E180-AB4E-46DD-92EE-AA687FCDA56E}" destId="{DCBCF55A-878C-4F91-A682-DA2DC418E8F1}" srcOrd="0" destOrd="0" presId="urn:microsoft.com/office/officeart/2008/layout/SquareAccentList"/>
    <dgm:cxn modelId="{59EB4E8A-82FC-4DB4-B52F-1E86A1647FE7}" type="presParOf" srcId="{5417E180-AB4E-46DD-92EE-AA687FCDA56E}" destId="{C3E88E98-FFF6-4905-BF2C-9E2266F1EB25}" srcOrd="1" destOrd="0" presId="urn:microsoft.com/office/officeart/2008/layout/SquareAccentList"/>
    <dgm:cxn modelId="{EC138C70-C562-4488-A671-DC3F5441C0CF}" type="presParOf" srcId="{9C6A2480-5424-4B85-BE8C-4A24A18CAA4B}" destId="{2B89D83A-E92C-4F9C-841F-73496994FDE9}" srcOrd="2" destOrd="0" presId="urn:microsoft.com/office/officeart/2008/layout/SquareAccentList"/>
    <dgm:cxn modelId="{62D1AD01-9676-4F25-8EE7-7FD0AE2850B8}" type="presParOf" srcId="{2B89D83A-E92C-4F9C-841F-73496994FDE9}" destId="{7B494E81-E4F0-4B69-BD0B-D761F814196B}" srcOrd="0" destOrd="0" presId="urn:microsoft.com/office/officeart/2008/layout/SquareAccentList"/>
    <dgm:cxn modelId="{40A43411-D1AD-45D1-8C32-EC0B0BDEF5BB}" type="presParOf" srcId="{2B89D83A-E92C-4F9C-841F-73496994FDE9}" destId="{74902D10-2C2E-4B10-A426-A542F7F3ABFA}" srcOrd="1" destOrd="0" presId="urn:microsoft.com/office/officeart/2008/layout/SquareAccentList"/>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870CC2B-F6F4-4ED6-B348-FEC16A16C1BA}"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zh-CN" altLang="en-US"/>
        </a:p>
      </dgm:t>
    </dgm:pt>
    <dgm:pt modelId="{A4116789-01EB-4A29-8E43-8885B05CAEBB}">
      <dgm:prSet phldrT="[文本]" custT="1"/>
      <dgm:spPr>
        <a:solidFill>
          <a:srgbClr val="C00000"/>
        </a:solidFill>
      </dgm:spPr>
      <dgm:t>
        <a:bodyPr/>
        <a:lstStyle/>
        <a:p>
          <a:r>
            <a:rPr lang="zh-CN" altLang="en-US" sz="2000"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树立“四个意识”，坚定“四个自信”</a:t>
          </a:r>
          <a:endParaRPr lang="zh-CN" altLang="en-US" sz="2000" dirty="0"/>
        </a:p>
      </dgm:t>
    </dgm:pt>
    <dgm:pt modelId="{6E15F8CB-8D19-40DD-AEDE-4EE20D2B5A6D}" type="parTrans" cxnId="{D13ED027-8331-4C47-91FD-6A294AF4AE82}">
      <dgm:prSet/>
      <dgm:spPr/>
      <dgm:t>
        <a:bodyPr/>
        <a:lstStyle/>
        <a:p>
          <a:endParaRPr lang="zh-CN" altLang="en-US"/>
        </a:p>
      </dgm:t>
    </dgm:pt>
    <dgm:pt modelId="{911860E8-2272-4AF7-90EF-FE8D47630100}" type="sibTrans" cxnId="{D13ED027-8331-4C47-91FD-6A294AF4AE82}">
      <dgm:prSet>
        <dgm:style>
          <a:lnRef idx="1">
            <a:schemeClr val="accent6"/>
          </a:lnRef>
          <a:fillRef idx="0">
            <a:schemeClr val="accent6"/>
          </a:fillRef>
          <a:effectRef idx="0">
            <a:schemeClr val="accent6"/>
          </a:effectRef>
          <a:fontRef idx="minor">
            <a:schemeClr val="tx1"/>
          </a:fontRef>
        </dgm:style>
      </dgm:prSet>
      <dgm:spPr/>
      <dgm:t>
        <a:bodyPr/>
        <a:lstStyle/>
        <a:p>
          <a:endParaRPr lang="zh-CN" altLang="en-US"/>
        </a:p>
      </dgm:t>
    </dgm:pt>
    <dgm:pt modelId="{BBDD9264-7124-4BCE-BDF4-AF0FB679B8B8}">
      <dgm:prSet phldrT="[文本]" custT="1"/>
      <dgm:spPr>
        <a:solidFill>
          <a:srgbClr val="C00000"/>
        </a:solidFill>
      </dgm:spPr>
      <dgm:t>
        <a:bodyPr/>
        <a:lstStyle/>
        <a:p>
          <a:r>
            <a:rPr lang="zh-CN" altLang="en-US" sz="2000"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坚持和完善民族区域自治制度</a:t>
          </a:r>
          <a:endParaRPr lang="zh-CN" altLang="en-US" sz="2000" dirty="0"/>
        </a:p>
      </dgm:t>
    </dgm:pt>
    <dgm:pt modelId="{3FC255CD-AA71-4117-BDC8-1C4C96F58689}" type="parTrans" cxnId="{28661933-8394-4835-BDAA-E832E5A8E02A}">
      <dgm:prSet/>
      <dgm:spPr/>
      <dgm:t>
        <a:bodyPr/>
        <a:lstStyle/>
        <a:p>
          <a:endParaRPr lang="zh-CN" altLang="en-US"/>
        </a:p>
      </dgm:t>
    </dgm:pt>
    <dgm:pt modelId="{6F8B7B8F-7919-40B0-8AE2-AD70A5A59D85}" type="sibTrans" cxnId="{28661933-8394-4835-BDAA-E832E5A8E02A}">
      <dgm:prSet>
        <dgm:style>
          <a:lnRef idx="1">
            <a:schemeClr val="accent6"/>
          </a:lnRef>
          <a:fillRef idx="0">
            <a:schemeClr val="accent6"/>
          </a:fillRef>
          <a:effectRef idx="0">
            <a:schemeClr val="accent6"/>
          </a:effectRef>
          <a:fontRef idx="minor">
            <a:schemeClr val="tx1"/>
          </a:fontRef>
        </dgm:style>
      </dgm:prSet>
      <dgm:spPr/>
      <dgm:t>
        <a:bodyPr/>
        <a:lstStyle/>
        <a:p>
          <a:endParaRPr lang="zh-CN" altLang="en-US"/>
        </a:p>
      </dgm:t>
    </dgm:pt>
    <dgm:pt modelId="{29890171-208F-401B-97F4-083070092CC9}">
      <dgm:prSet phldrT="[文本]" custT="1"/>
      <dgm:spPr>
        <a:solidFill>
          <a:srgbClr val="C00000"/>
        </a:solidFill>
      </dgm:spPr>
      <dgm:t>
        <a:bodyPr/>
        <a:lstStyle/>
        <a:p>
          <a:r>
            <a:rPr lang="zh-CN" altLang="en-US" sz="2000"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新时代的强军目标</a:t>
          </a:r>
          <a:endParaRPr lang="zh-CN" altLang="en-US" sz="2000" dirty="0"/>
        </a:p>
      </dgm:t>
    </dgm:pt>
    <dgm:pt modelId="{4E00CCBF-EB35-4C88-8B25-2489F19815E9}" type="parTrans" cxnId="{4FC8246D-FE3D-4633-B3BD-A4617D22232A}">
      <dgm:prSet/>
      <dgm:spPr/>
      <dgm:t>
        <a:bodyPr/>
        <a:lstStyle/>
        <a:p>
          <a:endParaRPr lang="zh-CN" altLang="en-US"/>
        </a:p>
      </dgm:t>
    </dgm:pt>
    <dgm:pt modelId="{E740CB35-9238-42D4-840B-244311DB4AFA}" type="sibTrans" cxnId="{4FC8246D-FE3D-4633-B3BD-A4617D22232A}">
      <dgm:prSet>
        <dgm:style>
          <a:lnRef idx="1">
            <a:schemeClr val="accent6"/>
          </a:lnRef>
          <a:fillRef idx="0">
            <a:schemeClr val="accent6"/>
          </a:fillRef>
          <a:effectRef idx="0">
            <a:schemeClr val="accent6"/>
          </a:effectRef>
          <a:fontRef idx="minor">
            <a:schemeClr val="tx1"/>
          </a:fontRef>
        </dgm:style>
      </dgm:prSet>
      <dgm:spPr/>
      <dgm:t>
        <a:bodyPr/>
        <a:lstStyle/>
        <a:p>
          <a:endParaRPr lang="zh-CN" altLang="en-US"/>
        </a:p>
      </dgm:t>
    </dgm:pt>
    <dgm:pt modelId="{47FFF99D-C31D-4752-BB74-715F75F83D10}">
      <dgm:prSet phldrT="[文本]" custT="1"/>
      <dgm:spPr>
        <a:solidFill>
          <a:srgbClr val="C00000"/>
        </a:solidFill>
      </dgm:spPr>
      <dgm:t>
        <a:bodyPr/>
        <a:lstStyle/>
        <a:p>
          <a:r>
            <a:rPr lang="zh-CN" altLang="en-US" sz="2000"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准确贯彻“一国两制”方针</a:t>
          </a:r>
          <a:endParaRPr lang="zh-CN" altLang="en-US" sz="2000" dirty="0"/>
        </a:p>
      </dgm:t>
    </dgm:pt>
    <dgm:pt modelId="{3E8B5CAA-66DA-4D5F-9305-A36A6BB303F1}" type="parTrans" cxnId="{BB529F9C-E5A4-4167-930F-9D8A50100B01}">
      <dgm:prSet/>
      <dgm:spPr/>
      <dgm:t>
        <a:bodyPr/>
        <a:lstStyle/>
        <a:p>
          <a:endParaRPr lang="zh-CN" altLang="en-US"/>
        </a:p>
      </dgm:t>
    </dgm:pt>
    <dgm:pt modelId="{6D6CD6D7-37D9-4B25-862B-E2028C34FF38}" type="sibTrans" cxnId="{BB529F9C-E5A4-4167-930F-9D8A50100B01}">
      <dgm:prSet>
        <dgm:style>
          <a:lnRef idx="1">
            <a:schemeClr val="accent6"/>
          </a:lnRef>
          <a:fillRef idx="0">
            <a:schemeClr val="accent6"/>
          </a:fillRef>
          <a:effectRef idx="0">
            <a:schemeClr val="accent6"/>
          </a:effectRef>
          <a:fontRef idx="minor">
            <a:schemeClr val="tx1"/>
          </a:fontRef>
        </dgm:style>
      </dgm:prSet>
      <dgm:spPr/>
      <dgm:t>
        <a:bodyPr/>
        <a:lstStyle/>
        <a:p>
          <a:endParaRPr lang="zh-CN" altLang="en-US"/>
        </a:p>
      </dgm:t>
    </dgm:pt>
    <dgm:pt modelId="{39B9F428-AB9D-4E02-A567-C86EE4AA0366}">
      <dgm:prSet phldrT="[文本]" custT="1"/>
      <dgm:spPr>
        <a:solidFill>
          <a:srgbClr val="C00000"/>
        </a:solidFill>
      </dgm:spPr>
      <dgm:t>
        <a:bodyPr/>
        <a:lstStyle/>
        <a:p>
          <a:r>
            <a:rPr lang="zh-CN" altLang="en-US" sz="2000" b="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推动构建新型国际关系</a:t>
          </a:r>
          <a:endParaRPr lang="zh-CN" altLang="en-US" sz="2000" dirty="0"/>
        </a:p>
      </dgm:t>
    </dgm:pt>
    <dgm:pt modelId="{E6089971-B860-483E-BF65-16574F6FEDFD}" type="parTrans" cxnId="{56E84948-2412-4DDD-8323-4E55A208B364}">
      <dgm:prSet/>
      <dgm:spPr/>
      <dgm:t>
        <a:bodyPr/>
        <a:lstStyle/>
        <a:p>
          <a:endParaRPr lang="zh-CN" altLang="en-US"/>
        </a:p>
      </dgm:t>
    </dgm:pt>
    <dgm:pt modelId="{19874FCF-F0B3-46F9-88F8-A4B07FDF2181}" type="sibTrans" cxnId="{56E84948-2412-4DDD-8323-4E55A208B364}">
      <dgm:prSet/>
      <dgm:spPr/>
      <dgm:t>
        <a:bodyPr/>
        <a:lstStyle/>
        <a:p>
          <a:endParaRPr lang="zh-CN" altLang="en-US"/>
        </a:p>
      </dgm:t>
    </dgm:pt>
    <dgm:pt modelId="{EDA971E3-353D-4B68-8FD0-2C3114493503}" type="pres">
      <dgm:prSet presAssocID="{0870CC2B-F6F4-4ED6-B348-FEC16A16C1BA}" presName="Name0" presStyleCnt="0">
        <dgm:presLayoutVars>
          <dgm:dir/>
          <dgm:resizeHandles val="exact"/>
        </dgm:presLayoutVars>
      </dgm:prSet>
      <dgm:spPr/>
    </dgm:pt>
    <dgm:pt modelId="{D7C8CE02-3861-4CA5-A707-683035207B09}" type="pres">
      <dgm:prSet presAssocID="{A4116789-01EB-4A29-8E43-8885B05CAEBB}" presName="node" presStyleLbl="node1" presStyleIdx="0" presStyleCnt="5">
        <dgm:presLayoutVars>
          <dgm:bulletEnabled val="1"/>
        </dgm:presLayoutVars>
      </dgm:prSet>
      <dgm:spPr/>
    </dgm:pt>
    <dgm:pt modelId="{A45FBC40-B664-424F-A8B4-4563738DE843}" type="pres">
      <dgm:prSet presAssocID="{911860E8-2272-4AF7-90EF-FE8D47630100}" presName="sibTrans" presStyleLbl="sibTrans1D1" presStyleIdx="0" presStyleCnt="4"/>
      <dgm:spPr/>
    </dgm:pt>
    <dgm:pt modelId="{786D9B35-BBE2-4CD3-A5F7-AA037A20438D}" type="pres">
      <dgm:prSet presAssocID="{911860E8-2272-4AF7-90EF-FE8D47630100}" presName="connectorText" presStyleLbl="sibTrans1D1" presStyleIdx="0" presStyleCnt="4"/>
      <dgm:spPr/>
    </dgm:pt>
    <dgm:pt modelId="{6BF49FAD-428C-46DE-AFBA-EE2C041E9319}" type="pres">
      <dgm:prSet presAssocID="{BBDD9264-7124-4BCE-BDF4-AF0FB679B8B8}" presName="node" presStyleLbl="node1" presStyleIdx="1" presStyleCnt="5">
        <dgm:presLayoutVars>
          <dgm:bulletEnabled val="1"/>
        </dgm:presLayoutVars>
      </dgm:prSet>
      <dgm:spPr/>
    </dgm:pt>
    <dgm:pt modelId="{B534E1F1-425C-4525-B21E-390CDB3AD600}" type="pres">
      <dgm:prSet presAssocID="{6F8B7B8F-7919-40B0-8AE2-AD70A5A59D85}" presName="sibTrans" presStyleLbl="sibTrans1D1" presStyleIdx="1" presStyleCnt="4"/>
      <dgm:spPr/>
    </dgm:pt>
    <dgm:pt modelId="{7E9A7C7B-28A6-4B69-95E4-86FC733743B0}" type="pres">
      <dgm:prSet presAssocID="{6F8B7B8F-7919-40B0-8AE2-AD70A5A59D85}" presName="connectorText" presStyleLbl="sibTrans1D1" presStyleIdx="1" presStyleCnt="4"/>
      <dgm:spPr/>
    </dgm:pt>
    <dgm:pt modelId="{CA9D815A-0BF6-4759-82FC-A4F7BAA7611B}" type="pres">
      <dgm:prSet presAssocID="{29890171-208F-401B-97F4-083070092CC9}" presName="node" presStyleLbl="node1" presStyleIdx="2" presStyleCnt="5">
        <dgm:presLayoutVars>
          <dgm:bulletEnabled val="1"/>
        </dgm:presLayoutVars>
      </dgm:prSet>
      <dgm:spPr/>
    </dgm:pt>
    <dgm:pt modelId="{2C2ECC24-8F90-4B2F-A2C7-F37E59D42F12}" type="pres">
      <dgm:prSet presAssocID="{E740CB35-9238-42D4-840B-244311DB4AFA}" presName="sibTrans" presStyleLbl="sibTrans1D1" presStyleIdx="2" presStyleCnt="4"/>
      <dgm:spPr/>
    </dgm:pt>
    <dgm:pt modelId="{361F6D1F-ED03-402E-80EB-24876134BC01}" type="pres">
      <dgm:prSet presAssocID="{E740CB35-9238-42D4-840B-244311DB4AFA}" presName="connectorText" presStyleLbl="sibTrans1D1" presStyleIdx="2" presStyleCnt="4"/>
      <dgm:spPr/>
    </dgm:pt>
    <dgm:pt modelId="{E7ADD775-BF59-4BB2-B379-BD841FB08993}" type="pres">
      <dgm:prSet presAssocID="{47FFF99D-C31D-4752-BB74-715F75F83D10}" presName="node" presStyleLbl="node1" presStyleIdx="3" presStyleCnt="5">
        <dgm:presLayoutVars>
          <dgm:bulletEnabled val="1"/>
        </dgm:presLayoutVars>
      </dgm:prSet>
      <dgm:spPr/>
    </dgm:pt>
    <dgm:pt modelId="{E873C670-FE05-4BB3-A54A-81D0A15F9632}" type="pres">
      <dgm:prSet presAssocID="{6D6CD6D7-37D9-4B25-862B-E2028C34FF38}" presName="sibTrans" presStyleLbl="sibTrans1D1" presStyleIdx="3" presStyleCnt="4"/>
      <dgm:spPr/>
    </dgm:pt>
    <dgm:pt modelId="{2BA313BD-3B61-4C0F-84C7-36811CBC5266}" type="pres">
      <dgm:prSet presAssocID="{6D6CD6D7-37D9-4B25-862B-E2028C34FF38}" presName="connectorText" presStyleLbl="sibTrans1D1" presStyleIdx="3" presStyleCnt="4"/>
      <dgm:spPr/>
    </dgm:pt>
    <dgm:pt modelId="{E0DC1AC4-E382-49E1-B8F5-FADB403AFF47}" type="pres">
      <dgm:prSet presAssocID="{39B9F428-AB9D-4E02-A567-C86EE4AA0366}" presName="node" presStyleLbl="node1" presStyleIdx="4" presStyleCnt="5">
        <dgm:presLayoutVars>
          <dgm:bulletEnabled val="1"/>
        </dgm:presLayoutVars>
      </dgm:prSet>
      <dgm:spPr/>
    </dgm:pt>
  </dgm:ptLst>
  <dgm:cxnLst>
    <dgm:cxn modelId="{ACB0B71D-B5D4-4D52-A3B8-0B4989E4B446}" type="presOf" srcId="{A4116789-01EB-4A29-8E43-8885B05CAEBB}" destId="{D7C8CE02-3861-4CA5-A707-683035207B09}" srcOrd="0" destOrd="0" presId="urn:microsoft.com/office/officeart/2005/8/layout/bProcess3"/>
    <dgm:cxn modelId="{D13ED027-8331-4C47-91FD-6A294AF4AE82}" srcId="{0870CC2B-F6F4-4ED6-B348-FEC16A16C1BA}" destId="{A4116789-01EB-4A29-8E43-8885B05CAEBB}" srcOrd="0" destOrd="0" parTransId="{6E15F8CB-8D19-40DD-AEDE-4EE20D2B5A6D}" sibTransId="{911860E8-2272-4AF7-90EF-FE8D47630100}"/>
    <dgm:cxn modelId="{28661933-8394-4835-BDAA-E832E5A8E02A}" srcId="{0870CC2B-F6F4-4ED6-B348-FEC16A16C1BA}" destId="{BBDD9264-7124-4BCE-BDF4-AF0FB679B8B8}" srcOrd="1" destOrd="0" parTransId="{3FC255CD-AA71-4117-BDC8-1C4C96F58689}" sibTransId="{6F8B7B8F-7919-40B0-8AE2-AD70A5A59D85}"/>
    <dgm:cxn modelId="{104A5239-90ED-4FB6-AEB3-825A056B63EF}" type="presOf" srcId="{E740CB35-9238-42D4-840B-244311DB4AFA}" destId="{361F6D1F-ED03-402E-80EB-24876134BC01}" srcOrd="1" destOrd="0" presId="urn:microsoft.com/office/officeart/2005/8/layout/bProcess3"/>
    <dgm:cxn modelId="{DD23125B-C742-4A73-BEB1-EBF5BC733486}" type="presOf" srcId="{47FFF99D-C31D-4752-BB74-715F75F83D10}" destId="{E7ADD775-BF59-4BB2-B379-BD841FB08993}" srcOrd="0" destOrd="0" presId="urn:microsoft.com/office/officeart/2005/8/layout/bProcess3"/>
    <dgm:cxn modelId="{979C575F-CD40-42D1-B57B-B7C0E796921E}" type="presOf" srcId="{0870CC2B-F6F4-4ED6-B348-FEC16A16C1BA}" destId="{EDA971E3-353D-4B68-8FD0-2C3114493503}" srcOrd="0" destOrd="0" presId="urn:microsoft.com/office/officeart/2005/8/layout/bProcess3"/>
    <dgm:cxn modelId="{56E84948-2412-4DDD-8323-4E55A208B364}" srcId="{0870CC2B-F6F4-4ED6-B348-FEC16A16C1BA}" destId="{39B9F428-AB9D-4E02-A567-C86EE4AA0366}" srcOrd="4" destOrd="0" parTransId="{E6089971-B860-483E-BF65-16574F6FEDFD}" sibTransId="{19874FCF-F0B3-46F9-88F8-A4B07FDF2181}"/>
    <dgm:cxn modelId="{4FC8246D-FE3D-4633-B3BD-A4617D22232A}" srcId="{0870CC2B-F6F4-4ED6-B348-FEC16A16C1BA}" destId="{29890171-208F-401B-97F4-083070092CC9}" srcOrd="2" destOrd="0" parTransId="{4E00CCBF-EB35-4C88-8B25-2489F19815E9}" sibTransId="{E740CB35-9238-42D4-840B-244311DB4AFA}"/>
    <dgm:cxn modelId="{F7E3286F-189C-4640-AB4A-A2E5D5CD9BB4}" type="presOf" srcId="{911860E8-2272-4AF7-90EF-FE8D47630100}" destId="{A45FBC40-B664-424F-A8B4-4563738DE843}" srcOrd="0" destOrd="0" presId="urn:microsoft.com/office/officeart/2005/8/layout/bProcess3"/>
    <dgm:cxn modelId="{88224152-CB00-4F5A-A926-48F7698D8460}" type="presOf" srcId="{6F8B7B8F-7919-40B0-8AE2-AD70A5A59D85}" destId="{B534E1F1-425C-4525-B21E-390CDB3AD600}" srcOrd="0" destOrd="0" presId="urn:microsoft.com/office/officeart/2005/8/layout/bProcess3"/>
    <dgm:cxn modelId="{9227DA93-EE63-4E37-B7CE-123DB21DE6BB}" type="presOf" srcId="{39B9F428-AB9D-4E02-A567-C86EE4AA0366}" destId="{E0DC1AC4-E382-49E1-B8F5-FADB403AFF47}" srcOrd="0" destOrd="0" presId="urn:microsoft.com/office/officeart/2005/8/layout/bProcess3"/>
    <dgm:cxn modelId="{8C409B99-9E6E-408D-8B45-2B3C24E851D3}" type="presOf" srcId="{BBDD9264-7124-4BCE-BDF4-AF0FB679B8B8}" destId="{6BF49FAD-428C-46DE-AFBA-EE2C041E9319}" srcOrd="0" destOrd="0" presId="urn:microsoft.com/office/officeart/2005/8/layout/bProcess3"/>
    <dgm:cxn modelId="{BB529F9C-E5A4-4167-930F-9D8A50100B01}" srcId="{0870CC2B-F6F4-4ED6-B348-FEC16A16C1BA}" destId="{47FFF99D-C31D-4752-BB74-715F75F83D10}" srcOrd="3" destOrd="0" parTransId="{3E8B5CAA-66DA-4D5F-9305-A36A6BB303F1}" sibTransId="{6D6CD6D7-37D9-4B25-862B-E2028C34FF38}"/>
    <dgm:cxn modelId="{D108239E-000E-41F7-86FC-2EA0441196E4}" type="presOf" srcId="{6D6CD6D7-37D9-4B25-862B-E2028C34FF38}" destId="{2BA313BD-3B61-4C0F-84C7-36811CBC5266}" srcOrd="1" destOrd="0" presId="urn:microsoft.com/office/officeart/2005/8/layout/bProcess3"/>
    <dgm:cxn modelId="{982166A4-554E-4D2F-83B4-26E9D94FE7C4}" type="presOf" srcId="{6F8B7B8F-7919-40B0-8AE2-AD70A5A59D85}" destId="{7E9A7C7B-28A6-4B69-95E4-86FC733743B0}" srcOrd="1" destOrd="0" presId="urn:microsoft.com/office/officeart/2005/8/layout/bProcess3"/>
    <dgm:cxn modelId="{6E0BA2BA-344E-4CC9-963A-7CC6485A6AA4}" type="presOf" srcId="{6D6CD6D7-37D9-4B25-862B-E2028C34FF38}" destId="{E873C670-FE05-4BB3-A54A-81D0A15F9632}" srcOrd="0" destOrd="0" presId="urn:microsoft.com/office/officeart/2005/8/layout/bProcess3"/>
    <dgm:cxn modelId="{FB7A88C4-AA8F-4667-BF2C-F3950F67FE17}" type="presOf" srcId="{E740CB35-9238-42D4-840B-244311DB4AFA}" destId="{2C2ECC24-8F90-4B2F-A2C7-F37E59D42F12}" srcOrd="0" destOrd="0" presId="urn:microsoft.com/office/officeart/2005/8/layout/bProcess3"/>
    <dgm:cxn modelId="{B7373BD7-A8E9-4941-9799-C36F11537EDF}" type="presOf" srcId="{29890171-208F-401B-97F4-083070092CC9}" destId="{CA9D815A-0BF6-4759-82FC-A4F7BAA7611B}" srcOrd="0" destOrd="0" presId="urn:microsoft.com/office/officeart/2005/8/layout/bProcess3"/>
    <dgm:cxn modelId="{441DB8EA-5ACC-4C3C-8202-57B85029EB18}" type="presOf" srcId="{911860E8-2272-4AF7-90EF-FE8D47630100}" destId="{786D9B35-BBE2-4CD3-A5F7-AA037A20438D}" srcOrd="1" destOrd="0" presId="urn:microsoft.com/office/officeart/2005/8/layout/bProcess3"/>
    <dgm:cxn modelId="{BEA9AE3E-451A-4056-B19D-92ABD0507CD1}" type="presParOf" srcId="{EDA971E3-353D-4B68-8FD0-2C3114493503}" destId="{D7C8CE02-3861-4CA5-A707-683035207B09}" srcOrd="0" destOrd="0" presId="urn:microsoft.com/office/officeart/2005/8/layout/bProcess3"/>
    <dgm:cxn modelId="{7CA5899C-7BCF-433F-AD5B-248050763CDB}" type="presParOf" srcId="{EDA971E3-353D-4B68-8FD0-2C3114493503}" destId="{A45FBC40-B664-424F-A8B4-4563738DE843}" srcOrd="1" destOrd="0" presId="urn:microsoft.com/office/officeart/2005/8/layout/bProcess3"/>
    <dgm:cxn modelId="{A82C6A6D-D709-4C87-8763-0AD4D469E8D8}" type="presParOf" srcId="{A45FBC40-B664-424F-A8B4-4563738DE843}" destId="{786D9B35-BBE2-4CD3-A5F7-AA037A20438D}" srcOrd="0" destOrd="0" presId="urn:microsoft.com/office/officeart/2005/8/layout/bProcess3"/>
    <dgm:cxn modelId="{3D41A399-8121-4C73-92D3-3422B7FD8B8C}" type="presParOf" srcId="{EDA971E3-353D-4B68-8FD0-2C3114493503}" destId="{6BF49FAD-428C-46DE-AFBA-EE2C041E9319}" srcOrd="2" destOrd="0" presId="urn:microsoft.com/office/officeart/2005/8/layout/bProcess3"/>
    <dgm:cxn modelId="{1559F978-1F4E-486B-9B73-F930A66D4443}" type="presParOf" srcId="{EDA971E3-353D-4B68-8FD0-2C3114493503}" destId="{B534E1F1-425C-4525-B21E-390CDB3AD600}" srcOrd="3" destOrd="0" presId="urn:microsoft.com/office/officeart/2005/8/layout/bProcess3"/>
    <dgm:cxn modelId="{E48054AE-9D9B-4BA9-BC96-F997346615A6}" type="presParOf" srcId="{B534E1F1-425C-4525-B21E-390CDB3AD600}" destId="{7E9A7C7B-28A6-4B69-95E4-86FC733743B0}" srcOrd="0" destOrd="0" presId="urn:microsoft.com/office/officeart/2005/8/layout/bProcess3"/>
    <dgm:cxn modelId="{0DF00689-5B1F-4E6A-8F04-86941CF2A9AE}" type="presParOf" srcId="{EDA971E3-353D-4B68-8FD0-2C3114493503}" destId="{CA9D815A-0BF6-4759-82FC-A4F7BAA7611B}" srcOrd="4" destOrd="0" presId="urn:microsoft.com/office/officeart/2005/8/layout/bProcess3"/>
    <dgm:cxn modelId="{8526B700-791B-43FB-9C47-F481660100C7}" type="presParOf" srcId="{EDA971E3-353D-4B68-8FD0-2C3114493503}" destId="{2C2ECC24-8F90-4B2F-A2C7-F37E59D42F12}" srcOrd="5" destOrd="0" presId="urn:microsoft.com/office/officeart/2005/8/layout/bProcess3"/>
    <dgm:cxn modelId="{4EE773AB-850A-47AF-913F-FA9569B13468}" type="presParOf" srcId="{2C2ECC24-8F90-4B2F-A2C7-F37E59D42F12}" destId="{361F6D1F-ED03-402E-80EB-24876134BC01}" srcOrd="0" destOrd="0" presId="urn:microsoft.com/office/officeart/2005/8/layout/bProcess3"/>
    <dgm:cxn modelId="{D5B61A57-B85D-4D75-BA79-3EE3E208B8C4}" type="presParOf" srcId="{EDA971E3-353D-4B68-8FD0-2C3114493503}" destId="{E7ADD775-BF59-4BB2-B379-BD841FB08993}" srcOrd="6" destOrd="0" presId="urn:microsoft.com/office/officeart/2005/8/layout/bProcess3"/>
    <dgm:cxn modelId="{D2D2B855-874A-4214-903F-B399177A7D02}" type="presParOf" srcId="{EDA971E3-353D-4B68-8FD0-2C3114493503}" destId="{E873C670-FE05-4BB3-A54A-81D0A15F9632}" srcOrd="7" destOrd="0" presId="urn:microsoft.com/office/officeart/2005/8/layout/bProcess3"/>
    <dgm:cxn modelId="{FBA1414D-53EE-4CC6-A86E-25E4CD0F6BD4}" type="presParOf" srcId="{E873C670-FE05-4BB3-A54A-81D0A15F9632}" destId="{2BA313BD-3B61-4C0F-84C7-36811CBC5266}" srcOrd="0" destOrd="0" presId="urn:microsoft.com/office/officeart/2005/8/layout/bProcess3"/>
    <dgm:cxn modelId="{0DDE3091-F31B-4FA8-9269-CA64F6F727EB}" type="presParOf" srcId="{EDA971E3-353D-4B68-8FD0-2C3114493503}" destId="{E0DC1AC4-E382-49E1-B8F5-FADB403AFF47}" srcOrd="8" destOrd="0" presId="urn:microsoft.com/office/officeart/2005/8/layout/bProcess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5570B9-4C32-42AB-9042-56EA91E4A3AF}">
      <dsp:nvSpPr>
        <dsp:cNvPr id="0" name=""/>
        <dsp:cNvSpPr/>
      </dsp:nvSpPr>
      <dsp:spPr>
        <a:xfrm rot="5400000">
          <a:off x="-147175" y="149876"/>
          <a:ext cx="981168" cy="686818"/>
        </a:xfrm>
        <a:prstGeom prst="chevron">
          <a:avLst/>
        </a:prstGeom>
        <a:solidFill>
          <a:srgbClr val="C00000"/>
        </a:solidFill>
        <a:ln w="6350" cap="flat" cmpd="sng" algn="ctr">
          <a:solidFill>
            <a:schemeClr val="accent6">
              <a:shade val="50000"/>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altLang="zh-CN" sz="1900" kern="1200" dirty="0"/>
            <a:t>1</a:t>
          </a:r>
          <a:endParaRPr lang="zh-CN" altLang="en-US" sz="1900" kern="1200" dirty="0"/>
        </a:p>
      </dsp:txBody>
      <dsp:txXfrm rot="-5400000">
        <a:off x="0" y="346110"/>
        <a:ext cx="686818" cy="294350"/>
      </dsp:txXfrm>
    </dsp:sp>
    <dsp:sp modelId="{9F250B5B-B526-436E-9EC6-B0C2375102D3}">
      <dsp:nvSpPr>
        <dsp:cNvPr id="0" name=""/>
        <dsp:cNvSpPr/>
      </dsp:nvSpPr>
      <dsp:spPr>
        <a:xfrm rot="5400000">
          <a:off x="3531027" y="-2841508"/>
          <a:ext cx="637759" cy="6326178"/>
        </a:xfrm>
        <a:prstGeom prst="round2SameRect">
          <a:avLst/>
        </a:prstGeom>
        <a:solidFill>
          <a:schemeClr val="lt1">
            <a:alpha val="90000"/>
            <a:hueOff val="0"/>
            <a:satOff val="0"/>
            <a:lumOff val="0"/>
            <a:alphaOff val="0"/>
          </a:schemeClr>
        </a:solidFill>
        <a:ln w="6350" cap="flat" cmpd="sng" algn="ctr">
          <a:solidFill>
            <a:schemeClr val="accent6">
              <a:shade val="5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kern="1200" dirty="0">
              <a:solidFill>
                <a:srgbClr val="C00000"/>
              </a:solidFill>
              <a:latin typeface="方正粗倩简体" panose="03000509000000000000" pitchFamily="65" charset="-122"/>
              <a:ea typeface="方正粗倩简体" panose="03000509000000000000" pitchFamily="65" charset="-122"/>
              <a:cs typeface="+mn-cs"/>
            </a:rPr>
            <a:t>过去五年工作回顾</a:t>
          </a:r>
        </a:p>
      </dsp:txBody>
      <dsp:txXfrm rot="-5400000">
        <a:off x="686818" y="33834"/>
        <a:ext cx="6295045" cy="575493"/>
      </dsp:txXfrm>
    </dsp:sp>
    <dsp:sp modelId="{E6F0CFBE-65CC-4304-9816-8A967AADE421}">
      <dsp:nvSpPr>
        <dsp:cNvPr id="0" name=""/>
        <dsp:cNvSpPr/>
      </dsp:nvSpPr>
      <dsp:spPr>
        <a:xfrm rot="5400000">
          <a:off x="-147175" y="979862"/>
          <a:ext cx="981168" cy="686818"/>
        </a:xfrm>
        <a:prstGeom prst="chevron">
          <a:avLst/>
        </a:prstGeom>
        <a:solidFill>
          <a:srgbClr val="FF0000"/>
        </a:solidFill>
        <a:ln w="6350" cap="flat" cmpd="sng" algn="ctr">
          <a:solidFill>
            <a:schemeClr val="accent6">
              <a:shade val="50000"/>
              <a:hueOff val="-230848"/>
              <a:satOff val="15390"/>
              <a:lumOff val="20092"/>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altLang="zh-CN" sz="1900" kern="1200" dirty="0"/>
            <a:t>2</a:t>
          </a:r>
          <a:endParaRPr lang="zh-CN" altLang="en-US" sz="1900" kern="1200" dirty="0"/>
        </a:p>
      </dsp:txBody>
      <dsp:txXfrm rot="-5400000">
        <a:off x="0" y="1176096"/>
        <a:ext cx="686818" cy="294350"/>
      </dsp:txXfrm>
    </dsp:sp>
    <dsp:sp modelId="{5484397C-B8F1-4A36-BE69-61D78FC11D7E}">
      <dsp:nvSpPr>
        <dsp:cNvPr id="0" name=""/>
        <dsp:cNvSpPr/>
      </dsp:nvSpPr>
      <dsp:spPr>
        <a:xfrm rot="5400000">
          <a:off x="3531027" y="-2011522"/>
          <a:ext cx="637759" cy="6326178"/>
        </a:xfrm>
        <a:prstGeom prst="round2SameRect">
          <a:avLst/>
        </a:prstGeom>
        <a:solidFill>
          <a:schemeClr val="lt1">
            <a:alpha val="90000"/>
            <a:hueOff val="0"/>
            <a:satOff val="0"/>
            <a:lumOff val="0"/>
            <a:alphaOff val="0"/>
          </a:schemeClr>
        </a:solidFill>
        <a:ln w="6350" cap="flat" cmpd="sng" algn="ctr">
          <a:solidFill>
            <a:schemeClr val="accent6">
              <a:shade val="50000"/>
              <a:hueOff val="-230848"/>
              <a:satOff val="15390"/>
              <a:lumOff val="20092"/>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altLang="zh-CN" sz="2400" kern="1200" dirty="0">
              <a:solidFill>
                <a:srgbClr val="C00000"/>
              </a:solidFill>
              <a:latin typeface="方正粗倩简体" panose="03000509000000000000" pitchFamily="65" charset="-122"/>
              <a:ea typeface="方正粗倩简体" panose="03000509000000000000" pitchFamily="65" charset="-122"/>
              <a:cs typeface="+mn-cs"/>
            </a:rPr>
            <a:t>2018</a:t>
          </a:r>
          <a:r>
            <a:rPr lang="zh-CN" altLang="en-US" sz="2400" kern="1200" dirty="0">
              <a:solidFill>
                <a:srgbClr val="C00000"/>
              </a:solidFill>
              <a:latin typeface="方正粗倩简体" panose="03000509000000000000" pitchFamily="65" charset="-122"/>
              <a:ea typeface="方正粗倩简体" panose="03000509000000000000" pitchFamily="65" charset="-122"/>
              <a:cs typeface="+mn-cs"/>
            </a:rPr>
            <a:t>年经济社会发展总体要求和政策取向</a:t>
          </a:r>
        </a:p>
      </dsp:txBody>
      <dsp:txXfrm rot="-5400000">
        <a:off x="686818" y="863820"/>
        <a:ext cx="6295045" cy="575493"/>
      </dsp:txXfrm>
    </dsp:sp>
    <dsp:sp modelId="{63D77339-1F03-4D46-9942-012A766D16EC}">
      <dsp:nvSpPr>
        <dsp:cNvPr id="0" name=""/>
        <dsp:cNvSpPr/>
      </dsp:nvSpPr>
      <dsp:spPr>
        <a:xfrm rot="5400000">
          <a:off x="-147175" y="1809848"/>
          <a:ext cx="981168" cy="686818"/>
        </a:xfrm>
        <a:prstGeom prst="chevron">
          <a:avLst/>
        </a:prstGeom>
        <a:solidFill>
          <a:srgbClr val="FF9409"/>
        </a:solidFill>
        <a:ln w="6350" cap="flat" cmpd="sng" algn="ctr">
          <a:solidFill>
            <a:schemeClr val="accent6">
              <a:shade val="50000"/>
              <a:hueOff val="-461695"/>
              <a:satOff val="30780"/>
              <a:lumOff val="40185"/>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altLang="zh-CN" sz="1900" kern="1200" dirty="0"/>
            <a:t>3</a:t>
          </a:r>
          <a:endParaRPr lang="zh-CN" altLang="en-US" sz="1900" kern="1200" dirty="0"/>
        </a:p>
      </dsp:txBody>
      <dsp:txXfrm rot="-5400000">
        <a:off x="0" y="2006082"/>
        <a:ext cx="686818" cy="294350"/>
      </dsp:txXfrm>
    </dsp:sp>
    <dsp:sp modelId="{E5B586F7-7C5C-4C0C-89AE-E2A2CE7AE409}">
      <dsp:nvSpPr>
        <dsp:cNvPr id="0" name=""/>
        <dsp:cNvSpPr/>
      </dsp:nvSpPr>
      <dsp:spPr>
        <a:xfrm rot="5400000">
          <a:off x="3531027" y="-1181536"/>
          <a:ext cx="637759" cy="6326178"/>
        </a:xfrm>
        <a:prstGeom prst="round2SameRect">
          <a:avLst/>
        </a:prstGeom>
        <a:solidFill>
          <a:schemeClr val="lt1">
            <a:alpha val="90000"/>
            <a:hueOff val="0"/>
            <a:satOff val="0"/>
            <a:lumOff val="0"/>
            <a:alphaOff val="0"/>
          </a:schemeClr>
        </a:solidFill>
        <a:ln w="6350" cap="flat" cmpd="sng" algn="ctr">
          <a:solidFill>
            <a:schemeClr val="accent6">
              <a:shade val="50000"/>
              <a:hueOff val="-461695"/>
              <a:satOff val="30780"/>
              <a:lumOff val="40185"/>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kern="1200" dirty="0">
              <a:solidFill>
                <a:srgbClr val="C00000"/>
              </a:solidFill>
              <a:latin typeface="方正粗倩简体" panose="03000509000000000000" pitchFamily="65" charset="-122"/>
              <a:ea typeface="方正粗倩简体" panose="03000509000000000000" pitchFamily="65" charset="-122"/>
              <a:cs typeface="+mn-cs"/>
            </a:rPr>
            <a:t>对</a:t>
          </a:r>
          <a:r>
            <a:rPr lang="en-US" altLang="zh-CN" sz="2400" kern="1200" dirty="0">
              <a:solidFill>
                <a:srgbClr val="C00000"/>
              </a:solidFill>
              <a:latin typeface="方正粗倩简体" panose="03000509000000000000" pitchFamily="65" charset="-122"/>
              <a:ea typeface="方正粗倩简体" panose="03000509000000000000" pitchFamily="65" charset="-122"/>
              <a:cs typeface="+mn-cs"/>
            </a:rPr>
            <a:t>2018</a:t>
          </a:r>
          <a:r>
            <a:rPr lang="zh-CN" altLang="en-US" sz="2400" kern="1200" dirty="0">
              <a:solidFill>
                <a:srgbClr val="C00000"/>
              </a:solidFill>
              <a:latin typeface="方正粗倩简体" panose="03000509000000000000" pitchFamily="65" charset="-122"/>
              <a:ea typeface="方正粗倩简体" panose="03000509000000000000" pitchFamily="65" charset="-122"/>
              <a:cs typeface="+mn-cs"/>
            </a:rPr>
            <a:t>年政府工作的建议</a:t>
          </a:r>
        </a:p>
      </dsp:txBody>
      <dsp:txXfrm rot="-5400000">
        <a:off x="686818" y="1693806"/>
        <a:ext cx="6295045" cy="575493"/>
      </dsp:txXfrm>
    </dsp:sp>
    <dsp:sp modelId="{77DFE2F5-9526-4363-9D9C-F7DCB63EC826}">
      <dsp:nvSpPr>
        <dsp:cNvPr id="0" name=""/>
        <dsp:cNvSpPr/>
      </dsp:nvSpPr>
      <dsp:spPr>
        <a:xfrm rot="5400000">
          <a:off x="-147175" y="2639833"/>
          <a:ext cx="981168" cy="686818"/>
        </a:xfrm>
        <a:prstGeom prst="chevron">
          <a:avLst/>
        </a:prstGeom>
        <a:solidFill>
          <a:srgbClr val="FFC000"/>
        </a:solidFill>
        <a:ln w="6350" cap="flat" cmpd="sng" algn="ctr">
          <a:solidFill>
            <a:schemeClr val="accent6">
              <a:shade val="50000"/>
              <a:hueOff val="-230848"/>
              <a:satOff val="15390"/>
              <a:lumOff val="20092"/>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altLang="zh-CN" sz="1900" kern="1200" dirty="0"/>
            <a:t>4</a:t>
          </a:r>
          <a:endParaRPr lang="zh-CN" altLang="en-US" sz="1900" kern="1200" dirty="0"/>
        </a:p>
      </dsp:txBody>
      <dsp:txXfrm rot="-5400000">
        <a:off x="0" y="2836067"/>
        <a:ext cx="686818" cy="294350"/>
      </dsp:txXfrm>
    </dsp:sp>
    <dsp:sp modelId="{7737C223-EE72-43EC-8F78-8BA6944EEB1D}">
      <dsp:nvSpPr>
        <dsp:cNvPr id="0" name=""/>
        <dsp:cNvSpPr/>
      </dsp:nvSpPr>
      <dsp:spPr>
        <a:xfrm rot="5400000">
          <a:off x="3531027" y="-351550"/>
          <a:ext cx="637759" cy="6326178"/>
        </a:xfrm>
        <a:prstGeom prst="round2SameRect">
          <a:avLst/>
        </a:prstGeom>
        <a:solidFill>
          <a:schemeClr val="lt1">
            <a:alpha val="90000"/>
            <a:hueOff val="0"/>
            <a:satOff val="0"/>
            <a:lumOff val="0"/>
            <a:alphaOff val="0"/>
          </a:schemeClr>
        </a:solidFill>
        <a:ln w="6350" cap="flat" cmpd="sng" algn="ctr">
          <a:solidFill>
            <a:schemeClr val="accent6">
              <a:shade val="50000"/>
              <a:hueOff val="-230848"/>
              <a:satOff val="15390"/>
              <a:lumOff val="20092"/>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altLang="zh-CN" sz="2400" kern="1200" dirty="0">
              <a:solidFill>
                <a:srgbClr val="C00000"/>
              </a:solidFill>
              <a:latin typeface="方正粗倩简体" panose="03000509000000000000" pitchFamily="65" charset="-122"/>
              <a:ea typeface="方正粗倩简体" panose="03000509000000000000" pitchFamily="65" charset="-122"/>
            </a:rPr>
            <a:t>2018</a:t>
          </a:r>
          <a:r>
            <a:rPr lang="zh-CN" altLang="en-US" sz="2400" kern="1200" dirty="0">
              <a:solidFill>
                <a:srgbClr val="C00000"/>
              </a:solidFill>
              <a:latin typeface="方正粗倩简体" panose="03000509000000000000" pitchFamily="65" charset="-122"/>
              <a:ea typeface="方正粗倩简体" panose="03000509000000000000" pitchFamily="65" charset="-122"/>
            </a:rPr>
            <a:t>年政府工作报告总结</a:t>
          </a:r>
        </a:p>
      </dsp:txBody>
      <dsp:txXfrm rot="-5400000">
        <a:off x="686818" y="2523792"/>
        <a:ext cx="6295045" cy="5754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B2CDF7-9E10-444E-AB80-16C939A7C0AB}">
      <dsp:nvSpPr>
        <dsp:cNvPr id="0" name=""/>
        <dsp:cNvSpPr/>
      </dsp:nvSpPr>
      <dsp:spPr>
        <a:xfrm>
          <a:off x="945784" y="186431"/>
          <a:ext cx="2605808" cy="2605808"/>
        </a:xfrm>
        <a:prstGeom prst="pie">
          <a:avLst>
            <a:gd name="adj1" fmla="val 16200000"/>
            <a:gd name="adj2" fmla="val 0"/>
          </a:avLst>
        </a:prstGeom>
        <a:solidFill>
          <a:srgbClr val="BF000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zh-CN" altLang="en-US" sz="1800" b="0" kern="1200" cap="none" spc="0" dirty="0">
              <a:ln w="0"/>
              <a:gradFill>
                <a:gsLst>
                  <a:gs pos="0">
                    <a:srgbClr val="FF9409"/>
                  </a:gs>
                  <a:gs pos="100000">
                    <a:srgbClr val="FFFF00"/>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强军兴军</a:t>
          </a:r>
          <a:endParaRPr lang="zh-CN" altLang="en-US" sz="1800" kern="1200" dirty="0"/>
        </a:p>
      </dsp:txBody>
      <dsp:txXfrm>
        <a:off x="2329034" y="726516"/>
        <a:ext cx="961667" cy="713495"/>
      </dsp:txXfrm>
    </dsp:sp>
    <dsp:sp modelId="{69AD171E-A125-4344-B5A4-8779C467A846}">
      <dsp:nvSpPr>
        <dsp:cNvPr id="0" name=""/>
        <dsp:cNvSpPr/>
      </dsp:nvSpPr>
      <dsp:spPr>
        <a:xfrm>
          <a:off x="945784" y="273912"/>
          <a:ext cx="2605808" cy="2605808"/>
        </a:xfrm>
        <a:prstGeom prst="pie">
          <a:avLst>
            <a:gd name="adj1" fmla="val 0"/>
            <a:gd name="adj2" fmla="val 5400000"/>
          </a:avLst>
        </a:prstGeom>
        <a:solidFill>
          <a:srgbClr val="BF000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zh-CN" altLang="en-US" sz="1800" b="0" kern="1200" cap="none" spc="0" dirty="0">
              <a:ln w="0"/>
              <a:gradFill>
                <a:gsLst>
                  <a:gs pos="0">
                    <a:srgbClr val="FF9409"/>
                  </a:gs>
                  <a:gs pos="100000">
                    <a:srgbClr val="FFFF00"/>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中国特色大国外交</a:t>
          </a:r>
          <a:endParaRPr lang="zh-CN" altLang="en-US" sz="1800" kern="1200" dirty="0"/>
        </a:p>
      </dsp:txBody>
      <dsp:txXfrm>
        <a:off x="2329034" y="1626141"/>
        <a:ext cx="961667" cy="713495"/>
      </dsp:txXfrm>
    </dsp:sp>
    <dsp:sp modelId="{D1930062-ACB7-4964-B3D1-9B66BFE6F7CE}">
      <dsp:nvSpPr>
        <dsp:cNvPr id="0" name=""/>
        <dsp:cNvSpPr/>
      </dsp:nvSpPr>
      <dsp:spPr>
        <a:xfrm>
          <a:off x="858303" y="273912"/>
          <a:ext cx="2605808" cy="2605808"/>
        </a:xfrm>
        <a:prstGeom prst="pie">
          <a:avLst>
            <a:gd name="adj1" fmla="val 5400000"/>
            <a:gd name="adj2" fmla="val 10800000"/>
          </a:avLst>
        </a:prstGeom>
        <a:solidFill>
          <a:srgbClr val="BF000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zh-CN" altLang="en-US" sz="1800" b="0" kern="1200" cap="none" spc="0" dirty="0">
              <a:ln w="0"/>
              <a:gradFill>
                <a:gsLst>
                  <a:gs pos="0">
                    <a:srgbClr val="FF9409"/>
                  </a:gs>
                  <a:gs pos="100000">
                    <a:srgbClr val="FFFF00"/>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港澳台工作</a:t>
          </a:r>
          <a:endParaRPr lang="zh-CN" altLang="en-US" sz="1800" kern="1200" dirty="0">
            <a:gradFill>
              <a:gsLst>
                <a:gs pos="0">
                  <a:srgbClr val="FF9409"/>
                </a:gs>
                <a:gs pos="100000">
                  <a:srgbClr val="FFFF00"/>
                </a:gs>
              </a:gsLst>
              <a:lin ang="5400000" scaled="0"/>
            </a:gradFill>
          </a:endParaRPr>
        </a:p>
      </dsp:txBody>
      <dsp:txXfrm>
        <a:off x="1119194" y="1626141"/>
        <a:ext cx="961667" cy="713495"/>
      </dsp:txXfrm>
    </dsp:sp>
    <dsp:sp modelId="{C30EE07C-EB1B-4519-9025-FABDF32A029D}">
      <dsp:nvSpPr>
        <dsp:cNvPr id="0" name=""/>
        <dsp:cNvSpPr/>
      </dsp:nvSpPr>
      <dsp:spPr>
        <a:xfrm>
          <a:off x="858303" y="186431"/>
          <a:ext cx="2605808" cy="2605808"/>
        </a:xfrm>
        <a:prstGeom prst="pie">
          <a:avLst>
            <a:gd name="adj1" fmla="val 10800000"/>
            <a:gd name="adj2" fmla="val 16200000"/>
          </a:avLst>
        </a:prstGeom>
        <a:solidFill>
          <a:srgbClr val="BF0008"/>
        </a:solidFill>
        <a:ln w="12700" cap="flat" cmpd="sng" algn="ctr">
          <a:solidFill>
            <a:srgbClr val="FFC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zh-CN" altLang="en-US" sz="1800" b="0" kern="1200" cap="none" spc="0" dirty="0">
              <a:ln w="0"/>
              <a:gradFill>
                <a:gsLst>
                  <a:gs pos="0">
                    <a:srgbClr val="FF9409"/>
                  </a:gs>
                  <a:gs pos="100000">
                    <a:srgbClr val="FFFF00"/>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民族、宗教、侨务</a:t>
          </a:r>
          <a:endParaRPr lang="zh-CN" altLang="en-US" sz="1800" kern="1200" dirty="0"/>
        </a:p>
      </dsp:txBody>
      <dsp:txXfrm>
        <a:off x="1119194" y="726516"/>
        <a:ext cx="961667" cy="713495"/>
      </dsp:txXfrm>
    </dsp:sp>
    <dsp:sp modelId="{F08CC54B-04DA-4F7A-BFDE-FF264FA0BEEF}">
      <dsp:nvSpPr>
        <dsp:cNvPr id="0" name=""/>
        <dsp:cNvSpPr/>
      </dsp:nvSpPr>
      <dsp:spPr>
        <a:xfrm>
          <a:off x="784472" y="25119"/>
          <a:ext cx="2928432" cy="2928432"/>
        </a:xfrm>
        <a:prstGeom prst="circularArrow">
          <a:avLst>
            <a:gd name="adj1" fmla="val 5085"/>
            <a:gd name="adj2" fmla="val 327528"/>
            <a:gd name="adj3" fmla="val 21272472"/>
            <a:gd name="adj4" fmla="val 16200000"/>
            <a:gd name="adj5" fmla="val 5932"/>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sp>
    <dsp:sp modelId="{8F443C99-87F9-490B-9D2E-6CD8B5451AF4}">
      <dsp:nvSpPr>
        <dsp:cNvPr id="0" name=""/>
        <dsp:cNvSpPr/>
      </dsp:nvSpPr>
      <dsp:spPr>
        <a:xfrm>
          <a:off x="784472" y="112600"/>
          <a:ext cx="2928432" cy="2928432"/>
        </a:xfrm>
        <a:prstGeom prst="circularArrow">
          <a:avLst>
            <a:gd name="adj1" fmla="val 5085"/>
            <a:gd name="adj2" fmla="val 327528"/>
            <a:gd name="adj3" fmla="val 5072472"/>
            <a:gd name="adj4" fmla="val 0"/>
            <a:gd name="adj5" fmla="val 5932"/>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sp>
    <dsp:sp modelId="{470B1716-DDF1-4A34-A92C-DD627BCC080A}">
      <dsp:nvSpPr>
        <dsp:cNvPr id="0" name=""/>
        <dsp:cNvSpPr/>
      </dsp:nvSpPr>
      <dsp:spPr>
        <a:xfrm>
          <a:off x="696991" y="112600"/>
          <a:ext cx="2928432" cy="2928432"/>
        </a:xfrm>
        <a:prstGeom prst="circularArrow">
          <a:avLst>
            <a:gd name="adj1" fmla="val 5085"/>
            <a:gd name="adj2" fmla="val 327528"/>
            <a:gd name="adj3" fmla="val 10472472"/>
            <a:gd name="adj4" fmla="val 5400000"/>
            <a:gd name="adj5" fmla="val 5932"/>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sp>
    <dsp:sp modelId="{7BAA40EA-97A5-40EF-8E4A-C299F3DEDD4C}">
      <dsp:nvSpPr>
        <dsp:cNvPr id="0" name=""/>
        <dsp:cNvSpPr/>
      </dsp:nvSpPr>
      <dsp:spPr>
        <a:xfrm>
          <a:off x="696991" y="25119"/>
          <a:ext cx="2928432" cy="2928432"/>
        </a:xfrm>
        <a:prstGeom prst="circularArrow">
          <a:avLst>
            <a:gd name="adj1" fmla="val 5085"/>
            <a:gd name="adj2" fmla="val 327528"/>
            <a:gd name="adj3" fmla="val 15872472"/>
            <a:gd name="adj4" fmla="val 10800000"/>
            <a:gd name="adj5" fmla="val 5932"/>
          </a:avLst>
        </a:prstGeom>
        <a:solidFill>
          <a:srgbClr val="FFC000"/>
        </a:solidFill>
        <a:ln>
          <a:solidFill>
            <a:srgbClr val="FFC000"/>
          </a:solidFill>
        </a:ln>
        <a:effectLst/>
      </dsp:spPr>
      <dsp:style>
        <a:lnRef idx="0">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762A29-7518-47EE-936D-2BC55DBE2279}">
      <dsp:nvSpPr>
        <dsp:cNvPr id="0" name=""/>
        <dsp:cNvSpPr/>
      </dsp:nvSpPr>
      <dsp:spPr>
        <a:xfrm>
          <a:off x="2459632" y="2769004"/>
          <a:ext cx="458390" cy="91440"/>
        </a:xfrm>
        <a:custGeom>
          <a:avLst/>
          <a:gdLst/>
          <a:ahLst/>
          <a:cxnLst/>
          <a:rect l="0" t="0" r="0" b="0"/>
          <a:pathLst>
            <a:path>
              <a:moveTo>
                <a:pt x="0" y="45720"/>
              </a:moveTo>
              <a:lnTo>
                <a:pt x="458390" y="4572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67EC7B6-CED4-4158-8477-4E847B03E435}">
      <dsp:nvSpPr>
        <dsp:cNvPr id="0" name=""/>
        <dsp:cNvSpPr/>
      </dsp:nvSpPr>
      <dsp:spPr>
        <a:xfrm>
          <a:off x="2459632" y="1685937"/>
          <a:ext cx="1604367" cy="143247"/>
        </a:xfrm>
        <a:custGeom>
          <a:avLst/>
          <a:gdLst/>
          <a:ahLst/>
          <a:cxnLst/>
          <a:rect l="0" t="0" r="0" b="0"/>
          <a:pathLst>
            <a:path>
              <a:moveTo>
                <a:pt x="0" y="143247"/>
              </a:moveTo>
              <a:lnTo>
                <a:pt x="1604367" y="143247"/>
              </a:lnTo>
              <a:lnTo>
                <a:pt x="1604367"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8D8E489-D2F6-44BF-8025-568DA0A9A0F0}">
      <dsp:nvSpPr>
        <dsp:cNvPr id="0" name=""/>
        <dsp:cNvSpPr/>
      </dsp:nvSpPr>
      <dsp:spPr>
        <a:xfrm>
          <a:off x="2459632" y="1829185"/>
          <a:ext cx="3208734" cy="1478309"/>
        </a:xfrm>
        <a:custGeom>
          <a:avLst/>
          <a:gdLst/>
          <a:ahLst/>
          <a:cxnLst/>
          <a:rect l="0" t="0" r="0" b="0"/>
          <a:pathLst>
            <a:path>
              <a:moveTo>
                <a:pt x="0" y="0"/>
              </a:moveTo>
              <a:lnTo>
                <a:pt x="2979539" y="0"/>
              </a:lnTo>
              <a:lnTo>
                <a:pt x="2979539" y="1478309"/>
              </a:lnTo>
              <a:lnTo>
                <a:pt x="3208734" y="147830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346E2E-0025-4642-BCE3-A2A553E55FC5}">
      <dsp:nvSpPr>
        <dsp:cNvPr id="0" name=""/>
        <dsp:cNvSpPr/>
      </dsp:nvSpPr>
      <dsp:spPr>
        <a:xfrm>
          <a:off x="2459632" y="1829185"/>
          <a:ext cx="3208734" cy="492769"/>
        </a:xfrm>
        <a:custGeom>
          <a:avLst/>
          <a:gdLst/>
          <a:ahLst/>
          <a:cxnLst/>
          <a:rect l="0" t="0" r="0" b="0"/>
          <a:pathLst>
            <a:path>
              <a:moveTo>
                <a:pt x="0" y="0"/>
              </a:moveTo>
              <a:lnTo>
                <a:pt x="2979539" y="0"/>
              </a:lnTo>
              <a:lnTo>
                <a:pt x="2979539" y="492769"/>
              </a:lnTo>
              <a:lnTo>
                <a:pt x="3208734" y="49276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ED6F5FB-A3B6-45C4-A5DB-FD7DDD631597}">
      <dsp:nvSpPr>
        <dsp:cNvPr id="0" name=""/>
        <dsp:cNvSpPr/>
      </dsp:nvSpPr>
      <dsp:spPr>
        <a:xfrm>
          <a:off x="2459632" y="1336415"/>
          <a:ext cx="3208734" cy="492769"/>
        </a:xfrm>
        <a:custGeom>
          <a:avLst/>
          <a:gdLst/>
          <a:ahLst/>
          <a:cxnLst/>
          <a:rect l="0" t="0" r="0" b="0"/>
          <a:pathLst>
            <a:path>
              <a:moveTo>
                <a:pt x="0" y="492769"/>
              </a:moveTo>
              <a:lnTo>
                <a:pt x="2979539" y="492769"/>
              </a:lnTo>
              <a:lnTo>
                <a:pt x="2979539" y="0"/>
              </a:lnTo>
              <a:lnTo>
                <a:pt x="3208734"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8AEDA7-DEB3-4572-9024-CCDC5729E705}">
      <dsp:nvSpPr>
        <dsp:cNvPr id="0" name=""/>
        <dsp:cNvSpPr/>
      </dsp:nvSpPr>
      <dsp:spPr>
        <a:xfrm>
          <a:off x="2459632" y="350875"/>
          <a:ext cx="3208734" cy="1478309"/>
        </a:xfrm>
        <a:custGeom>
          <a:avLst/>
          <a:gdLst/>
          <a:ahLst/>
          <a:cxnLst/>
          <a:rect l="0" t="0" r="0" b="0"/>
          <a:pathLst>
            <a:path>
              <a:moveTo>
                <a:pt x="0" y="1478309"/>
              </a:moveTo>
              <a:lnTo>
                <a:pt x="2979539" y="1478309"/>
              </a:lnTo>
              <a:lnTo>
                <a:pt x="2979539" y="0"/>
              </a:lnTo>
              <a:lnTo>
                <a:pt x="3208734"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9049E1-1E38-4813-82D7-94238CF7FEFD}">
      <dsp:nvSpPr>
        <dsp:cNvPr id="0" name=""/>
        <dsp:cNvSpPr/>
      </dsp:nvSpPr>
      <dsp:spPr>
        <a:xfrm>
          <a:off x="167679" y="1479662"/>
          <a:ext cx="2291953" cy="699045"/>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贯彻落实新发展理念</a:t>
          </a:r>
          <a:endParaRPr lang="zh-CN" altLang="en-US" sz="2000" kern="1200" dirty="0"/>
        </a:p>
      </dsp:txBody>
      <dsp:txXfrm>
        <a:off x="167679" y="1479662"/>
        <a:ext cx="2291953" cy="699045"/>
      </dsp:txXfrm>
    </dsp:sp>
    <dsp:sp modelId="{5FD3796B-FE9B-450E-B84E-EC4F9606FEE4}">
      <dsp:nvSpPr>
        <dsp:cNvPr id="0" name=""/>
        <dsp:cNvSpPr/>
      </dsp:nvSpPr>
      <dsp:spPr>
        <a:xfrm>
          <a:off x="5668367" y="1352"/>
          <a:ext cx="2291953" cy="699045"/>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政治意识</a:t>
          </a:r>
          <a:endParaRPr lang="zh-CN" altLang="en-US" sz="2000" kern="1200" dirty="0"/>
        </a:p>
      </dsp:txBody>
      <dsp:txXfrm>
        <a:off x="5668367" y="1352"/>
        <a:ext cx="2291953" cy="699045"/>
      </dsp:txXfrm>
    </dsp:sp>
    <dsp:sp modelId="{50A256A2-726E-4334-B557-DEF7A467F969}">
      <dsp:nvSpPr>
        <dsp:cNvPr id="0" name=""/>
        <dsp:cNvSpPr/>
      </dsp:nvSpPr>
      <dsp:spPr>
        <a:xfrm>
          <a:off x="5668367" y="986892"/>
          <a:ext cx="2291953" cy="699045"/>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大局意识</a:t>
          </a:r>
          <a:endParaRPr lang="zh-CN" altLang="en-US" sz="2000" kern="1200" dirty="0"/>
        </a:p>
      </dsp:txBody>
      <dsp:txXfrm>
        <a:off x="5668367" y="986892"/>
        <a:ext cx="2291953" cy="699045"/>
      </dsp:txXfrm>
    </dsp:sp>
    <dsp:sp modelId="{050A1965-EDC7-4C41-BAA3-820AA62B386D}">
      <dsp:nvSpPr>
        <dsp:cNvPr id="0" name=""/>
        <dsp:cNvSpPr/>
      </dsp:nvSpPr>
      <dsp:spPr>
        <a:xfrm>
          <a:off x="5668367" y="1972432"/>
          <a:ext cx="2291953" cy="699045"/>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核心意识</a:t>
          </a:r>
          <a:endParaRPr lang="zh-CN" altLang="en-US" sz="2000" kern="1200" dirty="0"/>
        </a:p>
      </dsp:txBody>
      <dsp:txXfrm>
        <a:off x="5668367" y="1972432"/>
        <a:ext cx="2291953" cy="699045"/>
      </dsp:txXfrm>
    </dsp:sp>
    <dsp:sp modelId="{7505B11B-9115-45BF-B1D0-FBDC6BD583F4}">
      <dsp:nvSpPr>
        <dsp:cNvPr id="0" name=""/>
        <dsp:cNvSpPr/>
      </dsp:nvSpPr>
      <dsp:spPr>
        <a:xfrm>
          <a:off x="5668367" y="2957971"/>
          <a:ext cx="2291953" cy="699045"/>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看齐意识</a:t>
          </a:r>
          <a:endParaRPr lang="zh-CN" altLang="en-US" sz="2000" kern="1200" dirty="0"/>
        </a:p>
      </dsp:txBody>
      <dsp:txXfrm>
        <a:off x="5668367" y="2957971"/>
        <a:ext cx="2291953" cy="699045"/>
      </dsp:txXfrm>
    </dsp:sp>
    <dsp:sp modelId="{21416B1D-9C4A-4194-B444-DFD9E3DD814D}">
      <dsp:nvSpPr>
        <dsp:cNvPr id="0" name=""/>
        <dsp:cNvSpPr/>
      </dsp:nvSpPr>
      <dsp:spPr>
        <a:xfrm>
          <a:off x="2918023" y="986892"/>
          <a:ext cx="2291953" cy="699045"/>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决胜全面建成小康社会</a:t>
          </a:r>
          <a:endParaRPr lang="zh-CN" altLang="en-US" sz="2000" kern="1200" dirty="0"/>
        </a:p>
      </dsp:txBody>
      <dsp:txXfrm>
        <a:off x="2918023" y="986892"/>
        <a:ext cx="2291953" cy="699045"/>
      </dsp:txXfrm>
    </dsp:sp>
    <dsp:sp modelId="{84D12BCD-54C5-4E4C-A6BE-0963BBAE5F5F}">
      <dsp:nvSpPr>
        <dsp:cNvPr id="0" name=""/>
        <dsp:cNvSpPr/>
      </dsp:nvSpPr>
      <dsp:spPr>
        <a:xfrm>
          <a:off x="167679" y="2465201"/>
          <a:ext cx="2291953" cy="699045"/>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zh-CN" altLang="en-US" sz="19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“十二五”规划圆满完成</a:t>
          </a:r>
          <a:endParaRPr lang="zh-CN" altLang="en-US" sz="1900" kern="1200" dirty="0"/>
        </a:p>
      </dsp:txBody>
      <dsp:txXfrm>
        <a:off x="167679" y="2465201"/>
        <a:ext cx="2291953" cy="699045"/>
      </dsp:txXfrm>
    </dsp:sp>
    <dsp:sp modelId="{741719A9-0A80-4726-AC8B-8413C5AC0ACF}">
      <dsp:nvSpPr>
        <dsp:cNvPr id="0" name=""/>
        <dsp:cNvSpPr/>
      </dsp:nvSpPr>
      <dsp:spPr>
        <a:xfrm>
          <a:off x="2918023" y="2465201"/>
          <a:ext cx="2291953" cy="699045"/>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zh-CN" altLang="en-US" sz="19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“十三五”规划顺利实施</a:t>
          </a:r>
          <a:endParaRPr lang="zh-CN" altLang="en-US" sz="1900" kern="1200" dirty="0"/>
        </a:p>
      </dsp:txBody>
      <dsp:txXfrm>
        <a:off x="2918023" y="2465201"/>
        <a:ext cx="2291953" cy="69904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53BEF6-7761-4F0D-89AC-03FA1AC868F0}">
      <dsp:nvSpPr>
        <dsp:cNvPr id="0" name=""/>
        <dsp:cNvSpPr/>
      </dsp:nvSpPr>
      <dsp:spPr>
        <a:xfrm>
          <a:off x="2811760" y="1710518"/>
          <a:ext cx="2090634" cy="2090634"/>
        </a:xfrm>
        <a:prstGeom prst="gear9">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zh-CN" altLang="en-US" sz="17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改革开放</a:t>
          </a:r>
          <a:r>
            <a:rPr lang="en-US" altLang="en-US" sz="17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40</a:t>
          </a:r>
          <a:r>
            <a:rPr lang="zh-CN" altLang="en-US" sz="17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周年</a:t>
          </a:r>
          <a:endParaRPr lang="zh-CN" altLang="en-US" sz="1700" kern="1200" dirty="0">
            <a:gradFill>
              <a:gsLst>
                <a:gs pos="0">
                  <a:schemeClr val="accent1">
                    <a:lumMod val="40000"/>
                    <a:lumOff val="60000"/>
                  </a:schemeClr>
                </a:gs>
                <a:gs pos="100000">
                  <a:schemeClr val="bg1"/>
                </a:gs>
              </a:gsLst>
              <a:lin ang="5400000" scaled="0"/>
            </a:gradFill>
          </a:endParaRPr>
        </a:p>
      </dsp:txBody>
      <dsp:txXfrm>
        <a:off x="3232070" y="2200239"/>
        <a:ext cx="1250014" cy="1074629"/>
      </dsp:txXfrm>
    </dsp:sp>
    <dsp:sp modelId="{2888D1F8-C4FB-4BAA-9794-B8944D44EFC3}">
      <dsp:nvSpPr>
        <dsp:cNvPr id="0" name=""/>
        <dsp:cNvSpPr/>
      </dsp:nvSpPr>
      <dsp:spPr>
        <a:xfrm>
          <a:off x="1595391" y="1216368"/>
          <a:ext cx="1520461" cy="1520461"/>
        </a:xfrm>
        <a:prstGeom prst="gear6">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zh-CN" altLang="en-US" sz="17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关键一年</a:t>
          </a:r>
          <a:endParaRPr lang="zh-CN" altLang="en-US" sz="1700" kern="1200" dirty="0"/>
        </a:p>
      </dsp:txBody>
      <dsp:txXfrm>
        <a:off x="1978172" y="1601462"/>
        <a:ext cx="754899" cy="750273"/>
      </dsp:txXfrm>
    </dsp:sp>
    <dsp:sp modelId="{CE324B95-E2AA-443B-9D03-AF4995BD703B}">
      <dsp:nvSpPr>
        <dsp:cNvPr id="0" name=""/>
        <dsp:cNvSpPr/>
      </dsp:nvSpPr>
      <dsp:spPr>
        <a:xfrm rot="20700000">
          <a:off x="2447005" y="167405"/>
          <a:ext cx="1489741" cy="1489741"/>
        </a:xfrm>
        <a:prstGeom prst="gear6">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zh-CN" altLang="en-US" sz="17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开局之年</a:t>
          </a:r>
          <a:endParaRPr lang="zh-CN" altLang="en-US" sz="1700" kern="1200" dirty="0"/>
        </a:p>
      </dsp:txBody>
      <dsp:txXfrm rot="-20700000">
        <a:off x="2773749" y="494149"/>
        <a:ext cx="836253" cy="836253"/>
      </dsp:txXfrm>
    </dsp:sp>
    <dsp:sp modelId="{215032A3-AD74-4EA7-A8A1-4DF1E9E99D10}">
      <dsp:nvSpPr>
        <dsp:cNvPr id="0" name=""/>
        <dsp:cNvSpPr/>
      </dsp:nvSpPr>
      <dsp:spPr>
        <a:xfrm>
          <a:off x="2646739" y="1397464"/>
          <a:ext cx="2676011" cy="2676011"/>
        </a:xfrm>
        <a:prstGeom prst="circularArrow">
          <a:avLst>
            <a:gd name="adj1" fmla="val 4688"/>
            <a:gd name="adj2" fmla="val 299029"/>
            <a:gd name="adj3" fmla="val 2506136"/>
            <a:gd name="adj4" fmla="val 15883053"/>
            <a:gd name="adj5" fmla="val 5469"/>
          </a:avLst>
        </a:prstGeom>
        <a:solidFill>
          <a:srgbClr val="FF9409"/>
        </a:solidFill>
        <a:ln>
          <a:noFill/>
        </a:ln>
        <a:effectLst/>
      </dsp:spPr>
      <dsp:style>
        <a:lnRef idx="0">
          <a:scrgbClr r="0" g="0" b="0"/>
        </a:lnRef>
        <a:fillRef idx="1">
          <a:scrgbClr r="0" g="0" b="0"/>
        </a:fillRef>
        <a:effectRef idx="0">
          <a:scrgbClr r="0" g="0" b="0"/>
        </a:effectRef>
        <a:fontRef idx="minor">
          <a:schemeClr val="lt1"/>
        </a:fontRef>
      </dsp:style>
    </dsp:sp>
    <dsp:sp modelId="{4C594BF6-BC1D-41FD-9FA6-4B916721A5FC}">
      <dsp:nvSpPr>
        <dsp:cNvPr id="0" name=""/>
        <dsp:cNvSpPr/>
      </dsp:nvSpPr>
      <dsp:spPr>
        <a:xfrm>
          <a:off x="1326121" y="881635"/>
          <a:ext cx="1944289" cy="1944289"/>
        </a:xfrm>
        <a:prstGeom prst="leftCircularArrow">
          <a:avLst>
            <a:gd name="adj1" fmla="val 6452"/>
            <a:gd name="adj2" fmla="val 429999"/>
            <a:gd name="adj3" fmla="val 10489124"/>
            <a:gd name="adj4" fmla="val 14837806"/>
            <a:gd name="adj5" fmla="val 7527"/>
          </a:avLst>
        </a:prstGeom>
        <a:solidFill>
          <a:srgbClr val="FF9409"/>
        </a:solidFill>
        <a:ln>
          <a:noFill/>
        </a:ln>
        <a:effectLst/>
      </dsp:spPr>
      <dsp:style>
        <a:lnRef idx="0">
          <a:scrgbClr r="0" g="0" b="0"/>
        </a:lnRef>
        <a:fillRef idx="1">
          <a:scrgbClr r="0" g="0" b="0"/>
        </a:fillRef>
        <a:effectRef idx="0">
          <a:scrgbClr r="0" g="0" b="0"/>
        </a:effectRef>
        <a:fontRef idx="minor">
          <a:schemeClr val="lt1"/>
        </a:fontRef>
      </dsp:style>
    </dsp:sp>
    <dsp:sp modelId="{7AA72374-EABE-461C-9C7F-5E4504182D43}">
      <dsp:nvSpPr>
        <dsp:cNvPr id="0" name=""/>
        <dsp:cNvSpPr/>
      </dsp:nvSpPr>
      <dsp:spPr>
        <a:xfrm>
          <a:off x="2102412" y="-157216"/>
          <a:ext cx="2096335" cy="2096335"/>
        </a:xfrm>
        <a:prstGeom prst="circularArrow">
          <a:avLst>
            <a:gd name="adj1" fmla="val 5984"/>
            <a:gd name="adj2" fmla="val 394124"/>
            <a:gd name="adj3" fmla="val 13313824"/>
            <a:gd name="adj4" fmla="val 10508221"/>
            <a:gd name="adj5" fmla="val 6981"/>
          </a:avLst>
        </a:prstGeom>
        <a:solidFill>
          <a:srgbClr val="FF9409"/>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134ABA-3C50-49FC-B79B-63378C363F3B}">
      <dsp:nvSpPr>
        <dsp:cNvPr id="0" name=""/>
        <dsp:cNvSpPr/>
      </dsp:nvSpPr>
      <dsp:spPr>
        <a:xfrm>
          <a:off x="2181898" y="0"/>
          <a:ext cx="1787621" cy="1787621"/>
        </a:xfrm>
        <a:prstGeom prst="triangle">
          <a:avLst/>
        </a:prstGeom>
        <a:solidFill>
          <a:srgbClr val="C00000"/>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zh-CN" altLang="en-US" sz="11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大力推动高质量发展</a:t>
          </a:r>
          <a:endParaRPr lang="zh-CN" altLang="en-US" sz="1100" kern="1200" dirty="0"/>
        </a:p>
      </dsp:txBody>
      <dsp:txXfrm>
        <a:off x="2628803" y="893811"/>
        <a:ext cx="893811" cy="893810"/>
      </dsp:txXfrm>
    </dsp:sp>
    <dsp:sp modelId="{B360BB05-A112-479C-9D2C-E9161250D8F3}">
      <dsp:nvSpPr>
        <dsp:cNvPr id="0" name=""/>
        <dsp:cNvSpPr/>
      </dsp:nvSpPr>
      <dsp:spPr>
        <a:xfrm>
          <a:off x="1288087" y="1787621"/>
          <a:ext cx="1787621" cy="1787621"/>
        </a:xfrm>
        <a:prstGeom prst="triangle">
          <a:avLst/>
        </a:prstGeom>
        <a:solidFill>
          <a:srgbClr val="C00000"/>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zh-CN" altLang="en-US" sz="11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加大改革开放力度</a:t>
          </a:r>
          <a:endParaRPr lang="zh-CN" altLang="en-US" sz="1100" kern="1200" dirty="0"/>
        </a:p>
      </dsp:txBody>
      <dsp:txXfrm>
        <a:off x="1734992" y="2681432"/>
        <a:ext cx="893811" cy="893810"/>
      </dsp:txXfrm>
    </dsp:sp>
    <dsp:sp modelId="{2137AC1D-5825-43C8-952C-203422BB834D}">
      <dsp:nvSpPr>
        <dsp:cNvPr id="0" name=""/>
        <dsp:cNvSpPr/>
      </dsp:nvSpPr>
      <dsp:spPr>
        <a:xfrm rot="10800000">
          <a:off x="2181898" y="1787621"/>
          <a:ext cx="1787621" cy="1787621"/>
        </a:xfrm>
        <a:prstGeom prst="triangle">
          <a:avLst/>
        </a:prstGeom>
        <a:solidFill>
          <a:srgbClr val="C00000"/>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zh-CN" altLang="en-US" sz="11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注重以下几点</a:t>
          </a:r>
          <a:endParaRPr lang="zh-CN" altLang="en-US" sz="1100" kern="1200" dirty="0"/>
        </a:p>
      </dsp:txBody>
      <dsp:txXfrm rot="10800000">
        <a:off x="2628803" y="1787621"/>
        <a:ext cx="893811" cy="893810"/>
      </dsp:txXfrm>
    </dsp:sp>
    <dsp:sp modelId="{88970ADA-3E54-4DAD-90C7-F362F0C76DF6}">
      <dsp:nvSpPr>
        <dsp:cNvPr id="0" name=""/>
        <dsp:cNvSpPr/>
      </dsp:nvSpPr>
      <dsp:spPr>
        <a:xfrm>
          <a:off x="3075709" y="1787621"/>
          <a:ext cx="1787621" cy="1787621"/>
        </a:xfrm>
        <a:prstGeom prst="triangle">
          <a:avLst/>
        </a:prstGeom>
        <a:solidFill>
          <a:srgbClr val="FF9409"/>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zh-CN" altLang="en-US" sz="11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抓好决胜全面建成小康社会三大攻坚战</a:t>
          </a:r>
          <a:endParaRPr lang="zh-CN" altLang="en-US" sz="1100" kern="1200" dirty="0"/>
        </a:p>
      </dsp:txBody>
      <dsp:txXfrm>
        <a:off x="3522614" y="2681432"/>
        <a:ext cx="893811" cy="89381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2A630F-DCB2-4629-A328-7750780B6366}">
      <dsp:nvSpPr>
        <dsp:cNvPr id="0" name=""/>
        <dsp:cNvSpPr/>
      </dsp:nvSpPr>
      <dsp:spPr>
        <a:xfrm>
          <a:off x="-4078663" y="-626012"/>
          <a:ext cx="4860234" cy="4860234"/>
        </a:xfrm>
        <a:prstGeom prst="blockArc">
          <a:avLst>
            <a:gd name="adj1" fmla="val 18900000"/>
            <a:gd name="adj2" fmla="val 2700000"/>
            <a:gd name="adj3" fmla="val 444"/>
          </a:avLst>
        </a:prstGeom>
        <a:noFill/>
        <a:ln w="12700" cap="flat" cmpd="sng" algn="ctr">
          <a:solidFill>
            <a:srgbClr val="C00000"/>
          </a:solidFill>
          <a:prstDash val="solid"/>
          <a:miter lim="800000"/>
        </a:ln>
        <a:effectLst/>
      </dsp:spPr>
      <dsp:style>
        <a:lnRef idx="2">
          <a:scrgbClr r="0" g="0" b="0"/>
        </a:lnRef>
        <a:fillRef idx="0">
          <a:scrgbClr r="0" g="0" b="0"/>
        </a:fillRef>
        <a:effectRef idx="0">
          <a:scrgbClr r="0" g="0" b="0"/>
        </a:effectRef>
        <a:fontRef idx="minor"/>
      </dsp:style>
    </dsp:sp>
    <dsp:sp modelId="{45635A20-1931-4F0C-9F26-E6D6724E8776}">
      <dsp:nvSpPr>
        <dsp:cNvPr id="0" name=""/>
        <dsp:cNvSpPr/>
      </dsp:nvSpPr>
      <dsp:spPr>
        <a:xfrm>
          <a:off x="409533" y="277399"/>
          <a:ext cx="7839588" cy="555087"/>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600" tIns="63500" rIns="63500" bIns="63500" numCol="1" spcCol="1270" anchor="ctr" anchorCtr="0">
          <a:noAutofit/>
        </a:bodyPr>
        <a:lstStyle/>
        <a:p>
          <a:pPr marL="0" lvl="0" indent="0" algn="l" defTabSz="1111250">
            <a:lnSpc>
              <a:spcPct val="90000"/>
            </a:lnSpc>
            <a:spcBef>
              <a:spcPct val="0"/>
            </a:spcBef>
            <a:spcAft>
              <a:spcPct val="35000"/>
            </a:spcAft>
            <a:buNone/>
          </a:pPr>
          <a:r>
            <a:rPr lang="zh-CN" altLang="en-US" sz="2500" kern="12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推进“一带一路”国际合作。</a:t>
          </a:r>
          <a:endParaRPr lang="zh-CN" altLang="en-US" sz="2500" kern="1200" dirty="0">
            <a:gradFill>
              <a:gsLst>
                <a:gs pos="0">
                  <a:schemeClr val="accent1">
                    <a:lumMod val="40000"/>
                    <a:lumOff val="60000"/>
                  </a:schemeClr>
                </a:gs>
                <a:gs pos="100000">
                  <a:schemeClr val="bg1"/>
                </a:gs>
              </a:gsLst>
              <a:lin ang="5400000" scaled="0"/>
            </a:gradFill>
          </a:endParaRPr>
        </a:p>
      </dsp:txBody>
      <dsp:txXfrm>
        <a:off x="409533" y="277399"/>
        <a:ext cx="7839588" cy="555087"/>
      </dsp:txXfrm>
    </dsp:sp>
    <dsp:sp modelId="{A274336A-285C-45B6-97D5-3F1D3D67A3B1}">
      <dsp:nvSpPr>
        <dsp:cNvPr id="0" name=""/>
        <dsp:cNvSpPr/>
      </dsp:nvSpPr>
      <dsp:spPr>
        <a:xfrm>
          <a:off x="62603" y="208013"/>
          <a:ext cx="693858" cy="693858"/>
        </a:xfrm>
        <a:prstGeom prst="ellipse">
          <a:avLst/>
        </a:prstGeom>
        <a:solidFill>
          <a:schemeClr val="lt1">
            <a:hueOff val="0"/>
            <a:satOff val="0"/>
            <a:lumOff val="0"/>
            <a:alphaOff val="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dsp:style>
    </dsp:sp>
    <dsp:sp modelId="{A1547EC9-626B-4731-946A-C2A703E9008C}">
      <dsp:nvSpPr>
        <dsp:cNvPr id="0" name=""/>
        <dsp:cNvSpPr/>
      </dsp:nvSpPr>
      <dsp:spPr>
        <a:xfrm>
          <a:off x="727777" y="1110174"/>
          <a:ext cx="7521344" cy="555087"/>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600" tIns="63500" rIns="63500" bIns="63500" numCol="1" spcCol="1270" anchor="ctr" anchorCtr="0">
          <a:noAutofit/>
        </a:bodyPr>
        <a:lstStyle/>
        <a:p>
          <a:pPr marL="0" lvl="0" indent="0" algn="l" defTabSz="1111250">
            <a:lnSpc>
              <a:spcPct val="90000"/>
            </a:lnSpc>
            <a:spcBef>
              <a:spcPct val="0"/>
            </a:spcBef>
            <a:spcAft>
              <a:spcPct val="35000"/>
            </a:spcAft>
            <a:buNone/>
          </a:pPr>
          <a:r>
            <a:rPr lang="zh-CN" altLang="en-US" sz="2500" kern="12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促进外商投资稳定增长。</a:t>
          </a:r>
          <a:endParaRPr lang="zh-CN" altLang="en-US" sz="2500" kern="1200" dirty="0"/>
        </a:p>
      </dsp:txBody>
      <dsp:txXfrm>
        <a:off x="727777" y="1110174"/>
        <a:ext cx="7521344" cy="555087"/>
      </dsp:txXfrm>
    </dsp:sp>
    <dsp:sp modelId="{83BD1A08-E73C-4726-8C9B-4F99D4CE2E75}">
      <dsp:nvSpPr>
        <dsp:cNvPr id="0" name=""/>
        <dsp:cNvSpPr/>
      </dsp:nvSpPr>
      <dsp:spPr>
        <a:xfrm>
          <a:off x="380847" y="1040788"/>
          <a:ext cx="693858" cy="693858"/>
        </a:xfrm>
        <a:prstGeom prst="ellipse">
          <a:avLst/>
        </a:prstGeom>
        <a:solidFill>
          <a:schemeClr val="lt1">
            <a:hueOff val="0"/>
            <a:satOff val="0"/>
            <a:lumOff val="0"/>
            <a:alphaOff val="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dsp:style>
    </dsp:sp>
    <dsp:sp modelId="{4C514F58-35F8-4B3B-ABF0-200AEC546B5E}">
      <dsp:nvSpPr>
        <dsp:cNvPr id="0" name=""/>
        <dsp:cNvSpPr/>
      </dsp:nvSpPr>
      <dsp:spPr>
        <a:xfrm>
          <a:off x="727777" y="1942948"/>
          <a:ext cx="7521344" cy="555087"/>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600" tIns="63500" rIns="63500" bIns="63500" numCol="1" spcCol="1270" anchor="ctr" anchorCtr="0">
          <a:noAutofit/>
        </a:bodyPr>
        <a:lstStyle/>
        <a:p>
          <a:pPr marL="0" lvl="0" indent="0" algn="l" defTabSz="1111250">
            <a:lnSpc>
              <a:spcPct val="90000"/>
            </a:lnSpc>
            <a:spcBef>
              <a:spcPct val="0"/>
            </a:spcBef>
            <a:spcAft>
              <a:spcPct val="35000"/>
            </a:spcAft>
            <a:buNone/>
          </a:pPr>
          <a:r>
            <a:rPr lang="zh-CN" altLang="en-US" sz="2500" kern="12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巩固外贸稳中向好势头。</a:t>
          </a:r>
          <a:endParaRPr lang="zh-CN" altLang="en-US" sz="2500" kern="1200" dirty="0"/>
        </a:p>
      </dsp:txBody>
      <dsp:txXfrm>
        <a:off x="727777" y="1942948"/>
        <a:ext cx="7521344" cy="555087"/>
      </dsp:txXfrm>
    </dsp:sp>
    <dsp:sp modelId="{C8226410-599E-461D-9D79-608CA7F65E5B}">
      <dsp:nvSpPr>
        <dsp:cNvPr id="0" name=""/>
        <dsp:cNvSpPr/>
      </dsp:nvSpPr>
      <dsp:spPr>
        <a:xfrm>
          <a:off x="380847" y="1873563"/>
          <a:ext cx="693858" cy="693858"/>
        </a:xfrm>
        <a:prstGeom prst="ellipse">
          <a:avLst/>
        </a:prstGeom>
        <a:solidFill>
          <a:schemeClr val="lt1">
            <a:hueOff val="0"/>
            <a:satOff val="0"/>
            <a:lumOff val="0"/>
            <a:alphaOff val="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dsp:style>
    </dsp:sp>
    <dsp:sp modelId="{C477154A-FEFE-4852-BA13-5E5730004B92}">
      <dsp:nvSpPr>
        <dsp:cNvPr id="0" name=""/>
        <dsp:cNvSpPr/>
      </dsp:nvSpPr>
      <dsp:spPr>
        <a:xfrm>
          <a:off x="409533" y="2775723"/>
          <a:ext cx="7839588" cy="555087"/>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600" tIns="63500" rIns="63500" bIns="63500" numCol="1" spcCol="1270" anchor="ctr" anchorCtr="0">
          <a:noAutofit/>
        </a:bodyPr>
        <a:lstStyle/>
        <a:p>
          <a:pPr marL="0" lvl="0" indent="0" algn="l" defTabSz="1111250">
            <a:lnSpc>
              <a:spcPct val="90000"/>
            </a:lnSpc>
            <a:spcBef>
              <a:spcPct val="0"/>
            </a:spcBef>
            <a:spcAft>
              <a:spcPct val="35000"/>
            </a:spcAft>
            <a:buNone/>
          </a:pPr>
          <a:r>
            <a:rPr lang="zh-CN" altLang="en-US" sz="2500" kern="12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促进贸易和投资自由化便利化。</a:t>
          </a:r>
          <a:endParaRPr lang="zh-CN" altLang="en-US" sz="2500" kern="1200" dirty="0"/>
        </a:p>
      </dsp:txBody>
      <dsp:txXfrm>
        <a:off x="409533" y="2775723"/>
        <a:ext cx="7839588" cy="555087"/>
      </dsp:txXfrm>
    </dsp:sp>
    <dsp:sp modelId="{982A5D1E-6CF7-4049-87B7-6E7FFFEE3E16}">
      <dsp:nvSpPr>
        <dsp:cNvPr id="0" name=""/>
        <dsp:cNvSpPr/>
      </dsp:nvSpPr>
      <dsp:spPr>
        <a:xfrm>
          <a:off x="62603" y="2706337"/>
          <a:ext cx="693858" cy="693858"/>
        </a:xfrm>
        <a:prstGeom prst="ellipse">
          <a:avLst/>
        </a:prstGeom>
        <a:solidFill>
          <a:schemeClr val="lt1">
            <a:hueOff val="0"/>
            <a:satOff val="0"/>
            <a:lumOff val="0"/>
            <a:alphaOff val="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D8102-4316-47B0-B28D-CDF187289F75}">
      <dsp:nvSpPr>
        <dsp:cNvPr id="0" name=""/>
        <dsp:cNvSpPr/>
      </dsp:nvSpPr>
      <dsp:spPr>
        <a:xfrm>
          <a:off x="2976" y="75538"/>
          <a:ext cx="2649140" cy="1059656"/>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zh-CN" altLang="en-US" sz="20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着力促进就业创业</a:t>
          </a:r>
          <a:endParaRPr lang="zh-CN" altLang="en-US" sz="2000" kern="1200" dirty="0"/>
        </a:p>
      </dsp:txBody>
      <dsp:txXfrm>
        <a:off x="532804" y="75538"/>
        <a:ext cx="1589484" cy="1059656"/>
      </dsp:txXfrm>
    </dsp:sp>
    <dsp:sp modelId="{931F66BA-32F8-4AE1-91E5-31A526CB43DE}">
      <dsp:nvSpPr>
        <dsp:cNvPr id="0" name=""/>
        <dsp:cNvSpPr/>
      </dsp:nvSpPr>
      <dsp:spPr>
        <a:xfrm>
          <a:off x="2387203" y="75538"/>
          <a:ext cx="2649140" cy="1059656"/>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zh-CN" altLang="en-US" sz="20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稳步提高居民收入水平</a:t>
          </a:r>
          <a:endParaRPr lang="zh-CN" altLang="en-US" sz="2000" kern="1200" dirty="0"/>
        </a:p>
      </dsp:txBody>
      <dsp:txXfrm>
        <a:off x="2917031" y="75538"/>
        <a:ext cx="1589484" cy="1059656"/>
      </dsp:txXfrm>
    </dsp:sp>
    <dsp:sp modelId="{70B8473D-52D4-4558-BF8E-F0B0B8DD0FC6}">
      <dsp:nvSpPr>
        <dsp:cNvPr id="0" name=""/>
        <dsp:cNvSpPr/>
      </dsp:nvSpPr>
      <dsp:spPr>
        <a:xfrm>
          <a:off x="4771429" y="75538"/>
          <a:ext cx="2649140" cy="1059656"/>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zh-CN" altLang="en-US" sz="20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发展公平而有质量的教育</a:t>
          </a:r>
          <a:endParaRPr lang="zh-CN" altLang="en-US" sz="2000" kern="1200" dirty="0"/>
        </a:p>
      </dsp:txBody>
      <dsp:txXfrm>
        <a:off x="5301257" y="75538"/>
        <a:ext cx="1589484" cy="1059656"/>
      </dsp:txXfrm>
    </dsp:sp>
    <dsp:sp modelId="{6337218A-9F65-4F22-B930-45FCE75451C8}">
      <dsp:nvSpPr>
        <dsp:cNvPr id="0" name=""/>
        <dsp:cNvSpPr/>
      </dsp:nvSpPr>
      <dsp:spPr>
        <a:xfrm>
          <a:off x="7155656" y="75538"/>
          <a:ext cx="2649140" cy="1059656"/>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zh-CN" altLang="en-US" sz="2000" b="0" kern="1200" cap="none" spc="0" dirty="0">
              <a:ln w="0"/>
              <a:gradFill>
                <a:gsLst>
                  <a:gs pos="0">
                    <a:srgbClr val="4F81BD">
                      <a:lumMod val="40000"/>
                      <a:lumOff val="60000"/>
                    </a:srgbClr>
                  </a:gs>
                  <a:gs pos="100000">
                    <a:prstClr val="white"/>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cs typeface="+mn-cs"/>
            </a:rPr>
            <a:t>实施健康中国战略</a:t>
          </a:r>
        </a:p>
      </dsp:txBody>
      <dsp:txXfrm>
        <a:off x="7685484" y="75538"/>
        <a:ext cx="1589484" cy="1059656"/>
      </dsp:txXfrm>
    </dsp:sp>
    <dsp:sp modelId="{C016C919-913B-428A-B465-508757D9A164}">
      <dsp:nvSpPr>
        <dsp:cNvPr id="0" name=""/>
        <dsp:cNvSpPr/>
      </dsp:nvSpPr>
      <dsp:spPr>
        <a:xfrm>
          <a:off x="9539882" y="75538"/>
          <a:ext cx="2649140" cy="1059656"/>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zh-CN" altLang="en-US" sz="20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更好解决群众住房问题</a:t>
          </a:r>
          <a:endParaRPr lang="zh-CN" altLang="en-US" sz="2000" kern="1200" dirty="0"/>
        </a:p>
      </dsp:txBody>
      <dsp:txXfrm>
        <a:off x="10069710" y="75538"/>
        <a:ext cx="1589484" cy="105965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54655B-72CC-437B-B599-852B5773E31C}">
      <dsp:nvSpPr>
        <dsp:cNvPr id="0" name=""/>
        <dsp:cNvSpPr/>
      </dsp:nvSpPr>
      <dsp:spPr>
        <a:xfrm>
          <a:off x="5926" y="655331"/>
          <a:ext cx="3100785" cy="364798"/>
        </a:xfrm>
        <a:prstGeom prst="rect">
          <a:avLst/>
        </a:prstGeom>
        <a:solidFill>
          <a:srgbClr val="C0000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4F9E6BA-0567-4A77-BD47-A3071BD65552}">
      <dsp:nvSpPr>
        <dsp:cNvPr id="0" name=""/>
        <dsp:cNvSpPr/>
      </dsp:nvSpPr>
      <dsp:spPr>
        <a:xfrm>
          <a:off x="5926" y="792334"/>
          <a:ext cx="227794" cy="227794"/>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5D4433-EF95-4B48-94AB-104FF1F45B53}">
      <dsp:nvSpPr>
        <dsp:cNvPr id="0" name=""/>
        <dsp:cNvSpPr/>
      </dsp:nvSpPr>
      <dsp:spPr>
        <a:xfrm>
          <a:off x="5926" y="0"/>
          <a:ext cx="3100785" cy="6553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l" defTabSz="1066800">
            <a:lnSpc>
              <a:spcPct val="90000"/>
            </a:lnSpc>
            <a:spcBef>
              <a:spcPct val="0"/>
            </a:spcBef>
            <a:spcAft>
              <a:spcPct val="35000"/>
            </a:spcAft>
            <a:buNone/>
          </a:pPr>
          <a:r>
            <a:rPr lang="zh-CN" altLang="en-US" sz="2400" b="0" kern="120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全面推进依宪施政、依法行政</a:t>
          </a:r>
          <a:endParaRPr lang="zh-CN" altLang="en-US" sz="2400" kern="1200" dirty="0"/>
        </a:p>
      </dsp:txBody>
      <dsp:txXfrm>
        <a:off x="5926" y="0"/>
        <a:ext cx="3100785" cy="655331"/>
      </dsp:txXfrm>
    </dsp:sp>
    <dsp:sp modelId="{5C5CDAEA-C178-4650-9C40-3982B266D693}">
      <dsp:nvSpPr>
        <dsp:cNvPr id="0" name=""/>
        <dsp:cNvSpPr/>
      </dsp:nvSpPr>
      <dsp:spPr>
        <a:xfrm>
          <a:off x="5926" y="1323317"/>
          <a:ext cx="227789" cy="227789"/>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B4A931-46C2-4316-8E4F-5E59A3E1B806}">
      <dsp:nvSpPr>
        <dsp:cNvPr id="0" name=""/>
        <dsp:cNvSpPr/>
      </dsp:nvSpPr>
      <dsp:spPr>
        <a:xfrm>
          <a:off x="222981" y="1171723"/>
          <a:ext cx="2883730" cy="530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ctr" anchorCtr="0">
          <a:noAutofit/>
        </a:bodyPr>
        <a:lstStyle/>
        <a:p>
          <a:pPr marL="0" lvl="0" indent="0" algn="l" defTabSz="444500">
            <a:lnSpc>
              <a:spcPct val="90000"/>
            </a:lnSpc>
            <a:spcBef>
              <a:spcPct val="0"/>
            </a:spcBef>
            <a:spcAft>
              <a:spcPct val="35000"/>
            </a:spcAft>
            <a:buNone/>
          </a:pPr>
          <a:r>
            <a:rPr lang="zh-CN" altLang="en-US" sz="1000" kern="12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严格遵守宪法法律，加快建设法治政府，把政府活动全面纳入法治轨道。</a:t>
          </a:r>
          <a:endParaRPr lang="zh-CN" altLang="en-US" sz="1000" kern="1200" dirty="0"/>
        </a:p>
      </dsp:txBody>
      <dsp:txXfrm>
        <a:off x="222981" y="1171723"/>
        <a:ext cx="2883730" cy="530977"/>
      </dsp:txXfrm>
    </dsp:sp>
    <dsp:sp modelId="{44465844-CE45-4B24-956D-1089C980BCDA}">
      <dsp:nvSpPr>
        <dsp:cNvPr id="0" name=""/>
        <dsp:cNvSpPr/>
      </dsp:nvSpPr>
      <dsp:spPr>
        <a:xfrm>
          <a:off x="5926" y="1854295"/>
          <a:ext cx="227789" cy="227789"/>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27C8F71-37AE-4EE6-9BE2-A4A233135B5F}">
      <dsp:nvSpPr>
        <dsp:cNvPr id="0" name=""/>
        <dsp:cNvSpPr/>
      </dsp:nvSpPr>
      <dsp:spPr>
        <a:xfrm>
          <a:off x="222981" y="1702701"/>
          <a:ext cx="2883730" cy="530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ctr" anchorCtr="0">
          <a:noAutofit/>
        </a:bodyPr>
        <a:lstStyle/>
        <a:p>
          <a:pPr marL="0" lvl="0" indent="0" algn="l" defTabSz="444500">
            <a:lnSpc>
              <a:spcPct val="90000"/>
            </a:lnSpc>
            <a:spcBef>
              <a:spcPct val="0"/>
            </a:spcBef>
            <a:spcAft>
              <a:spcPct val="35000"/>
            </a:spcAft>
            <a:buNone/>
          </a:pPr>
          <a:r>
            <a:rPr lang="zh-CN" altLang="en-US" sz="1000" kern="12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坚持严格规范公正文明执法，有权不可任性，用权必受监督。</a:t>
          </a:r>
          <a:endParaRPr lang="zh-CN" altLang="en-US" sz="1000" kern="1200" dirty="0"/>
        </a:p>
      </dsp:txBody>
      <dsp:txXfrm>
        <a:off x="222981" y="1702701"/>
        <a:ext cx="2883730" cy="530977"/>
      </dsp:txXfrm>
    </dsp:sp>
    <dsp:sp modelId="{945AB5D9-388D-4F89-9F03-F27FA32FDDD0}">
      <dsp:nvSpPr>
        <dsp:cNvPr id="0" name=""/>
        <dsp:cNvSpPr/>
      </dsp:nvSpPr>
      <dsp:spPr>
        <a:xfrm>
          <a:off x="5926" y="2385272"/>
          <a:ext cx="227789" cy="227789"/>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E19EFC0-6E23-4BE8-9EB9-42D8916D353E}">
      <dsp:nvSpPr>
        <dsp:cNvPr id="0" name=""/>
        <dsp:cNvSpPr/>
      </dsp:nvSpPr>
      <dsp:spPr>
        <a:xfrm>
          <a:off x="222981" y="2233678"/>
          <a:ext cx="2883730" cy="530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ctr" anchorCtr="0">
          <a:noAutofit/>
        </a:bodyPr>
        <a:lstStyle/>
        <a:p>
          <a:pPr marL="0" lvl="0" indent="0" algn="l" defTabSz="444500">
            <a:lnSpc>
              <a:spcPct val="90000"/>
            </a:lnSpc>
            <a:spcBef>
              <a:spcPct val="0"/>
            </a:spcBef>
            <a:spcAft>
              <a:spcPct val="35000"/>
            </a:spcAft>
            <a:buNone/>
          </a:pPr>
          <a:r>
            <a:rPr lang="zh-CN" altLang="en-US" sz="1000" kern="12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坚持科学、民主、依法决策，凡涉及公众利益的重大事项，都要深入听取各方意见包括批评意见。</a:t>
          </a:r>
          <a:endParaRPr lang="zh-CN" altLang="en-US" sz="1000" kern="1200" dirty="0"/>
        </a:p>
      </dsp:txBody>
      <dsp:txXfrm>
        <a:off x="222981" y="2233678"/>
        <a:ext cx="2883730" cy="530977"/>
      </dsp:txXfrm>
    </dsp:sp>
    <dsp:sp modelId="{B551D9E9-58DA-4AE6-B649-0A7AEF9FCB88}">
      <dsp:nvSpPr>
        <dsp:cNvPr id="0" name=""/>
        <dsp:cNvSpPr/>
      </dsp:nvSpPr>
      <dsp:spPr>
        <a:xfrm>
          <a:off x="3261752" y="655331"/>
          <a:ext cx="3100785" cy="364798"/>
        </a:xfrm>
        <a:prstGeom prst="rect">
          <a:avLst/>
        </a:prstGeom>
        <a:solidFill>
          <a:srgbClr val="C0000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E71016-8746-419C-8ACF-1E1AC57188F7}">
      <dsp:nvSpPr>
        <dsp:cNvPr id="0" name=""/>
        <dsp:cNvSpPr/>
      </dsp:nvSpPr>
      <dsp:spPr>
        <a:xfrm>
          <a:off x="3261752" y="792334"/>
          <a:ext cx="227794" cy="227794"/>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6BC89C6-42F4-4168-8E78-8E69939B3EF9}">
      <dsp:nvSpPr>
        <dsp:cNvPr id="0" name=""/>
        <dsp:cNvSpPr/>
      </dsp:nvSpPr>
      <dsp:spPr>
        <a:xfrm>
          <a:off x="3261752" y="0"/>
          <a:ext cx="3100785" cy="6553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l" defTabSz="1066800">
            <a:lnSpc>
              <a:spcPct val="90000"/>
            </a:lnSpc>
            <a:spcBef>
              <a:spcPct val="0"/>
            </a:spcBef>
            <a:spcAft>
              <a:spcPct val="35000"/>
            </a:spcAft>
            <a:buNone/>
          </a:pPr>
          <a:r>
            <a:rPr lang="zh-CN" altLang="en-US" sz="2400" b="0" kern="120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全面加强党风廉政建设</a:t>
          </a:r>
          <a:endParaRPr lang="zh-CN" altLang="en-US" sz="2400" kern="1200" dirty="0"/>
        </a:p>
      </dsp:txBody>
      <dsp:txXfrm>
        <a:off x="3261752" y="0"/>
        <a:ext cx="3100785" cy="655331"/>
      </dsp:txXfrm>
    </dsp:sp>
    <dsp:sp modelId="{72EF19BE-33D4-4756-A301-1F3488A1F717}">
      <dsp:nvSpPr>
        <dsp:cNvPr id="0" name=""/>
        <dsp:cNvSpPr/>
      </dsp:nvSpPr>
      <dsp:spPr>
        <a:xfrm>
          <a:off x="3261752" y="1323317"/>
          <a:ext cx="227789" cy="227789"/>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0A6892C-FA1A-4FE6-A933-BB5CD42ABF3D}">
      <dsp:nvSpPr>
        <dsp:cNvPr id="0" name=""/>
        <dsp:cNvSpPr/>
      </dsp:nvSpPr>
      <dsp:spPr>
        <a:xfrm>
          <a:off x="3478807" y="1171723"/>
          <a:ext cx="2883730" cy="530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ctr" anchorCtr="0">
          <a:noAutofit/>
        </a:bodyPr>
        <a:lstStyle/>
        <a:p>
          <a:pPr marL="0" lvl="0" indent="0" algn="l" defTabSz="444500">
            <a:lnSpc>
              <a:spcPct val="90000"/>
            </a:lnSpc>
            <a:spcBef>
              <a:spcPct val="0"/>
            </a:spcBef>
            <a:spcAft>
              <a:spcPct val="35000"/>
            </a:spcAft>
            <a:buNone/>
          </a:pPr>
          <a:r>
            <a:rPr lang="zh-CN" altLang="en-US" sz="1000" kern="12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推进“两学一做”学习教育常态化制度化，认真开展“不忘初心、牢记使命”主题教育。</a:t>
          </a:r>
          <a:endParaRPr lang="zh-CN" altLang="en-US" sz="1000" kern="1200" dirty="0"/>
        </a:p>
      </dsp:txBody>
      <dsp:txXfrm>
        <a:off x="3478807" y="1171723"/>
        <a:ext cx="2883730" cy="530977"/>
      </dsp:txXfrm>
    </dsp:sp>
    <dsp:sp modelId="{BFBA9B09-EF52-482A-8583-6503CE1C0552}">
      <dsp:nvSpPr>
        <dsp:cNvPr id="0" name=""/>
        <dsp:cNvSpPr/>
      </dsp:nvSpPr>
      <dsp:spPr>
        <a:xfrm>
          <a:off x="3261752" y="1854295"/>
          <a:ext cx="227789" cy="227789"/>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70B6359-0A01-412C-80A9-1D8731195D1E}">
      <dsp:nvSpPr>
        <dsp:cNvPr id="0" name=""/>
        <dsp:cNvSpPr/>
      </dsp:nvSpPr>
      <dsp:spPr>
        <a:xfrm>
          <a:off x="3478807" y="1702701"/>
          <a:ext cx="2883730" cy="530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ctr" anchorCtr="0">
          <a:noAutofit/>
        </a:bodyPr>
        <a:lstStyle/>
        <a:p>
          <a:pPr marL="0" lvl="0" indent="0" algn="l" defTabSz="444500">
            <a:lnSpc>
              <a:spcPct val="90000"/>
            </a:lnSpc>
            <a:spcBef>
              <a:spcPct val="0"/>
            </a:spcBef>
            <a:spcAft>
              <a:spcPct val="35000"/>
            </a:spcAft>
            <a:buNone/>
          </a:pPr>
          <a:r>
            <a:rPr lang="zh-CN" altLang="en-US" sz="1000" kern="12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坚决贯彻落实党中央八项规定及实施细则精神，驰而不息整治“四风”，特别是力戒形式主义、官僚主义。加强审计监督。</a:t>
          </a:r>
          <a:endParaRPr lang="zh-CN" altLang="en-US" sz="1000" kern="1200" dirty="0"/>
        </a:p>
      </dsp:txBody>
      <dsp:txXfrm>
        <a:off x="3478807" y="1702701"/>
        <a:ext cx="2883730" cy="530977"/>
      </dsp:txXfrm>
    </dsp:sp>
    <dsp:sp modelId="{7E6311D4-CE23-448A-A89A-FE1FE4F16007}">
      <dsp:nvSpPr>
        <dsp:cNvPr id="0" name=""/>
        <dsp:cNvSpPr/>
      </dsp:nvSpPr>
      <dsp:spPr>
        <a:xfrm>
          <a:off x="3261752" y="2385272"/>
          <a:ext cx="227789" cy="227789"/>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2452A22-EEE3-41DB-BC01-936E72B860B0}">
      <dsp:nvSpPr>
        <dsp:cNvPr id="0" name=""/>
        <dsp:cNvSpPr/>
      </dsp:nvSpPr>
      <dsp:spPr>
        <a:xfrm>
          <a:off x="3478807" y="2233678"/>
          <a:ext cx="2883730" cy="530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ctr" anchorCtr="0">
          <a:noAutofit/>
        </a:bodyPr>
        <a:lstStyle/>
        <a:p>
          <a:pPr marL="0" lvl="0" indent="0" algn="l" defTabSz="444500">
            <a:lnSpc>
              <a:spcPct val="90000"/>
            </a:lnSpc>
            <a:spcBef>
              <a:spcPct val="0"/>
            </a:spcBef>
            <a:spcAft>
              <a:spcPct val="35000"/>
            </a:spcAft>
            <a:buNone/>
          </a:pPr>
          <a:r>
            <a:rPr lang="zh-CN" altLang="en-US" sz="1000" kern="12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巩固发展反腐败斗争压倒性态势，把权力关进制度的笼子，坚决惩治各类腐败行为。</a:t>
          </a:r>
          <a:endParaRPr lang="zh-CN" altLang="en-US" sz="1000" kern="1200" dirty="0"/>
        </a:p>
      </dsp:txBody>
      <dsp:txXfrm>
        <a:off x="3478807" y="2233678"/>
        <a:ext cx="2883730" cy="530977"/>
      </dsp:txXfrm>
    </dsp:sp>
    <dsp:sp modelId="{5810188B-9E06-4501-84CE-2D48A6B98DED}">
      <dsp:nvSpPr>
        <dsp:cNvPr id="0" name=""/>
        <dsp:cNvSpPr/>
      </dsp:nvSpPr>
      <dsp:spPr>
        <a:xfrm>
          <a:off x="6517577" y="655331"/>
          <a:ext cx="3100785" cy="364798"/>
        </a:xfrm>
        <a:prstGeom prst="rect">
          <a:avLst/>
        </a:prstGeom>
        <a:solidFill>
          <a:srgbClr val="C0000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C08499E-2C3E-4554-995F-3E9B89F4A972}">
      <dsp:nvSpPr>
        <dsp:cNvPr id="0" name=""/>
        <dsp:cNvSpPr/>
      </dsp:nvSpPr>
      <dsp:spPr>
        <a:xfrm>
          <a:off x="6517577" y="792334"/>
          <a:ext cx="227794" cy="227794"/>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C756828-F8D5-4467-BD77-00FF35CF8914}">
      <dsp:nvSpPr>
        <dsp:cNvPr id="0" name=""/>
        <dsp:cNvSpPr/>
      </dsp:nvSpPr>
      <dsp:spPr>
        <a:xfrm>
          <a:off x="6517577" y="0"/>
          <a:ext cx="3100785" cy="6553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l" defTabSz="1066800">
            <a:lnSpc>
              <a:spcPct val="90000"/>
            </a:lnSpc>
            <a:spcBef>
              <a:spcPct val="0"/>
            </a:spcBef>
            <a:spcAft>
              <a:spcPct val="35000"/>
            </a:spcAft>
            <a:buNone/>
          </a:pPr>
          <a:r>
            <a:rPr lang="zh-CN" altLang="en-US" sz="2400" b="0" kern="120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全面提高政府效能</a:t>
          </a:r>
          <a:endParaRPr lang="en-US" altLang="zh-CN" sz="2400" b="0" kern="120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endParaRPr>
        </a:p>
        <a:p>
          <a:pPr marL="0" lvl="0" indent="0" algn="l" defTabSz="1066800">
            <a:lnSpc>
              <a:spcPct val="90000"/>
            </a:lnSpc>
            <a:spcBef>
              <a:spcPct val="0"/>
            </a:spcBef>
            <a:spcAft>
              <a:spcPct val="35000"/>
            </a:spcAft>
            <a:buNone/>
          </a:pPr>
          <a:endParaRPr lang="zh-CN" altLang="en-US" sz="2400" kern="1200" dirty="0"/>
        </a:p>
      </dsp:txBody>
      <dsp:txXfrm>
        <a:off x="6517577" y="0"/>
        <a:ext cx="3100785" cy="655331"/>
      </dsp:txXfrm>
    </dsp:sp>
    <dsp:sp modelId="{A1DCC7CA-14F1-4CE3-B358-04CF387F7501}">
      <dsp:nvSpPr>
        <dsp:cNvPr id="0" name=""/>
        <dsp:cNvSpPr/>
      </dsp:nvSpPr>
      <dsp:spPr>
        <a:xfrm>
          <a:off x="6517577" y="1323317"/>
          <a:ext cx="227789" cy="227789"/>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AA3000B-73FA-4D34-B128-C2AF04E8A847}">
      <dsp:nvSpPr>
        <dsp:cNvPr id="0" name=""/>
        <dsp:cNvSpPr/>
      </dsp:nvSpPr>
      <dsp:spPr>
        <a:xfrm>
          <a:off x="6734632" y="1171723"/>
          <a:ext cx="2883730" cy="530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ctr" anchorCtr="0">
          <a:noAutofit/>
        </a:bodyPr>
        <a:lstStyle/>
        <a:p>
          <a:pPr marL="0" lvl="0" indent="0" algn="l" defTabSz="444500">
            <a:lnSpc>
              <a:spcPct val="90000"/>
            </a:lnSpc>
            <a:spcBef>
              <a:spcPct val="0"/>
            </a:spcBef>
            <a:spcAft>
              <a:spcPct val="35000"/>
            </a:spcAft>
            <a:buNone/>
          </a:pPr>
          <a:r>
            <a:rPr lang="zh-CN" altLang="en-US" sz="1000" kern="12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优化政府机构设置和职能配置，深化机构改革，形成职责明确、依法行政的政府治理体系，增强政府公信力和执行力。</a:t>
          </a:r>
          <a:endParaRPr lang="zh-CN" altLang="en-US" sz="1000" kern="1200" dirty="0"/>
        </a:p>
      </dsp:txBody>
      <dsp:txXfrm>
        <a:off x="6734632" y="1171723"/>
        <a:ext cx="2883730" cy="530977"/>
      </dsp:txXfrm>
    </dsp:sp>
    <dsp:sp modelId="{DCBCF55A-878C-4F91-A682-DA2DC418E8F1}">
      <dsp:nvSpPr>
        <dsp:cNvPr id="0" name=""/>
        <dsp:cNvSpPr/>
      </dsp:nvSpPr>
      <dsp:spPr>
        <a:xfrm>
          <a:off x="6517577" y="1854295"/>
          <a:ext cx="227789" cy="227789"/>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3E88E98-FFF6-4905-BF2C-9E2266F1EB25}">
      <dsp:nvSpPr>
        <dsp:cNvPr id="0" name=""/>
        <dsp:cNvSpPr/>
      </dsp:nvSpPr>
      <dsp:spPr>
        <a:xfrm>
          <a:off x="6734632" y="1702701"/>
          <a:ext cx="2883730" cy="530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ctr" anchorCtr="0">
          <a:noAutofit/>
        </a:bodyPr>
        <a:lstStyle/>
        <a:p>
          <a:pPr marL="0" lvl="0" indent="0" algn="l" defTabSz="444500">
            <a:lnSpc>
              <a:spcPct val="90000"/>
            </a:lnSpc>
            <a:spcBef>
              <a:spcPct val="0"/>
            </a:spcBef>
            <a:spcAft>
              <a:spcPct val="35000"/>
            </a:spcAft>
            <a:buNone/>
          </a:pPr>
          <a:r>
            <a:rPr lang="zh-CN" altLang="en-US" sz="1000" kern="12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要完善激励约束、容错纠错机制，旗帜鲜明给积极干事者撑腰鼓劲，对庸政懒政者严肃问责。</a:t>
          </a:r>
          <a:endParaRPr lang="zh-CN" altLang="en-US" sz="1000" kern="1200" dirty="0"/>
        </a:p>
      </dsp:txBody>
      <dsp:txXfrm>
        <a:off x="6734632" y="1702701"/>
        <a:ext cx="2883730" cy="530977"/>
      </dsp:txXfrm>
    </dsp:sp>
    <dsp:sp modelId="{7B494E81-E4F0-4B69-BD0B-D761F814196B}">
      <dsp:nvSpPr>
        <dsp:cNvPr id="0" name=""/>
        <dsp:cNvSpPr/>
      </dsp:nvSpPr>
      <dsp:spPr>
        <a:xfrm>
          <a:off x="6517577" y="2385272"/>
          <a:ext cx="227789" cy="227789"/>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4902D10-2C2E-4B10-A426-A542F7F3ABFA}">
      <dsp:nvSpPr>
        <dsp:cNvPr id="0" name=""/>
        <dsp:cNvSpPr/>
      </dsp:nvSpPr>
      <dsp:spPr>
        <a:xfrm>
          <a:off x="6734632" y="2233678"/>
          <a:ext cx="2883730" cy="530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ctr" anchorCtr="0">
          <a:noAutofit/>
        </a:bodyPr>
        <a:lstStyle/>
        <a:p>
          <a:pPr marL="0" lvl="0" indent="0" algn="l" defTabSz="444500">
            <a:lnSpc>
              <a:spcPct val="90000"/>
            </a:lnSpc>
            <a:spcBef>
              <a:spcPct val="0"/>
            </a:spcBef>
            <a:spcAft>
              <a:spcPct val="35000"/>
            </a:spcAft>
            <a:buNone/>
          </a:pPr>
          <a:r>
            <a:rPr lang="zh-CN" altLang="en-US" sz="1000" kern="1200"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决不能表态多调门高、行动少落实差，决不允许占着位子不干事。</a:t>
          </a:r>
          <a:endParaRPr lang="zh-CN" altLang="en-US" sz="1000" kern="1200" dirty="0"/>
        </a:p>
      </dsp:txBody>
      <dsp:txXfrm>
        <a:off x="6734632" y="2233678"/>
        <a:ext cx="2883730" cy="53097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5FBC40-B664-424F-A8B4-4563738DE843}">
      <dsp:nvSpPr>
        <dsp:cNvPr id="0" name=""/>
        <dsp:cNvSpPr/>
      </dsp:nvSpPr>
      <dsp:spPr>
        <a:xfrm>
          <a:off x="2107695" y="515594"/>
          <a:ext cx="396300" cy="91440"/>
        </a:xfrm>
        <a:custGeom>
          <a:avLst/>
          <a:gdLst/>
          <a:ahLst/>
          <a:cxnLst/>
          <a:rect l="0" t="0" r="0" b="0"/>
          <a:pathLst>
            <a:path>
              <a:moveTo>
                <a:pt x="0" y="45720"/>
              </a:moveTo>
              <a:lnTo>
                <a:pt x="396300" y="45720"/>
              </a:lnTo>
            </a:path>
          </a:pathLst>
        </a:custGeom>
        <a:noFill/>
        <a:ln w="6350" cap="flat" cmpd="sng" algn="ctr">
          <a:solidFill>
            <a:schemeClr val="accent6"/>
          </a:solidFill>
          <a:prstDash val="solid"/>
          <a:miter lim="800000"/>
          <a:tailEnd type="arrow"/>
        </a:ln>
        <a:effectLst/>
      </dsp:spPr>
      <dsp:style>
        <a:lnRef idx="1">
          <a:schemeClr val="accent6"/>
        </a:lnRef>
        <a:fillRef idx="0">
          <a:schemeClr val="accent6"/>
        </a:fillRef>
        <a:effectRef idx="0">
          <a:schemeClr val="accent6"/>
        </a:effectRef>
        <a:fontRef idx="minor">
          <a:schemeClr val="tx1"/>
        </a:fontRef>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295172" y="559178"/>
        <a:ext cx="21345" cy="4273"/>
      </dsp:txXfrm>
    </dsp:sp>
    <dsp:sp modelId="{D7C8CE02-3861-4CA5-A707-683035207B09}">
      <dsp:nvSpPr>
        <dsp:cNvPr id="0" name=""/>
        <dsp:cNvSpPr/>
      </dsp:nvSpPr>
      <dsp:spPr>
        <a:xfrm>
          <a:off x="253406" y="4488"/>
          <a:ext cx="1856088" cy="1113653"/>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树立“四个意识”，坚定“四个自信”</a:t>
          </a:r>
          <a:endParaRPr lang="zh-CN" altLang="en-US" sz="2000" kern="1200" dirty="0"/>
        </a:p>
      </dsp:txBody>
      <dsp:txXfrm>
        <a:off x="253406" y="4488"/>
        <a:ext cx="1856088" cy="1113653"/>
      </dsp:txXfrm>
    </dsp:sp>
    <dsp:sp modelId="{B534E1F1-425C-4525-B21E-390CDB3AD600}">
      <dsp:nvSpPr>
        <dsp:cNvPr id="0" name=""/>
        <dsp:cNvSpPr/>
      </dsp:nvSpPr>
      <dsp:spPr>
        <a:xfrm>
          <a:off x="1181451" y="1116341"/>
          <a:ext cx="2282988" cy="396300"/>
        </a:xfrm>
        <a:custGeom>
          <a:avLst/>
          <a:gdLst/>
          <a:ahLst/>
          <a:cxnLst/>
          <a:rect l="0" t="0" r="0" b="0"/>
          <a:pathLst>
            <a:path>
              <a:moveTo>
                <a:pt x="2282988" y="0"/>
              </a:moveTo>
              <a:lnTo>
                <a:pt x="2282988" y="215250"/>
              </a:lnTo>
              <a:lnTo>
                <a:pt x="0" y="215250"/>
              </a:lnTo>
              <a:lnTo>
                <a:pt x="0" y="396300"/>
              </a:lnTo>
            </a:path>
          </a:pathLst>
        </a:custGeom>
        <a:noFill/>
        <a:ln w="6350" cap="flat" cmpd="sng" algn="ctr">
          <a:solidFill>
            <a:schemeClr val="accent6"/>
          </a:solidFill>
          <a:prstDash val="solid"/>
          <a:miter lim="800000"/>
          <a:tailEnd type="arrow"/>
        </a:ln>
        <a:effectLst/>
      </dsp:spPr>
      <dsp:style>
        <a:lnRef idx="1">
          <a:schemeClr val="accent6"/>
        </a:lnRef>
        <a:fillRef idx="0">
          <a:schemeClr val="accent6"/>
        </a:fillRef>
        <a:effectRef idx="0">
          <a:schemeClr val="accent6"/>
        </a:effectRef>
        <a:fontRef idx="minor">
          <a:schemeClr val="tx1"/>
        </a:fontRef>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264881" y="1312354"/>
        <a:ext cx="116127" cy="4273"/>
      </dsp:txXfrm>
    </dsp:sp>
    <dsp:sp modelId="{6BF49FAD-428C-46DE-AFBA-EE2C041E9319}">
      <dsp:nvSpPr>
        <dsp:cNvPr id="0" name=""/>
        <dsp:cNvSpPr/>
      </dsp:nvSpPr>
      <dsp:spPr>
        <a:xfrm>
          <a:off x="2536395" y="4488"/>
          <a:ext cx="1856088" cy="1113653"/>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坚持和完善民族区域自治制度</a:t>
          </a:r>
          <a:endParaRPr lang="zh-CN" altLang="en-US" sz="2000" kern="1200" dirty="0"/>
        </a:p>
      </dsp:txBody>
      <dsp:txXfrm>
        <a:off x="2536395" y="4488"/>
        <a:ext cx="1856088" cy="1113653"/>
      </dsp:txXfrm>
    </dsp:sp>
    <dsp:sp modelId="{2C2ECC24-8F90-4B2F-A2C7-F37E59D42F12}">
      <dsp:nvSpPr>
        <dsp:cNvPr id="0" name=""/>
        <dsp:cNvSpPr/>
      </dsp:nvSpPr>
      <dsp:spPr>
        <a:xfrm>
          <a:off x="2107695" y="2056148"/>
          <a:ext cx="396300" cy="91440"/>
        </a:xfrm>
        <a:custGeom>
          <a:avLst/>
          <a:gdLst/>
          <a:ahLst/>
          <a:cxnLst/>
          <a:rect l="0" t="0" r="0" b="0"/>
          <a:pathLst>
            <a:path>
              <a:moveTo>
                <a:pt x="0" y="45720"/>
              </a:moveTo>
              <a:lnTo>
                <a:pt x="396300" y="45720"/>
              </a:lnTo>
            </a:path>
          </a:pathLst>
        </a:custGeom>
        <a:noFill/>
        <a:ln w="6350" cap="flat" cmpd="sng" algn="ctr">
          <a:solidFill>
            <a:schemeClr val="accent6"/>
          </a:solidFill>
          <a:prstDash val="solid"/>
          <a:miter lim="800000"/>
          <a:tailEnd type="arrow"/>
        </a:ln>
        <a:effectLst/>
      </dsp:spPr>
      <dsp:style>
        <a:lnRef idx="1">
          <a:schemeClr val="accent6"/>
        </a:lnRef>
        <a:fillRef idx="0">
          <a:schemeClr val="accent6"/>
        </a:fillRef>
        <a:effectRef idx="0">
          <a:schemeClr val="accent6"/>
        </a:effectRef>
        <a:fontRef idx="minor">
          <a:schemeClr val="tx1"/>
        </a:fontRef>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295172" y="2099731"/>
        <a:ext cx="21345" cy="4273"/>
      </dsp:txXfrm>
    </dsp:sp>
    <dsp:sp modelId="{CA9D815A-0BF6-4759-82FC-A4F7BAA7611B}">
      <dsp:nvSpPr>
        <dsp:cNvPr id="0" name=""/>
        <dsp:cNvSpPr/>
      </dsp:nvSpPr>
      <dsp:spPr>
        <a:xfrm>
          <a:off x="253406" y="1545041"/>
          <a:ext cx="1856088" cy="1113653"/>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新时代的强军目标</a:t>
          </a:r>
          <a:endParaRPr lang="zh-CN" altLang="en-US" sz="2000" kern="1200" dirty="0"/>
        </a:p>
      </dsp:txBody>
      <dsp:txXfrm>
        <a:off x="253406" y="1545041"/>
        <a:ext cx="1856088" cy="1113653"/>
      </dsp:txXfrm>
    </dsp:sp>
    <dsp:sp modelId="{E873C670-FE05-4BB3-A54A-81D0A15F9632}">
      <dsp:nvSpPr>
        <dsp:cNvPr id="0" name=""/>
        <dsp:cNvSpPr/>
      </dsp:nvSpPr>
      <dsp:spPr>
        <a:xfrm>
          <a:off x="1181451" y="2656894"/>
          <a:ext cx="2282988" cy="396300"/>
        </a:xfrm>
        <a:custGeom>
          <a:avLst/>
          <a:gdLst/>
          <a:ahLst/>
          <a:cxnLst/>
          <a:rect l="0" t="0" r="0" b="0"/>
          <a:pathLst>
            <a:path>
              <a:moveTo>
                <a:pt x="2282988" y="0"/>
              </a:moveTo>
              <a:lnTo>
                <a:pt x="2282988" y="215250"/>
              </a:lnTo>
              <a:lnTo>
                <a:pt x="0" y="215250"/>
              </a:lnTo>
              <a:lnTo>
                <a:pt x="0" y="396300"/>
              </a:lnTo>
            </a:path>
          </a:pathLst>
        </a:custGeom>
        <a:noFill/>
        <a:ln w="6350" cap="flat" cmpd="sng" algn="ctr">
          <a:solidFill>
            <a:schemeClr val="accent6"/>
          </a:solidFill>
          <a:prstDash val="solid"/>
          <a:miter lim="800000"/>
          <a:tailEnd type="arrow"/>
        </a:ln>
        <a:effectLst/>
      </dsp:spPr>
      <dsp:style>
        <a:lnRef idx="1">
          <a:schemeClr val="accent6"/>
        </a:lnRef>
        <a:fillRef idx="0">
          <a:schemeClr val="accent6"/>
        </a:fillRef>
        <a:effectRef idx="0">
          <a:schemeClr val="accent6"/>
        </a:effectRef>
        <a:fontRef idx="minor">
          <a:schemeClr val="tx1"/>
        </a:fontRef>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264881" y="2852908"/>
        <a:ext cx="116127" cy="4273"/>
      </dsp:txXfrm>
    </dsp:sp>
    <dsp:sp modelId="{E7ADD775-BF59-4BB2-B379-BD841FB08993}">
      <dsp:nvSpPr>
        <dsp:cNvPr id="0" name=""/>
        <dsp:cNvSpPr/>
      </dsp:nvSpPr>
      <dsp:spPr>
        <a:xfrm>
          <a:off x="2536395" y="1545041"/>
          <a:ext cx="1856088" cy="1113653"/>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准确贯彻“一国两制”方针</a:t>
          </a:r>
          <a:endParaRPr lang="zh-CN" altLang="en-US" sz="2000" kern="1200" dirty="0"/>
        </a:p>
      </dsp:txBody>
      <dsp:txXfrm>
        <a:off x="2536395" y="1545041"/>
        <a:ext cx="1856088" cy="1113653"/>
      </dsp:txXfrm>
    </dsp:sp>
    <dsp:sp modelId="{E0DC1AC4-E382-49E1-B8F5-FADB403AFF47}">
      <dsp:nvSpPr>
        <dsp:cNvPr id="0" name=""/>
        <dsp:cNvSpPr/>
      </dsp:nvSpPr>
      <dsp:spPr>
        <a:xfrm>
          <a:off x="253406" y="3085594"/>
          <a:ext cx="1856088" cy="1113653"/>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b="0" kern="1200" cap="none" spc="0" dirty="0">
              <a:ln w="0"/>
              <a:gradFill>
                <a:gsLst>
                  <a:gs pos="0">
                    <a:schemeClr val="accent1">
                      <a:lumMod val="40000"/>
                      <a:lumOff val="60000"/>
                    </a:schemeClr>
                  </a:gs>
                  <a:gs pos="100000">
                    <a:schemeClr val="bg1"/>
                  </a:gs>
                </a:gsLst>
                <a:lin ang="5400000" scaled="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推动构建新型国际关系</a:t>
          </a:r>
          <a:endParaRPr lang="zh-CN" altLang="en-US" sz="2000" kern="1200" dirty="0"/>
        </a:p>
      </dsp:txBody>
      <dsp:txXfrm>
        <a:off x="253406" y="3085594"/>
        <a:ext cx="1856088" cy="1113653"/>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79CF98-7B6A-4679-9A0C-11AF7678447A}" type="datetimeFigureOut">
              <a:rPr lang="zh-CN" altLang="en-US" smtClean="0"/>
              <a:t>2018/3/12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F9FF70-8CEF-4691-B648-A70329BF9E8C}" type="slidenum">
              <a:rPr lang="zh-CN" altLang="en-US" smtClean="0"/>
              <a:t>‹#›</a:t>
            </a:fld>
            <a:endParaRPr lang="zh-CN" altLang="en-US"/>
          </a:p>
        </p:txBody>
      </p:sp>
    </p:spTree>
    <p:extLst>
      <p:ext uri="{BB962C8B-B14F-4D97-AF65-F5344CB8AC3E}">
        <p14:creationId xmlns:p14="http://schemas.microsoft.com/office/powerpoint/2010/main" val="25989908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1</a:t>
            </a:fld>
            <a:endParaRPr lang="zh-CN" altLang="en-US"/>
          </a:p>
        </p:txBody>
      </p:sp>
    </p:spTree>
    <p:extLst>
      <p:ext uri="{BB962C8B-B14F-4D97-AF65-F5344CB8AC3E}">
        <p14:creationId xmlns:p14="http://schemas.microsoft.com/office/powerpoint/2010/main" val="38002340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10</a:t>
            </a:fld>
            <a:endParaRPr lang="zh-CN" altLang="en-US"/>
          </a:p>
        </p:txBody>
      </p:sp>
    </p:spTree>
    <p:extLst>
      <p:ext uri="{BB962C8B-B14F-4D97-AF65-F5344CB8AC3E}">
        <p14:creationId xmlns:p14="http://schemas.microsoft.com/office/powerpoint/2010/main" val="3475678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11</a:t>
            </a:fld>
            <a:endParaRPr lang="zh-CN" altLang="en-US"/>
          </a:p>
        </p:txBody>
      </p:sp>
    </p:spTree>
    <p:extLst>
      <p:ext uri="{BB962C8B-B14F-4D97-AF65-F5344CB8AC3E}">
        <p14:creationId xmlns:p14="http://schemas.microsoft.com/office/powerpoint/2010/main" val="3929023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12</a:t>
            </a:fld>
            <a:endParaRPr lang="zh-CN" altLang="en-US"/>
          </a:p>
        </p:txBody>
      </p:sp>
    </p:spTree>
    <p:extLst>
      <p:ext uri="{BB962C8B-B14F-4D97-AF65-F5344CB8AC3E}">
        <p14:creationId xmlns:p14="http://schemas.microsoft.com/office/powerpoint/2010/main" val="4205803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13</a:t>
            </a:fld>
            <a:endParaRPr lang="zh-CN" altLang="en-US"/>
          </a:p>
        </p:txBody>
      </p:sp>
    </p:spTree>
    <p:extLst>
      <p:ext uri="{BB962C8B-B14F-4D97-AF65-F5344CB8AC3E}">
        <p14:creationId xmlns:p14="http://schemas.microsoft.com/office/powerpoint/2010/main" val="4308295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14</a:t>
            </a:fld>
            <a:endParaRPr lang="zh-CN" altLang="en-US"/>
          </a:p>
        </p:txBody>
      </p:sp>
    </p:spTree>
    <p:extLst>
      <p:ext uri="{BB962C8B-B14F-4D97-AF65-F5344CB8AC3E}">
        <p14:creationId xmlns:p14="http://schemas.microsoft.com/office/powerpoint/2010/main" val="6873111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15</a:t>
            </a:fld>
            <a:endParaRPr lang="zh-CN" altLang="en-US"/>
          </a:p>
        </p:txBody>
      </p:sp>
    </p:spTree>
    <p:extLst>
      <p:ext uri="{BB962C8B-B14F-4D97-AF65-F5344CB8AC3E}">
        <p14:creationId xmlns:p14="http://schemas.microsoft.com/office/powerpoint/2010/main" val="3519941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16</a:t>
            </a:fld>
            <a:endParaRPr lang="zh-CN" altLang="en-US"/>
          </a:p>
        </p:txBody>
      </p:sp>
    </p:spTree>
    <p:extLst>
      <p:ext uri="{BB962C8B-B14F-4D97-AF65-F5344CB8AC3E}">
        <p14:creationId xmlns:p14="http://schemas.microsoft.com/office/powerpoint/2010/main" val="33377096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17</a:t>
            </a:fld>
            <a:endParaRPr lang="zh-CN" altLang="en-US"/>
          </a:p>
        </p:txBody>
      </p:sp>
    </p:spTree>
    <p:extLst>
      <p:ext uri="{BB962C8B-B14F-4D97-AF65-F5344CB8AC3E}">
        <p14:creationId xmlns:p14="http://schemas.microsoft.com/office/powerpoint/2010/main" val="23967150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18</a:t>
            </a:fld>
            <a:endParaRPr lang="zh-CN" altLang="en-US"/>
          </a:p>
        </p:txBody>
      </p:sp>
    </p:spTree>
    <p:extLst>
      <p:ext uri="{BB962C8B-B14F-4D97-AF65-F5344CB8AC3E}">
        <p14:creationId xmlns:p14="http://schemas.microsoft.com/office/powerpoint/2010/main" val="30521562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19</a:t>
            </a:fld>
            <a:endParaRPr lang="zh-CN" altLang="en-US"/>
          </a:p>
        </p:txBody>
      </p:sp>
    </p:spTree>
    <p:extLst>
      <p:ext uri="{BB962C8B-B14F-4D97-AF65-F5344CB8AC3E}">
        <p14:creationId xmlns:p14="http://schemas.microsoft.com/office/powerpoint/2010/main" val="4086787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2</a:t>
            </a:fld>
            <a:endParaRPr lang="zh-CN" altLang="en-US"/>
          </a:p>
        </p:txBody>
      </p:sp>
    </p:spTree>
    <p:extLst>
      <p:ext uri="{BB962C8B-B14F-4D97-AF65-F5344CB8AC3E}">
        <p14:creationId xmlns:p14="http://schemas.microsoft.com/office/powerpoint/2010/main" val="24991177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20</a:t>
            </a:fld>
            <a:endParaRPr lang="zh-CN" altLang="en-US"/>
          </a:p>
        </p:txBody>
      </p:sp>
    </p:spTree>
    <p:extLst>
      <p:ext uri="{BB962C8B-B14F-4D97-AF65-F5344CB8AC3E}">
        <p14:creationId xmlns:p14="http://schemas.microsoft.com/office/powerpoint/2010/main" val="27062560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21</a:t>
            </a:fld>
            <a:endParaRPr lang="zh-CN" altLang="en-US"/>
          </a:p>
        </p:txBody>
      </p:sp>
    </p:spTree>
    <p:extLst>
      <p:ext uri="{BB962C8B-B14F-4D97-AF65-F5344CB8AC3E}">
        <p14:creationId xmlns:p14="http://schemas.microsoft.com/office/powerpoint/2010/main" val="3938754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22</a:t>
            </a:fld>
            <a:endParaRPr lang="zh-CN" altLang="en-US"/>
          </a:p>
        </p:txBody>
      </p:sp>
    </p:spTree>
    <p:extLst>
      <p:ext uri="{BB962C8B-B14F-4D97-AF65-F5344CB8AC3E}">
        <p14:creationId xmlns:p14="http://schemas.microsoft.com/office/powerpoint/2010/main" val="7331521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23</a:t>
            </a:fld>
            <a:endParaRPr lang="zh-CN" altLang="en-US"/>
          </a:p>
        </p:txBody>
      </p:sp>
    </p:spTree>
    <p:extLst>
      <p:ext uri="{BB962C8B-B14F-4D97-AF65-F5344CB8AC3E}">
        <p14:creationId xmlns:p14="http://schemas.microsoft.com/office/powerpoint/2010/main" val="133208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24</a:t>
            </a:fld>
            <a:endParaRPr lang="zh-CN" altLang="en-US"/>
          </a:p>
        </p:txBody>
      </p:sp>
    </p:spTree>
    <p:extLst>
      <p:ext uri="{BB962C8B-B14F-4D97-AF65-F5344CB8AC3E}">
        <p14:creationId xmlns:p14="http://schemas.microsoft.com/office/powerpoint/2010/main" val="1759888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3</a:t>
            </a:fld>
            <a:endParaRPr lang="zh-CN" altLang="en-US"/>
          </a:p>
        </p:txBody>
      </p:sp>
    </p:spTree>
    <p:extLst>
      <p:ext uri="{BB962C8B-B14F-4D97-AF65-F5344CB8AC3E}">
        <p14:creationId xmlns:p14="http://schemas.microsoft.com/office/powerpoint/2010/main" val="3851182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4</a:t>
            </a:fld>
            <a:endParaRPr lang="zh-CN" altLang="en-US"/>
          </a:p>
        </p:txBody>
      </p:sp>
    </p:spTree>
    <p:extLst>
      <p:ext uri="{BB962C8B-B14F-4D97-AF65-F5344CB8AC3E}">
        <p14:creationId xmlns:p14="http://schemas.microsoft.com/office/powerpoint/2010/main" val="1271000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5</a:t>
            </a:fld>
            <a:endParaRPr lang="zh-CN" altLang="en-US"/>
          </a:p>
        </p:txBody>
      </p:sp>
    </p:spTree>
    <p:extLst>
      <p:ext uri="{BB962C8B-B14F-4D97-AF65-F5344CB8AC3E}">
        <p14:creationId xmlns:p14="http://schemas.microsoft.com/office/powerpoint/2010/main" val="2155126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6</a:t>
            </a:fld>
            <a:endParaRPr lang="zh-CN" altLang="en-US"/>
          </a:p>
        </p:txBody>
      </p:sp>
    </p:spTree>
    <p:extLst>
      <p:ext uri="{BB962C8B-B14F-4D97-AF65-F5344CB8AC3E}">
        <p14:creationId xmlns:p14="http://schemas.microsoft.com/office/powerpoint/2010/main" val="449444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7</a:t>
            </a:fld>
            <a:endParaRPr lang="zh-CN" altLang="en-US"/>
          </a:p>
        </p:txBody>
      </p:sp>
    </p:spTree>
    <p:extLst>
      <p:ext uri="{BB962C8B-B14F-4D97-AF65-F5344CB8AC3E}">
        <p14:creationId xmlns:p14="http://schemas.microsoft.com/office/powerpoint/2010/main" val="4034958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8</a:t>
            </a:fld>
            <a:endParaRPr lang="zh-CN" altLang="en-US"/>
          </a:p>
        </p:txBody>
      </p:sp>
    </p:spTree>
    <p:extLst>
      <p:ext uri="{BB962C8B-B14F-4D97-AF65-F5344CB8AC3E}">
        <p14:creationId xmlns:p14="http://schemas.microsoft.com/office/powerpoint/2010/main" val="4044452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F9FF70-8CEF-4691-B648-A70329BF9E8C}" type="slidenum">
              <a:rPr lang="zh-CN" altLang="en-US" smtClean="0"/>
              <a:t>9</a:t>
            </a:fld>
            <a:endParaRPr lang="zh-CN" altLang="en-US"/>
          </a:p>
        </p:txBody>
      </p:sp>
    </p:spTree>
    <p:extLst>
      <p:ext uri="{BB962C8B-B14F-4D97-AF65-F5344CB8AC3E}">
        <p14:creationId xmlns:p14="http://schemas.microsoft.com/office/powerpoint/2010/main" val="1090166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13" Type="http://schemas.microsoft.com/office/2007/relationships/diagramDrawing" Target="../diagrams/drawing4.xml"/><Relationship Id="rId3" Type="http://schemas.openxmlformats.org/officeDocument/2006/relationships/image" Target="../media/image1.png"/><Relationship Id="rId7" Type="http://schemas.openxmlformats.org/officeDocument/2006/relationships/image" Target="../media/image6.png"/><Relationship Id="rId12" Type="http://schemas.openxmlformats.org/officeDocument/2006/relationships/diagramColors" Target="../diagrams/colors4.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diagramQuickStyle" Target="../diagrams/quickStyle4.xml"/><Relationship Id="rId5" Type="http://schemas.openxmlformats.org/officeDocument/2006/relationships/image" Target="../media/image4.png"/><Relationship Id="rId10" Type="http://schemas.openxmlformats.org/officeDocument/2006/relationships/diagramLayout" Target="../diagrams/layout4.xml"/><Relationship Id="rId4" Type="http://schemas.microsoft.com/office/2007/relationships/hdphoto" Target="../media/hdphoto1.wdp"/><Relationship Id="rId9" Type="http://schemas.openxmlformats.org/officeDocument/2006/relationships/diagramData" Target="../diagrams/data4.xml"/></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3.jpg"/><Relationship Id="rId5" Type="http://schemas.openxmlformats.org/officeDocument/2006/relationships/image" Target="../media/image4.png"/><Relationship Id="rId10" Type="http://schemas.openxmlformats.org/officeDocument/2006/relationships/image" Target="../media/image12.jpg"/><Relationship Id="rId4" Type="http://schemas.microsoft.com/office/2007/relationships/hdphoto" Target="../media/hdphoto1.wdp"/><Relationship Id="rId9" Type="http://schemas.openxmlformats.org/officeDocument/2006/relationships/image" Target="../media/image11.jpg"/></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13" Type="http://schemas.microsoft.com/office/2007/relationships/diagramDrawing" Target="../diagrams/drawing5.xml"/><Relationship Id="rId3" Type="http://schemas.openxmlformats.org/officeDocument/2006/relationships/image" Target="../media/image1.png"/><Relationship Id="rId7" Type="http://schemas.openxmlformats.org/officeDocument/2006/relationships/image" Target="../media/image6.png"/><Relationship Id="rId12" Type="http://schemas.openxmlformats.org/officeDocument/2006/relationships/diagramColors" Target="../diagrams/colors5.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diagramQuickStyle" Target="../diagrams/quickStyle5.xml"/><Relationship Id="rId5" Type="http://schemas.openxmlformats.org/officeDocument/2006/relationships/image" Target="../media/image4.png"/><Relationship Id="rId10" Type="http://schemas.openxmlformats.org/officeDocument/2006/relationships/diagramLayout" Target="../diagrams/layout5.xml"/><Relationship Id="rId4" Type="http://schemas.microsoft.com/office/2007/relationships/hdphoto" Target="../media/hdphoto1.wdp"/><Relationship Id="rId9" Type="http://schemas.openxmlformats.org/officeDocument/2006/relationships/diagramData" Target="../diagrams/data5.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9.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6.png"/><Relationship Id="rId12" Type="http://schemas.microsoft.com/office/2007/relationships/hdphoto" Target="../media/hdphoto4.wdp"/><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5.png"/><Relationship Id="rId5" Type="http://schemas.openxmlformats.org/officeDocument/2006/relationships/image" Target="../media/image4.png"/><Relationship Id="rId10" Type="http://schemas.microsoft.com/office/2007/relationships/hdphoto" Target="../media/hdphoto3.wdp"/><Relationship Id="rId4" Type="http://schemas.microsoft.com/office/2007/relationships/hdphoto" Target="../media/hdphoto1.wdp"/><Relationship Id="rId9" Type="http://schemas.openxmlformats.org/officeDocument/2006/relationships/image" Target="../media/image14.png"/><Relationship Id="rId14" Type="http://schemas.microsoft.com/office/2007/relationships/hdphoto" Target="../media/hdphoto5.wdp"/></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diagramQuickStyle" Target="../diagrams/quickStyle6.xml"/><Relationship Id="rId3" Type="http://schemas.openxmlformats.org/officeDocument/2006/relationships/image" Target="../media/image1.png"/><Relationship Id="rId7" Type="http://schemas.openxmlformats.org/officeDocument/2006/relationships/image" Target="../media/image6.png"/><Relationship Id="rId12" Type="http://schemas.openxmlformats.org/officeDocument/2006/relationships/diagramLayout" Target="../diagrams/layout6.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diagramData" Target="../diagrams/data6.xml"/><Relationship Id="rId5" Type="http://schemas.openxmlformats.org/officeDocument/2006/relationships/image" Target="../media/image4.png"/><Relationship Id="rId15" Type="http://schemas.microsoft.com/office/2007/relationships/diagramDrawing" Target="../diagrams/drawing6.xml"/><Relationship Id="rId10" Type="http://schemas.microsoft.com/office/2007/relationships/hdphoto" Target="../media/hdphoto6.wdp"/><Relationship Id="rId4" Type="http://schemas.microsoft.com/office/2007/relationships/hdphoto" Target="../media/hdphoto1.wdp"/><Relationship Id="rId9" Type="http://schemas.openxmlformats.org/officeDocument/2006/relationships/image" Target="../media/image17.png"/><Relationship Id="rId14" Type="http://schemas.openxmlformats.org/officeDocument/2006/relationships/diagramColors" Target="../diagrams/colors6.xml"/></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microsoft.com/office/2007/relationships/hdphoto" Target="../media/hdphoto1.wdp"/><Relationship Id="rId9" Type="http://schemas.openxmlformats.org/officeDocument/2006/relationships/chart" Target="../charts/chart1.xml"/></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13" Type="http://schemas.microsoft.com/office/2007/relationships/diagramDrawing" Target="../diagrams/drawing7.xml"/><Relationship Id="rId3" Type="http://schemas.openxmlformats.org/officeDocument/2006/relationships/image" Target="../media/image1.png"/><Relationship Id="rId7" Type="http://schemas.openxmlformats.org/officeDocument/2006/relationships/image" Target="../media/image6.png"/><Relationship Id="rId12" Type="http://schemas.openxmlformats.org/officeDocument/2006/relationships/diagramColors" Target="../diagrams/colors7.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diagramQuickStyle" Target="../diagrams/quickStyle7.xml"/><Relationship Id="rId5" Type="http://schemas.openxmlformats.org/officeDocument/2006/relationships/image" Target="../media/image4.png"/><Relationship Id="rId10" Type="http://schemas.openxmlformats.org/officeDocument/2006/relationships/diagramLayout" Target="../diagrams/layout7.xml"/><Relationship Id="rId4" Type="http://schemas.microsoft.com/office/2007/relationships/hdphoto" Target="../media/hdphoto1.wdp"/><Relationship Id="rId9" Type="http://schemas.openxmlformats.org/officeDocument/2006/relationships/diagramData" Target="../diagrams/data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9.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microsoft.com/office/2007/relationships/hdphoto" Target="../media/hdphoto1.wdp"/><Relationship Id="rId9" Type="http://schemas.openxmlformats.org/officeDocument/2006/relationships/image" Target="../media/image8.jpg"/></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microsoft.com/office/2007/relationships/hdphoto" Target="../media/hdphoto1.wdp"/><Relationship Id="rId9" Type="http://schemas.openxmlformats.org/officeDocument/2006/relationships/image" Target="../media/image18.pn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13" Type="http://schemas.microsoft.com/office/2007/relationships/diagramDrawing" Target="../diagrams/drawing8.xml"/><Relationship Id="rId3" Type="http://schemas.openxmlformats.org/officeDocument/2006/relationships/image" Target="../media/image1.png"/><Relationship Id="rId7" Type="http://schemas.openxmlformats.org/officeDocument/2006/relationships/image" Target="../media/image6.png"/><Relationship Id="rId12" Type="http://schemas.openxmlformats.org/officeDocument/2006/relationships/diagramColors" Target="../diagrams/colors8.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diagramQuickStyle" Target="../diagrams/quickStyle8.xml"/><Relationship Id="rId5" Type="http://schemas.openxmlformats.org/officeDocument/2006/relationships/image" Target="../media/image4.png"/><Relationship Id="rId10" Type="http://schemas.openxmlformats.org/officeDocument/2006/relationships/diagramLayout" Target="../diagrams/layout8.xml"/><Relationship Id="rId4" Type="http://schemas.microsoft.com/office/2007/relationships/hdphoto" Target="../media/hdphoto1.wdp"/><Relationship Id="rId9" Type="http://schemas.openxmlformats.org/officeDocument/2006/relationships/diagramData" Target="../diagrams/data8.xml"/></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microsoft.com/office/2007/relationships/hdphoto" Target="../media/hdphoto1.wdp"/><Relationship Id="rId9" Type="http://schemas.openxmlformats.org/officeDocument/2006/relationships/chart" Target="../charts/chart2.xml"/></Relationships>
</file>

<file path=ppt/slides/_rels/slide23.xml.rels><?xml version="1.0" encoding="UTF-8" standalone="yes"?>
<Relationships xmlns="http://schemas.openxmlformats.org/package/2006/relationships"><Relationship Id="rId8" Type="http://schemas.openxmlformats.org/officeDocument/2006/relationships/image" Target="../media/image7.png"/><Relationship Id="rId13" Type="http://schemas.microsoft.com/office/2007/relationships/diagramDrawing" Target="../diagrams/drawing9.xml"/><Relationship Id="rId3" Type="http://schemas.openxmlformats.org/officeDocument/2006/relationships/image" Target="../media/image1.png"/><Relationship Id="rId7" Type="http://schemas.openxmlformats.org/officeDocument/2006/relationships/image" Target="../media/image6.png"/><Relationship Id="rId12" Type="http://schemas.openxmlformats.org/officeDocument/2006/relationships/diagramColors" Target="../diagrams/colors9.xm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diagramQuickStyle" Target="../diagrams/quickStyle9.xml"/><Relationship Id="rId5" Type="http://schemas.openxmlformats.org/officeDocument/2006/relationships/image" Target="../media/image4.png"/><Relationship Id="rId10" Type="http://schemas.openxmlformats.org/officeDocument/2006/relationships/diagramLayout" Target="../diagrams/layout9.xml"/><Relationship Id="rId4" Type="http://schemas.microsoft.com/office/2007/relationships/hdphoto" Target="../media/hdphoto1.wdp"/><Relationship Id="rId9" Type="http://schemas.openxmlformats.org/officeDocument/2006/relationships/diagramData" Target="../diagrams/data9.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2.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1.png"/><Relationship Id="rId7" Type="http://schemas.openxmlformats.org/officeDocument/2006/relationships/diagramLayout" Target="../diagrams/layout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Data" Target="../diagrams/data1.xml"/><Relationship Id="rId5" Type="http://schemas.openxmlformats.org/officeDocument/2006/relationships/image" Target="../media/image9.png"/><Relationship Id="rId10" Type="http://schemas.microsoft.com/office/2007/relationships/diagramDrawing" Target="../diagrams/drawing1.xml"/><Relationship Id="rId4" Type="http://schemas.microsoft.com/office/2007/relationships/hdphoto" Target="../media/hdphoto1.wdp"/><Relationship Id="rId9" Type="http://schemas.openxmlformats.org/officeDocument/2006/relationships/diagramColors" Target="../diagrams/colors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microsoft.com/office/2007/relationships/hdphoto" Target="../media/hdphoto2.wdp"/><Relationship Id="rId4" Type="http://schemas.microsoft.com/office/2007/relationships/hdphoto" Target="../media/hdphoto1.wdp"/><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13"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image" Target="../media/image6.png"/><Relationship Id="rId12" Type="http://schemas.openxmlformats.org/officeDocument/2006/relationships/diagramColors" Target="../diagrams/colors2.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diagramQuickStyle" Target="../diagrams/quickStyle2.xml"/><Relationship Id="rId5" Type="http://schemas.openxmlformats.org/officeDocument/2006/relationships/image" Target="../media/image4.png"/><Relationship Id="rId10" Type="http://schemas.openxmlformats.org/officeDocument/2006/relationships/diagramLayout" Target="../diagrams/layout2.xml"/><Relationship Id="rId4" Type="http://schemas.microsoft.com/office/2007/relationships/hdphoto" Target="../media/hdphoto1.wdp"/><Relationship Id="rId9"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13"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image" Target="../media/image6.png"/><Relationship Id="rId12" Type="http://schemas.openxmlformats.org/officeDocument/2006/relationships/diagramColors" Target="../diagrams/colors3.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diagramQuickStyle" Target="../diagrams/quickStyle3.xml"/><Relationship Id="rId5" Type="http://schemas.openxmlformats.org/officeDocument/2006/relationships/image" Target="../media/image4.png"/><Relationship Id="rId10" Type="http://schemas.openxmlformats.org/officeDocument/2006/relationships/diagramLayout" Target="../diagrams/layout3.xml"/><Relationship Id="rId4" Type="http://schemas.microsoft.com/office/2007/relationships/hdphoto" Target="../media/hdphoto1.wdp"/><Relationship Id="rId9"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1.png"/><Relationship Id="rId4" Type="http://schemas.microsoft.com/office/2007/relationships/hdphoto" Target="../media/hdphoto1.wdp"/><Relationship Id="rId9" Type="http://schemas.microsoft.com/office/2014/relationships/chartEx" Target="../charts/chartEx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9.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5">
            <a:extLst>
              <a:ext uri="{BEBA8EAE-BF5A-486C-A8C5-ECC9F3942E4B}">
                <a14:imgProps xmlns:a14="http://schemas.microsoft.com/office/drawing/2010/main">
                  <a14:imgLayer r:embed="rId6">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5" name="图片 4">
            <a:extLst>
              <a:ext uri="{FF2B5EF4-FFF2-40B4-BE49-F238E27FC236}">
                <a16:creationId xmlns:a16="http://schemas.microsoft.com/office/drawing/2014/main" id="{A92F92F4-8177-42AD-B703-7E507D544E1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1201"/>
          <a:stretch/>
        </p:blipFill>
        <p:spPr>
          <a:xfrm>
            <a:off x="0" y="-1"/>
            <a:ext cx="12192000" cy="6857999"/>
          </a:xfrm>
          <a:prstGeom prst="rect">
            <a:avLst/>
          </a:prstGeom>
        </p:spPr>
      </p:pic>
      <p:sp>
        <p:nvSpPr>
          <p:cNvPr id="11" name="矩形 10">
            <a:extLst>
              <a:ext uri="{FF2B5EF4-FFF2-40B4-BE49-F238E27FC236}">
                <a16:creationId xmlns:a16="http://schemas.microsoft.com/office/drawing/2014/main" id="{70AD4AE3-CC7F-4C4D-97AF-5EC7853113DA}"/>
              </a:ext>
            </a:extLst>
          </p:cNvPr>
          <p:cNvSpPr/>
          <p:nvPr/>
        </p:nvSpPr>
        <p:spPr>
          <a:xfrm>
            <a:off x="3278005" y="1495288"/>
            <a:ext cx="3473776" cy="769441"/>
          </a:xfrm>
          <a:prstGeom prst="rect">
            <a:avLst/>
          </a:prstGeom>
          <a:noFill/>
        </p:spPr>
        <p:txBody>
          <a:bodyPr wrap="square" lIns="91440" tIns="45720" rIns="91440" bIns="45720">
            <a:spAutoFit/>
          </a:bodyPr>
          <a:lstStyle/>
          <a:p>
            <a:pPr algn="ctr"/>
            <a:r>
              <a:rPr lang="en-US" altLang="zh-CN" sz="4400" b="1" dirty="0">
                <a:ln w="0">
                  <a:solidFill>
                    <a:srgbClr val="FF9409"/>
                  </a:solidFill>
                </a:ln>
                <a:gradFill>
                  <a:gsLst>
                    <a:gs pos="21000">
                      <a:srgbClr val="FCEA04"/>
                    </a:gs>
                    <a:gs pos="100000">
                      <a:srgbClr val="FFFF66"/>
                    </a:gs>
                  </a:gsLst>
                  <a:lin ang="5400000" scaled="1"/>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2018</a:t>
            </a:r>
            <a:r>
              <a:rPr lang="zh-CN" altLang="en-US" sz="4400" b="1" dirty="0">
                <a:ln w="0">
                  <a:solidFill>
                    <a:srgbClr val="FF9409"/>
                  </a:solidFill>
                </a:ln>
                <a:gradFill>
                  <a:gsLst>
                    <a:gs pos="21000">
                      <a:srgbClr val="FCEA04"/>
                    </a:gs>
                    <a:gs pos="100000">
                      <a:srgbClr val="FFFF66"/>
                    </a:gs>
                  </a:gsLst>
                  <a:lin ang="5400000" scaled="1"/>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两会</a:t>
            </a:r>
            <a:r>
              <a:rPr lang="en-US" altLang="zh-CN" sz="4400" b="1" dirty="0">
                <a:ln w="0">
                  <a:solidFill>
                    <a:srgbClr val="FF9409"/>
                  </a:solidFill>
                </a:ln>
                <a:gradFill>
                  <a:gsLst>
                    <a:gs pos="21000">
                      <a:srgbClr val="FCEA04"/>
                    </a:gs>
                    <a:gs pos="100000">
                      <a:srgbClr val="FFFF66"/>
                    </a:gs>
                  </a:gsLst>
                  <a:lin ang="5400000" scaled="1"/>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a:t>
            </a:r>
            <a:endParaRPr lang="zh-CN" altLang="en-US" sz="4400" b="1" dirty="0">
              <a:ln w="0">
                <a:solidFill>
                  <a:srgbClr val="FF9409"/>
                </a:solidFill>
              </a:ln>
              <a:gradFill>
                <a:gsLst>
                  <a:gs pos="21000">
                    <a:srgbClr val="FCEA04"/>
                  </a:gs>
                  <a:gs pos="100000">
                    <a:srgbClr val="FFFF66"/>
                  </a:gs>
                </a:gsLst>
                <a:lin ang="5400000" scaled="1"/>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endParaRPr>
          </a:p>
        </p:txBody>
      </p:sp>
      <p:sp>
        <p:nvSpPr>
          <p:cNvPr id="12" name="矩形 11">
            <a:extLst>
              <a:ext uri="{FF2B5EF4-FFF2-40B4-BE49-F238E27FC236}">
                <a16:creationId xmlns:a16="http://schemas.microsoft.com/office/drawing/2014/main" id="{23874AE7-F175-47C9-9410-797C4A9F1D11}"/>
              </a:ext>
            </a:extLst>
          </p:cNvPr>
          <p:cNvSpPr/>
          <p:nvPr/>
        </p:nvSpPr>
        <p:spPr>
          <a:xfrm>
            <a:off x="4234290" y="2264730"/>
            <a:ext cx="5777924" cy="1015663"/>
          </a:xfrm>
          <a:prstGeom prst="rect">
            <a:avLst/>
          </a:prstGeom>
          <a:noFill/>
        </p:spPr>
        <p:txBody>
          <a:bodyPr wrap="square" lIns="91440" tIns="45720" rIns="91440" bIns="45720">
            <a:spAutoFit/>
          </a:bodyPr>
          <a:lstStyle/>
          <a:p>
            <a:pPr algn="ctr"/>
            <a:r>
              <a:rPr lang="zh-CN" altLang="en-US" sz="6000" b="1" dirty="0">
                <a:ln w="0">
                  <a:solidFill>
                    <a:srgbClr val="FF9409"/>
                  </a:solidFill>
                </a:ln>
                <a:gradFill>
                  <a:gsLst>
                    <a:gs pos="21000">
                      <a:srgbClr val="FCEA04"/>
                    </a:gs>
                    <a:gs pos="100000">
                      <a:srgbClr val="FFFF66"/>
                    </a:gs>
                  </a:gsLst>
                  <a:lin ang="5400000" scaled="1"/>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改革          征程</a:t>
            </a:r>
          </a:p>
        </p:txBody>
      </p:sp>
      <p:sp>
        <p:nvSpPr>
          <p:cNvPr id="13" name="矩形 12">
            <a:extLst>
              <a:ext uri="{FF2B5EF4-FFF2-40B4-BE49-F238E27FC236}">
                <a16:creationId xmlns:a16="http://schemas.microsoft.com/office/drawing/2014/main" id="{F01FF7C0-0867-43D6-A921-C2B1ED48A68C}"/>
              </a:ext>
            </a:extLst>
          </p:cNvPr>
          <p:cNvSpPr/>
          <p:nvPr/>
        </p:nvSpPr>
        <p:spPr>
          <a:xfrm>
            <a:off x="5774452" y="1100611"/>
            <a:ext cx="2734543" cy="3154710"/>
          </a:xfrm>
          <a:prstGeom prst="rect">
            <a:avLst/>
          </a:prstGeom>
          <a:noFill/>
        </p:spPr>
        <p:txBody>
          <a:bodyPr wrap="square" lIns="91440" tIns="45720" rIns="91440" bIns="45720">
            <a:spAutoFit/>
          </a:bodyPr>
          <a:lstStyle/>
          <a:p>
            <a:pPr algn="ctr"/>
            <a:r>
              <a:rPr lang="zh-CN" altLang="en-US" sz="19900" b="1" dirty="0">
                <a:ln w="0">
                  <a:solidFill>
                    <a:srgbClr val="FF9409"/>
                  </a:solidFill>
                </a:ln>
                <a:gradFill>
                  <a:gsLst>
                    <a:gs pos="60500">
                      <a:srgbClr val="FF9409"/>
                    </a:gs>
                    <a:gs pos="21000">
                      <a:schemeClr val="accent6">
                        <a:lumMod val="60000"/>
                        <a:lumOff val="40000"/>
                      </a:schemeClr>
                    </a:gs>
                    <a:gs pos="100000">
                      <a:srgbClr val="FFFF66"/>
                    </a:gs>
                  </a:gsLst>
                  <a:lin ang="5400000" scaled="1"/>
                </a:gradFill>
                <a:effectLst>
                  <a:reflection blurRad="6350" stA="53000" endA="300" endPos="35500" dir="5400000" sy="-90000" algn="bl" rotWithShape="0"/>
                </a:effectLst>
                <a:latin typeface="中山行书百年纪念版" panose="02010609000101010101" pitchFamily="49" charset="-122"/>
                <a:ea typeface="中山行书百年纪念版" panose="02010609000101010101" pitchFamily="49" charset="-122"/>
              </a:rPr>
              <a:t>新</a:t>
            </a:r>
          </a:p>
        </p:txBody>
      </p:sp>
      <p:pic>
        <p:nvPicPr>
          <p:cNvPr id="14" name="中国人民解放军军乐团 - 光荣的凯旋">
            <a:hlinkClick r:id="" action="ppaction://media"/>
            <a:extLst>
              <a:ext uri="{FF2B5EF4-FFF2-40B4-BE49-F238E27FC236}">
                <a16:creationId xmlns:a16="http://schemas.microsoft.com/office/drawing/2014/main" id="{B1BFD3EF-FDB1-4AED-8595-1FE895839AE0}"/>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09600" y="6233743"/>
            <a:ext cx="609600" cy="609600"/>
          </a:xfrm>
          <a:prstGeom prst="rect">
            <a:avLst/>
          </a:prstGeom>
        </p:spPr>
      </p:pic>
    </p:spTree>
    <p:extLst>
      <p:ext uri="{BB962C8B-B14F-4D97-AF65-F5344CB8AC3E}">
        <p14:creationId xmlns:p14="http://schemas.microsoft.com/office/powerpoint/2010/main" val="24115337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22" presetClass="entr" presetSubtype="8"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wipe(left)">
                                      <p:cBhvr>
                                        <p:cTn id="9" dur="500"/>
                                        <p:tgtEl>
                                          <p:spTgt spid="11"/>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hold" display="0">
                  <p:stCondLst>
                    <p:cond delay="indefinite"/>
                  </p:stCondLst>
                  <p:endCondLst>
                    <p:cond evt="onStopAudio" delay="0">
                      <p:tgtEl>
                        <p:sldTgt/>
                      </p:tgtEl>
                    </p:cond>
                  </p:endCondLst>
                </p:cTn>
                <p:tgtEl>
                  <p:spTgt spid="14"/>
                </p:tgtEl>
              </p:cMediaNode>
            </p:audio>
          </p:childTnLst>
        </p:cTn>
      </p:par>
    </p:tnLst>
    <p:bldLst>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5EC58583-BCD7-4E8D-8863-45293264E4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314"/>
          <a:stretch/>
        </p:blipFill>
        <p:spPr>
          <a:xfrm>
            <a:off x="9236" y="5264726"/>
            <a:ext cx="12192000" cy="1593273"/>
          </a:xfrm>
          <a:prstGeom prst="rect">
            <a:avLst/>
          </a:prstGeom>
        </p:spPr>
      </p:pic>
      <p:pic>
        <p:nvPicPr>
          <p:cNvPr id="15" name="图片 14">
            <a:extLst>
              <a:ext uri="{FF2B5EF4-FFF2-40B4-BE49-F238E27FC236}">
                <a16:creationId xmlns:a16="http://schemas.microsoft.com/office/drawing/2014/main" id="{E0257FE5-E67B-413D-94C8-A0535126CF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836" r="7089"/>
          <a:stretch/>
        </p:blipFill>
        <p:spPr>
          <a:xfrm>
            <a:off x="-9236" y="226767"/>
            <a:ext cx="4211782" cy="485305"/>
          </a:xfrm>
          <a:prstGeom prst="rect">
            <a:avLst/>
          </a:prstGeom>
        </p:spPr>
      </p:pic>
      <p:pic>
        <p:nvPicPr>
          <p:cNvPr id="17" name="图片 16">
            <a:extLst>
              <a:ext uri="{FF2B5EF4-FFF2-40B4-BE49-F238E27FC236}">
                <a16:creationId xmlns:a16="http://schemas.microsoft.com/office/drawing/2014/main" id="{6DE23484-691B-4130-960C-993DF87BF5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369964" y="85792"/>
            <a:ext cx="717292" cy="767254"/>
          </a:xfrm>
          <a:prstGeom prst="rect">
            <a:avLst/>
          </a:prstGeom>
        </p:spPr>
      </p:pic>
      <p:pic>
        <p:nvPicPr>
          <p:cNvPr id="9" name="图片 8">
            <a:extLst>
              <a:ext uri="{FF2B5EF4-FFF2-40B4-BE49-F238E27FC236}">
                <a16:creationId xmlns:a16="http://schemas.microsoft.com/office/drawing/2014/main" id="{EDAA0CB9-9628-423E-A53E-61E49EA52E8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3" b="13018"/>
          <a:stretch/>
        </p:blipFill>
        <p:spPr>
          <a:xfrm>
            <a:off x="5507817" y="6077527"/>
            <a:ext cx="1176366" cy="638920"/>
          </a:xfrm>
          <a:prstGeom prst="rect">
            <a:avLst/>
          </a:prstGeom>
          <a:ln>
            <a:noFill/>
          </a:ln>
          <a:effectLst>
            <a:outerShdw blurRad="190500" algn="tl" rotWithShape="0">
              <a:srgbClr val="000000">
                <a:alpha val="70000"/>
              </a:srgbClr>
            </a:outerShdw>
          </a:effectLst>
        </p:spPr>
      </p:pic>
      <p:graphicFrame>
        <p:nvGraphicFramePr>
          <p:cNvPr id="4" name="图示 3">
            <a:extLst>
              <a:ext uri="{FF2B5EF4-FFF2-40B4-BE49-F238E27FC236}">
                <a16:creationId xmlns:a16="http://schemas.microsoft.com/office/drawing/2014/main" id="{EFCEF6B3-0837-47A5-ADCB-73E86C86820A}"/>
              </a:ext>
            </a:extLst>
          </p:cNvPr>
          <p:cNvGraphicFramePr/>
          <p:nvPr>
            <p:extLst>
              <p:ext uri="{D42A27DB-BD31-4B8C-83A1-F6EECF244321}">
                <p14:modId xmlns:p14="http://schemas.microsoft.com/office/powerpoint/2010/main" val="2461579088"/>
              </p:ext>
            </p:extLst>
          </p:nvPr>
        </p:nvGraphicFramePr>
        <p:xfrm>
          <a:off x="-495820" y="1322021"/>
          <a:ext cx="6003637" cy="380115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1" name="矩形 10">
            <a:extLst>
              <a:ext uri="{FF2B5EF4-FFF2-40B4-BE49-F238E27FC236}">
                <a16:creationId xmlns:a16="http://schemas.microsoft.com/office/drawing/2014/main" id="{7050B220-0217-4A56-911C-7EA36B14142C}"/>
              </a:ext>
            </a:extLst>
          </p:cNvPr>
          <p:cNvSpPr/>
          <p:nvPr/>
        </p:nvSpPr>
        <p:spPr>
          <a:xfrm>
            <a:off x="5507817" y="1588238"/>
            <a:ext cx="6003637" cy="3416320"/>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综合分析国内外形势，我国发展面临的机遇和挑战并存。世界经济有望继续复苏，但不稳定不确定因素很多，主要经济体政策调整及其外溢效应带来变数，保护主义加剧，地缘政治风险上升。</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我国经济正处在转变发展方式、优化经济结构、转换增长动力的攻关期，还有很多坡要爬、坎要过，需要应对可以预料和难以预料的风险挑战。实践表明，中国的发展成就从来都是在攻坚克难中取得的。</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当前我国物质技术基础更加雄厚，产业体系完备、市场规模巨大、人力资源丰富、创业创新活跃，综合优势明显，有能力有条件实现更高质量、更有效率、更加公平、更可持续的发展。</a:t>
            </a:r>
          </a:p>
        </p:txBody>
      </p:sp>
      <p:sp>
        <p:nvSpPr>
          <p:cNvPr id="10" name="矩形 9">
            <a:extLst>
              <a:ext uri="{FF2B5EF4-FFF2-40B4-BE49-F238E27FC236}">
                <a16:creationId xmlns:a16="http://schemas.microsoft.com/office/drawing/2014/main" id="{C3316AD3-6DCA-497D-831E-458250462D60}"/>
              </a:ext>
            </a:extLst>
          </p:cNvPr>
          <p:cNvSpPr/>
          <p:nvPr/>
        </p:nvSpPr>
        <p:spPr>
          <a:xfrm>
            <a:off x="424830" y="266281"/>
            <a:ext cx="2826415" cy="369332"/>
          </a:xfrm>
          <a:prstGeom prst="rect">
            <a:avLst/>
          </a:prstGeom>
        </p:spPr>
        <p:txBody>
          <a:bodyPr wrap="none">
            <a:spAutoFit/>
          </a:bodyPr>
          <a:lstStyle/>
          <a:p>
            <a:pPr algn="ctr"/>
            <a:r>
              <a:rPr lang="zh-CN" altLang="en-US"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经 济 发 展 要 求 和 政 策</a:t>
            </a:r>
          </a:p>
        </p:txBody>
      </p:sp>
    </p:spTree>
    <p:extLst>
      <p:ext uri="{BB962C8B-B14F-4D97-AF65-F5344CB8AC3E}">
        <p14:creationId xmlns:p14="http://schemas.microsoft.com/office/powerpoint/2010/main" val="28272066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up)">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5EC58583-BCD7-4E8D-8863-45293264E4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314"/>
          <a:stretch/>
        </p:blipFill>
        <p:spPr>
          <a:xfrm>
            <a:off x="9236" y="5264726"/>
            <a:ext cx="12192000" cy="1593273"/>
          </a:xfrm>
          <a:prstGeom prst="rect">
            <a:avLst/>
          </a:prstGeom>
        </p:spPr>
      </p:pic>
      <p:pic>
        <p:nvPicPr>
          <p:cNvPr id="15" name="图片 14">
            <a:extLst>
              <a:ext uri="{FF2B5EF4-FFF2-40B4-BE49-F238E27FC236}">
                <a16:creationId xmlns:a16="http://schemas.microsoft.com/office/drawing/2014/main" id="{E0257FE5-E67B-413D-94C8-A0535126CF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836" r="7089"/>
          <a:stretch/>
        </p:blipFill>
        <p:spPr>
          <a:xfrm>
            <a:off x="-9236" y="226767"/>
            <a:ext cx="4211782" cy="485305"/>
          </a:xfrm>
          <a:prstGeom prst="rect">
            <a:avLst/>
          </a:prstGeom>
        </p:spPr>
      </p:pic>
      <p:pic>
        <p:nvPicPr>
          <p:cNvPr id="17" name="图片 16">
            <a:extLst>
              <a:ext uri="{FF2B5EF4-FFF2-40B4-BE49-F238E27FC236}">
                <a16:creationId xmlns:a16="http://schemas.microsoft.com/office/drawing/2014/main" id="{6DE23484-691B-4130-960C-993DF87BF5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369964" y="85792"/>
            <a:ext cx="717292" cy="767254"/>
          </a:xfrm>
          <a:prstGeom prst="rect">
            <a:avLst/>
          </a:prstGeom>
        </p:spPr>
      </p:pic>
      <p:sp>
        <p:nvSpPr>
          <p:cNvPr id="8" name="矩形 7">
            <a:extLst>
              <a:ext uri="{FF2B5EF4-FFF2-40B4-BE49-F238E27FC236}">
                <a16:creationId xmlns:a16="http://schemas.microsoft.com/office/drawing/2014/main" id="{6CFE705A-BB97-4930-98EC-5600BDBC3CCB}"/>
              </a:ext>
            </a:extLst>
          </p:cNvPr>
          <p:cNvSpPr/>
          <p:nvPr/>
        </p:nvSpPr>
        <p:spPr>
          <a:xfrm>
            <a:off x="424830" y="266281"/>
            <a:ext cx="2826415" cy="369332"/>
          </a:xfrm>
          <a:prstGeom prst="rect">
            <a:avLst/>
          </a:prstGeom>
        </p:spPr>
        <p:txBody>
          <a:bodyPr wrap="none">
            <a:spAutoFit/>
          </a:bodyPr>
          <a:lstStyle/>
          <a:p>
            <a:pPr algn="ctr"/>
            <a:r>
              <a:rPr lang="zh-CN" altLang="en-US"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经 济 发 展 要 求 和 政 策</a:t>
            </a:r>
          </a:p>
        </p:txBody>
      </p:sp>
      <p:pic>
        <p:nvPicPr>
          <p:cNvPr id="9" name="图片 8">
            <a:extLst>
              <a:ext uri="{FF2B5EF4-FFF2-40B4-BE49-F238E27FC236}">
                <a16:creationId xmlns:a16="http://schemas.microsoft.com/office/drawing/2014/main" id="{E70514D4-A984-47D5-9C75-F27672FB816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3" b="13018"/>
          <a:stretch/>
        </p:blipFill>
        <p:spPr>
          <a:xfrm>
            <a:off x="5507817" y="6077527"/>
            <a:ext cx="1176366" cy="638920"/>
          </a:xfrm>
          <a:prstGeom prst="rect">
            <a:avLst/>
          </a:prstGeom>
          <a:ln>
            <a:noFill/>
          </a:ln>
          <a:effectLst>
            <a:outerShdw blurRad="190500" algn="tl" rotWithShape="0">
              <a:srgbClr val="000000">
                <a:alpha val="70000"/>
              </a:srgbClr>
            </a:outerShdw>
          </a:effectLst>
        </p:spPr>
      </p:pic>
      <p:sp>
        <p:nvSpPr>
          <p:cNvPr id="18" name="矩形 17">
            <a:extLst>
              <a:ext uri="{FF2B5EF4-FFF2-40B4-BE49-F238E27FC236}">
                <a16:creationId xmlns:a16="http://schemas.microsoft.com/office/drawing/2014/main" id="{D3376E39-333C-4B08-B5CE-1A3ED0E23A90}"/>
              </a:ext>
            </a:extLst>
          </p:cNvPr>
          <p:cNvSpPr/>
          <p:nvPr/>
        </p:nvSpPr>
        <p:spPr>
          <a:xfrm>
            <a:off x="4504399" y="1283855"/>
            <a:ext cx="3201673" cy="3904412"/>
          </a:xfrm>
          <a:prstGeom prst="rect">
            <a:avLst/>
          </a:prstGeom>
          <a:solidFill>
            <a:srgbClr val="BF00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8596203D-4161-40F8-B937-E587813359E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933" t="9971" r="6141" b="16434"/>
          <a:stretch/>
        </p:blipFill>
        <p:spPr>
          <a:xfrm>
            <a:off x="4639203" y="1418070"/>
            <a:ext cx="2932066" cy="1759240"/>
          </a:xfrm>
          <a:prstGeom prst="rect">
            <a:avLst/>
          </a:prstGeom>
        </p:spPr>
      </p:pic>
      <p:sp>
        <p:nvSpPr>
          <p:cNvPr id="19" name="矩形 18">
            <a:extLst>
              <a:ext uri="{FF2B5EF4-FFF2-40B4-BE49-F238E27FC236}">
                <a16:creationId xmlns:a16="http://schemas.microsoft.com/office/drawing/2014/main" id="{8D059299-9894-439F-8A79-6458DA7CBD2B}"/>
              </a:ext>
            </a:extLst>
          </p:cNvPr>
          <p:cNvSpPr/>
          <p:nvPr/>
        </p:nvSpPr>
        <p:spPr>
          <a:xfrm>
            <a:off x="8285016" y="1283855"/>
            <a:ext cx="3201673" cy="3904412"/>
          </a:xfrm>
          <a:prstGeom prst="rect">
            <a:avLst/>
          </a:prstGeom>
          <a:solidFill>
            <a:srgbClr val="BF00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D05C079B-0008-4E54-876D-47EDA29923F1}"/>
              </a:ext>
            </a:extLst>
          </p:cNvPr>
          <p:cNvPicPr>
            <a:picLocks noChangeAspect="1"/>
          </p:cNvPicPr>
          <p:nvPr/>
        </p:nvPicPr>
        <p:blipFill rotWithShape="1">
          <a:blip r:embed="rId10">
            <a:extLst>
              <a:ext uri="{28A0092B-C50C-407E-A947-70E740481C1C}">
                <a14:useLocalDpi xmlns:a14="http://schemas.microsoft.com/office/drawing/2010/main" val="0"/>
              </a:ext>
            </a:extLst>
          </a:blip>
          <a:srcRect t="8988" b="650"/>
          <a:stretch/>
        </p:blipFill>
        <p:spPr>
          <a:xfrm>
            <a:off x="8415601" y="1418070"/>
            <a:ext cx="2932066" cy="1759240"/>
          </a:xfrm>
          <a:prstGeom prst="rect">
            <a:avLst/>
          </a:prstGeom>
        </p:spPr>
      </p:pic>
      <p:sp>
        <p:nvSpPr>
          <p:cNvPr id="16" name="矩形 15">
            <a:extLst>
              <a:ext uri="{FF2B5EF4-FFF2-40B4-BE49-F238E27FC236}">
                <a16:creationId xmlns:a16="http://schemas.microsoft.com/office/drawing/2014/main" id="{6AE5A783-9FD5-40D3-BA0B-755BBE8ACA7C}"/>
              </a:ext>
            </a:extLst>
          </p:cNvPr>
          <p:cNvSpPr/>
          <p:nvPr/>
        </p:nvSpPr>
        <p:spPr>
          <a:xfrm>
            <a:off x="723782" y="1283855"/>
            <a:ext cx="3201673" cy="3904412"/>
          </a:xfrm>
          <a:prstGeom prst="rect">
            <a:avLst/>
          </a:prstGeom>
          <a:solidFill>
            <a:srgbClr val="BF00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5FC6D8E5-FB03-4EE1-90CF-7FB470089CE2}"/>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8460" t="13498" r="11774" b="14596"/>
          <a:stretch/>
        </p:blipFill>
        <p:spPr>
          <a:xfrm>
            <a:off x="862803" y="1418070"/>
            <a:ext cx="2932067" cy="1759240"/>
          </a:xfrm>
          <a:prstGeom prst="rect">
            <a:avLst/>
          </a:prstGeom>
        </p:spPr>
      </p:pic>
      <p:sp>
        <p:nvSpPr>
          <p:cNvPr id="20" name="矩形 19">
            <a:extLst>
              <a:ext uri="{FF2B5EF4-FFF2-40B4-BE49-F238E27FC236}">
                <a16:creationId xmlns:a16="http://schemas.microsoft.com/office/drawing/2014/main" id="{8670F094-2330-4811-A7BB-613AB0FB7DE6}"/>
              </a:ext>
            </a:extLst>
          </p:cNvPr>
          <p:cNvSpPr/>
          <p:nvPr/>
        </p:nvSpPr>
        <p:spPr>
          <a:xfrm>
            <a:off x="890674" y="3272341"/>
            <a:ext cx="2996561" cy="1815882"/>
          </a:xfrm>
          <a:prstGeom prst="rect">
            <a:avLst/>
          </a:prstGeom>
        </p:spPr>
        <p:txBody>
          <a:bodyPr wrap="square">
            <a:spAutoFit/>
          </a:bodyPr>
          <a:lstStyle/>
          <a:p>
            <a:r>
              <a:rPr lang="zh-CN" altLang="en-US" sz="16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       今年发展主要预期目标是：国内生产总值增长</a:t>
            </a:r>
            <a:r>
              <a:rPr lang="en-US" altLang="zh-CN" sz="16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6.5%</a:t>
            </a:r>
            <a:r>
              <a:rPr lang="zh-CN" altLang="en-US" sz="16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左右；居民消费价格涨幅</a:t>
            </a:r>
            <a:r>
              <a:rPr lang="en-US" altLang="zh-CN" sz="16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3%</a:t>
            </a:r>
            <a:r>
              <a:rPr lang="zh-CN" altLang="en-US" sz="16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左右；城镇新增就业</a:t>
            </a:r>
            <a:r>
              <a:rPr lang="en-US" altLang="zh-CN" sz="16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1100</a:t>
            </a:r>
            <a:r>
              <a:rPr lang="zh-CN" altLang="en-US" sz="16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万人以上，城镇调查失业率</a:t>
            </a:r>
            <a:r>
              <a:rPr lang="en-US" altLang="zh-CN" sz="16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5.5%</a:t>
            </a:r>
            <a:r>
              <a:rPr lang="zh-CN" altLang="en-US" sz="16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以内，城镇登记失业率</a:t>
            </a:r>
            <a:r>
              <a:rPr lang="en-US" altLang="zh-CN" sz="16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4.5%</a:t>
            </a:r>
            <a:r>
              <a:rPr lang="zh-CN" altLang="en-US" sz="16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以内；居民收入增长和经济增长基本同步；</a:t>
            </a:r>
          </a:p>
        </p:txBody>
      </p:sp>
      <p:sp>
        <p:nvSpPr>
          <p:cNvPr id="21" name="矩形 20">
            <a:extLst>
              <a:ext uri="{FF2B5EF4-FFF2-40B4-BE49-F238E27FC236}">
                <a16:creationId xmlns:a16="http://schemas.microsoft.com/office/drawing/2014/main" id="{39ED9086-746A-42EE-BB21-20DBD38B31BA}"/>
              </a:ext>
            </a:extLst>
          </p:cNvPr>
          <p:cNvSpPr/>
          <p:nvPr/>
        </p:nvSpPr>
        <p:spPr>
          <a:xfrm>
            <a:off x="4680523" y="3272239"/>
            <a:ext cx="2991543" cy="1815882"/>
          </a:xfrm>
          <a:prstGeom prst="rect">
            <a:avLst/>
          </a:prstGeom>
        </p:spPr>
        <p:txBody>
          <a:bodyPr wrap="square">
            <a:spAutoFit/>
          </a:bodyPr>
          <a:lstStyle/>
          <a:p>
            <a:r>
              <a:rPr lang="zh-CN" altLang="en-US" sz="16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       进出口稳中向好，国际收支基本平衡；单位国内生产总值能耗下降</a:t>
            </a:r>
            <a:r>
              <a:rPr lang="en-US" altLang="zh-CN" sz="16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3%</a:t>
            </a:r>
            <a:r>
              <a:rPr lang="zh-CN" altLang="en-US" sz="16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以上，主要污染物排放量继续下降；供给侧结构性改革取得实质性进展，宏观杠杆率保持基本稳定，各类风险有序有效防控。</a:t>
            </a:r>
          </a:p>
        </p:txBody>
      </p:sp>
      <p:sp>
        <p:nvSpPr>
          <p:cNvPr id="22" name="矩形 21">
            <a:extLst>
              <a:ext uri="{FF2B5EF4-FFF2-40B4-BE49-F238E27FC236}">
                <a16:creationId xmlns:a16="http://schemas.microsoft.com/office/drawing/2014/main" id="{3CC93CD3-F5EA-4DD8-B51A-691B58DD9DC4}"/>
              </a:ext>
            </a:extLst>
          </p:cNvPr>
          <p:cNvSpPr/>
          <p:nvPr/>
        </p:nvSpPr>
        <p:spPr>
          <a:xfrm>
            <a:off x="8480736" y="3265569"/>
            <a:ext cx="2932066" cy="1323439"/>
          </a:xfrm>
          <a:prstGeom prst="rect">
            <a:avLst/>
          </a:prstGeom>
        </p:spPr>
        <p:txBody>
          <a:bodyPr wrap="square">
            <a:spAutoFit/>
          </a:bodyPr>
          <a:lstStyle/>
          <a:p>
            <a:r>
              <a:rPr lang="zh-CN" altLang="en-US" sz="1600"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       今年要继续创新和完善宏观调控，把握好宏观调控的度，保持宏观政策连续性稳定性，加强财政、货币、产业、区域等政策协调配合。</a:t>
            </a:r>
          </a:p>
        </p:txBody>
      </p:sp>
    </p:spTree>
    <p:extLst>
      <p:ext uri="{BB962C8B-B14F-4D97-AF65-F5344CB8AC3E}">
        <p14:creationId xmlns:p14="http://schemas.microsoft.com/office/powerpoint/2010/main" val="2616861404"/>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500"/>
                                        <p:tgtEl>
                                          <p:spTgt spid="21"/>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randombar(horizontal)">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5EC58583-BCD7-4E8D-8863-45293264E4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314"/>
          <a:stretch/>
        </p:blipFill>
        <p:spPr>
          <a:xfrm>
            <a:off x="9236" y="5264726"/>
            <a:ext cx="12192000" cy="1593273"/>
          </a:xfrm>
          <a:prstGeom prst="rect">
            <a:avLst/>
          </a:prstGeom>
        </p:spPr>
      </p:pic>
      <p:pic>
        <p:nvPicPr>
          <p:cNvPr id="15" name="图片 14">
            <a:extLst>
              <a:ext uri="{FF2B5EF4-FFF2-40B4-BE49-F238E27FC236}">
                <a16:creationId xmlns:a16="http://schemas.microsoft.com/office/drawing/2014/main" id="{E0257FE5-E67B-413D-94C8-A0535126CF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836" r="7089"/>
          <a:stretch/>
        </p:blipFill>
        <p:spPr>
          <a:xfrm>
            <a:off x="-9236" y="226767"/>
            <a:ext cx="4211782" cy="485305"/>
          </a:xfrm>
          <a:prstGeom prst="rect">
            <a:avLst/>
          </a:prstGeom>
        </p:spPr>
      </p:pic>
      <p:pic>
        <p:nvPicPr>
          <p:cNvPr id="17" name="图片 16">
            <a:extLst>
              <a:ext uri="{FF2B5EF4-FFF2-40B4-BE49-F238E27FC236}">
                <a16:creationId xmlns:a16="http://schemas.microsoft.com/office/drawing/2014/main" id="{6DE23484-691B-4130-960C-993DF87BF5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369964" y="85792"/>
            <a:ext cx="717292" cy="767254"/>
          </a:xfrm>
          <a:prstGeom prst="rect">
            <a:avLst/>
          </a:prstGeom>
        </p:spPr>
      </p:pic>
      <p:pic>
        <p:nvPicPr>
          <p:cNvPr id="9" name="图片 8">
            <a:extLst>
              <a:ext uri="{FF2B5EF4-FFF2-40B4-BE49-F238E27FC236}">
                <a16:creationId xmlns:a16="http://schemas.microsoft.com/office/drawing/2014/main" id="{9EBD5314-56D3-49B7-88EA-4CF4D927085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3" b="13018"/>
          <a:stretch/>
        </p:blipFill>
        <p:spPr>
          <a:xfrm>
            <a:off x="5507817" y="6077527"/>
            <a:ext cx="1176366" cy="638920"/>
          </a:xfrm>
          <a:prstGeom prst="rect">
            <a:avLst/>
          </a:prstGeom>
          <a:ln>
            <a:noFill/>
          </a:ln>
          <a:effectLst>
            <a:outerShdw blurRad="190500" algn="tl" rotWithShape="0">
              <a:srgbClr val="000000">
                <a:alpha val="70000"/>
              </a:srgbClr>
            </a:outerShdw>
          </a:effectLst>
        </p:spPr>
      </p:pic>
      <p:sp>
        <p:nvSpPr>
          <p:cNvPr id="2" name="六边形 1">
            <a:extLst>
              <a:ext uri="{FF2B5EF4-FFF2-40B4-BE49-F238E27FC236}">
                <a16:creationId xmlns:a16="http://schemas.microsoft.com/office/drawing/2014/main" id="{A38442FC-F9CD-48C7-B8E8-2F72A7139916}"/>
              </a:ext>
            </a:extLst>
          </p:cNvPr>
          <p:cNvSpPr/>
          <p:nvPr/>
        </p:nvSpPr>
        <p:spPr>
          <a:xfrm>
            <a:off x="-9236" y="3009358"/>
            <a:ext cx="12201236" cy="277091"/>
          </a:xfrm>
          <a:prstGeom prst="hexagon">
            <a:avLst>
              <a:gd name="adj" fmla="val 148333"/>
              <a:gd name="vf" fmla="val 11547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箭头: 上 3">
            <a:extLst>
              <a:ext uri="{FF2B5EF4-FFF2-40B4-BE49-F238E27FC236}">
                <a16:creationId xmlns:a16="http://schemas.microsoft.com/office/drawing/2014/main" id="{54AB714B-AC45-4F73-993D-0FCCD70513C1}"/>
              </a:ext>
            </a:extLst>
          </p:cNvPr>
          <p:cNvSpPr/>
          <p:nvPr/>
        </p:nvSpPr>
        <p:spPr>
          <a:xfrm>
            <a:off x="1810328" y="2650836"/>
            <a:ext cx="517236" cy="358521"/>
          </a:xfrm>
          <a:prstGeom prst="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箭头: 上 10">
            <a:extLst>
              <a:ext uri="{FF2B5EF4-FFF2-40B4-BE49-F238E27FC236}">
                <a16:creationId xmlns:a16="http://schemas.microsoft.com/office/drawing/2014/main" id="{68475587-6FEA-450B-8C5F-8A59028CD8E7}"/>
              </a:ext>
            </a:extLst>
          </p:cNvPr>
          <p:cNvSpPr/>
          <p:nvPr/>
        </p:nvSpPr>
        <p:spPr>
          <a:xfrm>
            <a:off x="6818746" y="2667611"/>
            <a:ext cx="517236" cy="358521"/>
          </a:xfrm>
          <a:prstGeom prst="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箭头: 上 11">
            <a:extLst>
              <a:ext uri="{FF2B5EF4-FFF2-40B4-BE49-F238E27FC236}">
                <a16:creationId xmlns:a16="http://schemas.microsoft.com/office/drawing/2014/main" id="{736D1319-CE00-4966-B754-9AA6002F3803}"/>
              </a:ext>
            </a:extLst>
          </p:cNvPr>
          <p:cNvSpPr/>
          <p:nvPr/>
        </p:nvSpPr>
        <p:spPr>
          <a:xfrm rot="10800000">
            <a:off x="4375728" y="3286449"/>
            <a:ext cx="517236" cy="358521"/>
          </a:xfrm>
          <a:prstGeom prst="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箭头: 上 12">
            <a:extLst>
              <a:ext uri="{FF2B5EF4-FFF2-40B4-BE49-F238E27FC236}">
                <a16:creationId xmlns:a16="http://schemas.microsoft.com/office/drawing/2014/main" id="{4895C1BC-B322-4E4B-B671-4CDE394086B2}"/>
              </a:ext>
            </a:extLst>
          </p:cNvPr>
          <p:cNvSpPr/>
          <p:nvPr/>
        </p:nvSpPr>
        <p:spPr>
          <a:xfrm rot="10800000">
            <a:off x="9155546" y="3286449"/>
            <a:ext cx="517236" cy="358521"/>
          </a:xfrm>
          <a:prstGeom prst="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2A8C6FEA-6A2F-4437-8508-867164A12AE2}"/>
              </a:ext>
            </a:extLst>
          </p:cNvPr>
          <p:cNvSpPr/>
          <p:nvPr/>
        </p:nvSpPr>
        <p:spPr>
          <a:xfrm>
            <a:off x="524878" y="1122051"/>
            <a:ext cx="3088135" cy="1477328"/>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优化财政支出结构，提高财政支出的公共性、普惠性，加大对三大攻坚战的支持，更多向创新驱动、“三农”、民生等领域倾斜。</a:t>
            </a:r>
            <a:endParaRPr lang="zh-CN" altLang="en-US" dirty="0"/>
          </a:p>
        </p:txBody>
      </p:sp>
      <p:sp>
        <p:nvSpPr>
          <p:cNvPr id="16" name="矩形 15">
            <a:extLst>
              <a:ext uri="{FF2B5EF4-FFF2-40B4-BE49-F238E27FC236}">
                <a16:creationId xmlns:a16="http://schemas.microsoft.com/office/drawing/2014/main" id="{BF5A0A69-DD7C-4F50-A398-14196891FD83}"/>
              </a:ext>
            </a:extLst>
          </p:cNvPr>
          <p:cNvSpPr/>
          <p:nvPr/>
        </p:nvSpPr>
        <p:spPr>
          <a:xfrm>
            <a:off x="5373612" y="1125630"/>
            <a:ext cx="3407504" cy="1477328"/>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当前财政状况出现好转，各级政府仍要坚持过紧日子，执守简朴、力戒浮华，严控一般性支出，把宝贵的资金更多用于为发展增添后劲、为民生雪中送炭。</a:t>
            </a:r>
            <a:endParaRPr lang="zh-CN" altLang="en-US" dirty="0"/>
          </a:p>
        </p:txBody>
      </p:sp>
      <p:sp>
        <p:nvSpPr>
          <p:cNvPr id="18" name="矩形 17">
            <a:extLst>
              <a:ext uri="{FF2B5EF4-FFF2-40B4-BE49-F238E27FC236}">
                <a16:creationId xmlns:a16="http://schemas.microsoft.com/office/drawing/2014/main" id="{4ABB0B30-602A-400F-A0C7-30783FDBF38F}"/>
              </a:ext>
            </a:extLst>
          </p:cNvPr>
          <p:cNvSpPr/>
          <p:nvPr/>
        </p:nvSpPr>
        <p:spPr>
          <a:xfrm>
            <a:off x="3090278" y="3787397"/>
            <a:ext cx="3088135" cy="1477328"/>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管好货币供给总闸门，保持广义货币</a:t>
            </a:r>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M2</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、信贷和社会融资规模合理增长，维护流动性合理稳定，提高直接融资特别是股权融资比重。</a:t>
            </a:r>
            <a:endParaRPr lang="zh-CN" altLang="en-US" dirty="0"/>
          </a:p>
        </p:txBody>
      </p:sp>
      <p:sp>
        <p:nvSpPr>
          <p:cNvPr id="19" name="矩形 18">
            <a:extLst>
              <a:ext uri="{FF2B5EF4-FFF2-40B4-BE49-F238E27FC236}">
                <a16:creationId xmlns:a16="http://schemas.microsoft.com/office/drawing/2014/main" id="{C310A08C-F910-4C3E-A41C-B9FB6A5504E7}"/>
              </a:ext>
            </a:extLst>
          </p:cNvPr>
          <p:cNvSpPr/>
          <p:nvPr/>
        </p:nvSpPr>
        <p:spPr>
          <a:xfrm>
            <a:off x="7802775" y="3787397"/>
            <a:ext cx="3222777" cy="1477328"/>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疏通货币政策传导渠道，用好差别化准备金、差异化信贷等政策，引导资金更多投向小微企业、“三农”和贫困地区，更好服务实体经济。</a:t>
            </a:r>
            <a:endParaRPr lang="zh-CN" altLang="en-US" dirty="0"/>
          </a:p>
        </p:txBody>
      </p:sp>
      <p:sp>
        <p:nvSpPr>
          <p:cNvPr id="20" name="矩形 19">
            <a:extLst>
              <a:ext uri="{FF2B5EF4-FFF2-40B4-BE49-F238E27FC236}">
                <a16:creationId xmlns:a16="http://schemas.microsoft.com/office/drawing/2014/main" id="{019FE4DB-ED4F-4267-B4F4-2A19D5DAC0EA}"/>
              </a:ext>
            </a:extLst>
          </p:cNvPr>
          <p:cNvSpPr/>
          <p:nvPr/>
        </p:nvSpPr>
        <p:spPr>
          <a:xfrm>
            <a:off x="424830" y="266281"/>
            <a:ext cx="2826415" cy="369332"/>
          </a:xfrm>
          <a:prstGeom prst="rect">
            <a:avLst/>
          </a:prstGeom>
        </p:spPr>
        <p:txBody>
          <a:bodyPr wrap="none">
            <a:spAutoFit/>
          </a:bodyPr>
          <a:lstStyle/>
          <a:p>
            <a:pPr algn="ctr"/>
            <a:r>
              <a:rPr lang="zh-CN" altLang="en-US"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经 济 发 展 要 求 和 政 策</a:t>
            </a:r>
          </a:p>
        </p:txBody>
      </p:sp>
    </p:spTree>
    <p:extLst>
      <p:ext uri="{BB962C8B-B14F-4D97-AF65-F5344CB8AC3E}">
        <p14:creationId xmlns:p14="http://schemas.microsoft.com/office/powerpoint/2010/main" val="17399495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arn(inVertical)">
                                      <p:cBhvr>
                                        <p:cTn id="11" dur="500"/>
                                        <p:tgtEl>
                                          <p:spTgt spid="1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arn(inVertical)">
                                      <p:cBhvr>
                                        <p:cTn id="15" dur="500"/>
                                        <p:tgtEl>
                                          <p:spTgt spid="16"/>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5EC58583-BCD7-4E8D-8863-45293264E4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314"/>
          <a:stretch/>
        </p:blipFill>
        <p:spPr>
          <a:xfrm>
            <a:off x="9236" y="5264726"/>
            <a:ext cx="12192000" cy="1593273"/>
          </a:xfrm>
          <a:prstGeom prst="rect">
            <a:avLst/>
          </a:prstGeom>
        </p:spPr>
      </p:pic>
      <p:pic>
        <p:nvPicPr>
          <p:cNvPr id="15" name="图片 14">
            <a:extLst>
              <a:ext uri="{FF2B5EF4-FFF2-40B4-BE49-F238E27FC236}">
                <a16:creationId xmlns:a16="http://schemas.microsoft.com/office/drawing/2014/main" id="{E0257FE5-E67B-413D-94C8-A0535126CF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836" r="7089"/>
          <a:stretch/>
        </p:blipFill>
        <p:spPr>
          <a:xfrm>
            <a:off x="-9236" y="226767"/>
            <a:ext cx="4211782" cy="485305"/>
          </a:xfrm>
          <a:prstGeom prst="rect">
            <a:avLst/>
          </a:prstGeom>
        </p:spPr>
      </p:pic>
      <p:pic>
        <p:nvPicPr>
          <p:cNvPr id="17" name="图片 16">
            <a:extLst>
              <a:ext uri="{FF2B5EF4-FFF2-40B4-BE49-F238E27FC236}">
                <a16:creationId xmlns:a16="http://schemas.microsoft.com/office/drawing/2014/main" id="{6DE23484-691B-4130-960C-993DF87BF5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369964" y="85792"/>
            <a:ext cx="717292" cy="767254"/>
          </a:xfrm>
          <a:prstGeom prst="rect">
            <a:avLst/>
          </a:prstGeom>
        </p:spPr>
      </p:pic>
      <p:pic>
        <p:nvPicPr>
          <p:cNvPr id="9" name="图片 8">
            <a:extLst>
              <a:ext uri="{FF2B5EF4-FFF2-40B4-BE49-F238E27FC236}">
                <a16:creationId xmlns:a16="http://schemas.microsoft.com/office/drawing/2014/main" id="{EAD8166D-312F-408C-9400-4A82B84D0F9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3" b="13018"/>
          <a:stretch/>
        </p:blipFill>
        <p:spPr>
          <a:xfrm>
            <a:off x="5507817" y="6077527"/>
            <a:ext cx="1176366" cy="638920"/>
          </a:xfrm>
          <a:prstGeom prst="rect">
            <a:avLst/>
          </a:prstGeom>
          <a:ln>
            <a:noFill/>
          </a:ln>
          <a:effectLst>
            <a:outerShdw blurRad="190500" algn="tl" rotWithShape="0">
              <a:srgbClr val="000000">
                <a:alpha val="70000"/>
              </a:srgbClr>
            </a:outerShdw>
          </a:effectLst>
        </p:spPr>
      </p:pic>
      <p:graphicFrame>
        <p:nvGraphicFramePr>
          <p:cNvPr id="2" name="图示 1">
            <a:extLst>
              <a:ext uri="{FF2B5EF4-FFF2-40B4-BE49-F238E27FC236}">
                <a16:creationId xmlns:a16="http://schemas.microsoft.com/office/drawing/2014/main" id="{5DF5865E-C8ED-45BB-A513-91AD43707AE6}"/>
              </a:ext>
            </a:extLst>
          </p:cNvPr>
          <p:cNvGraphicFramePr/>
          <p:nvPr>
            <p:extLst>
              <p:ext uri="{D42A27DB-BD31-4B8C-83A1-F6EECF244321}">
                <p14:modId xmlns:p14="http://schemas.microsoft.com/office/powerpoint/2010/main" val="935166924"/>
              </p:ext>
            </p:extLst>
          </p:nvPr>
        </p:nvGraphicFramePr>
        <p:xfrm>
          <a:off x="3029527" y="1200777"/>
          <a:ext cx="6151418" cy="357524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4" name="矩形: 圆角 3">
            <a:extLst>
              <a:ext uri="{FF2B5EF4-FFF2-40B4-BE49-F238E27FC236}">
                <a16:creationId xmlns:a16="http://schemas.microsoft.com/office/drawing/2014/main" id="{61D04A78-474A-46E0-8A39-2B1BDF2ADCEB}"/>
              </a:ext>
            </a:extLst>
          </p:cNvPr>
          <p:cNvSpPr/>
          <p:nvPr/>
        </p:nvSpPr>
        <p:spPr>
          <a:xfrm>
            <a:off x="1117599" y="1200777"/>
            <a:ext cx="2512291" cy="3575243"/>
          </a:xfrm>
          <a:prstGeom prst="roundRect">
            <a:avLst/>
          </a:prstGeom>
          <a:solidFill>
            <a:schemeClr val="bg1">
              <a:alpha val="25000"/>
            </a:schemeClr>
          </a:solid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295E5826-C2B0-4802-87F4-CC98EAE5D779}"/>
              </a:ext>
            </a:extLst>
          </p:cNvPr>
          <p:cNvSpPr/>
          <p:nvPr/>
        </p:nvSpPr>
        <p:spPr>
          <a:xfrm>
            <a:off x="8562110" y="1200777"/>
            <a:ext cx="2512291" cy="3575243"/>
          </a:xfrm>
          <a:prstGeom prst="roundRect">
            <a:avLst/>
          </a:prstGeom>
          <a:solidFill>
            <a:schemeClr val="bg1">
              <a:alpha val="25000"/>
            </a:schemeClr>
          </a:solid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0B9A0607-A185-4B53-8D2D-6F184CABCCB7}"/>
              </a:ext>
            </a:extLst>
          </p:cNvPr>
          <p:cNvSpPr/>
          <p:nvPr/>
        </p:nvSpPr>
        <p:spPr>
          <a:xfrm>
            <a:off x="1242286" y="1418738"/>
            <a:ext cx="2410692" cy="3139321"/>
          </a:xfrm>
          <a:prstGeom prst="rect">
            <a:avLst/>
          </a:prstGeom>
        </p:spPr>
        <p:txBody>
          <a:bodyPr wrap="square">
            <a:spAutoFit/>
          </a:bodyPr>
          <a:lstStyle/>
          <a:p>
            <a:r>
              <a:rPr lang="zh-CN" altLang="en-US" u="sng"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要着力解决发展不平衡不充分问题，围绕建设现代化经济体系，坚持质量第一、效益优先，促进经济结构优化升级。要尊重经济规律，远近结合，确保经济运行在合理区间，实现经济平稳增长和质量效益提高互促共进。</a:t>
            </a:r>
            <a:endParaRPr lang="en-US" altLang="zh-CN" u="sng"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p:txBody>
      </p:sp>
      <p:sp>
        <p:nvSpPr>
          <p:cNvPr id="13" name="矩形 12">
            <a:extLst>
              <a:ext uri="{FF2B5EF4-FFF2-40B4-BE49-F238E27FC236}">
                <a16:creationId xmlns:a16="http://schemas.microsoft.com/office/drawing/2014/main" id="{EF5CD849-E28B-4161-B967-92790FBD9A89}"/>
              </a:ext>
            </a:extLst>
          </p:cNvPr>
          <p:cNvSpPr/>
          <p:nvPr/>
        </p:nvSpPr>
        <p:spPr>
          <a:xfrm>
            <a:off x="8696033" y="1418737"/>
            <a:ext cx="2410692" cy="3139321"/>
          </a:xfrm>
          <a:prstGeom prst="rect">
            <a:avLst/>
          </a:prstGeom>
        </p:spPr>
        <p:txBody>
          <a:bodyPr wrap="square">
            <a:spAutoFit/>
          </a:bodyPr>
          <a:lstStyle/>
          <a:p>
            <a:r>
              <a:rPr lang="zh-CN" altLang="en-US" u="sng"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改革开放是决定当代中国命运的关键一招，也是实现“两个一百年”奋斗目标的关键一招。在新的历史起点上，思想要再解放，改革要再深化，开放要再扩大。充分发挥人民首创精神，把改革开放不断向前推进。</a:t>
            </a:r>
            <a:endParaRPr lang="en-US" altLang="zh-CN" u="sng"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p:txBody>
      </p:sp>
      <p:sp>
        <p:nvSpPr>
          <p:cNvPr id="14" name="矩形 13">
            <a:extLst>
              <a:ext uri="{FF2B5EF4-FFF2-40B4-BE49-F238E27FC236}">
                <a16:creationId xmlns:a16="http://schemas.microsoft.com/office/drawing/2014/main" id="{33B9B0F3-2AB1-4BDE-84C1-CF05A26AFA31}"/>
              </a:ext>
            </a:extLst>
          </p:cNvPr>
          <p:cNvSpPr/>
          <p:nvPr/>
        </p:nvSpPr>
        <p:spPr>
          <a:xfrm>
            <a:off x="424830" y="266281"/>
            <a:ext cx="2826415" cy="369332"/>
          </a:xfrm>
          <a:prstGeom prst="rect">
            <a:avLst/>
          </a:prstGeom>
        </p:spPr>
        <p:txBody>
          <a:bodyPr wrap="none">
            <a:spAutoFit/>
          </a:bodyPr>
          <a:lstStyle/>
          <a:p>
            <a:pPr algn="ctr"/>
            <a:r>
              <a:rPr lang="zh-CN" altLang="en-US"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经 济 发 展 要 求 和 政 策</a:t>
            </a:r>
          </a:p>
        </p:txBody>
      </p:sp>
    </p:spTree>
    <p:extLst>
      <p:ext uri="{BB962C8B-B14F-4D97-AF65-F5344CB8AC3E}">
        <p14:creationId xmlns:p14="http://schemas.microsoft.com/office/powerpoint/2010/main" val="1941537368"/>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42" presetClass="entr" presetSubtype="0" fill="hold" nodeType="afterEffect">
                                  <p:stCondLst>
                                    <p:cond delay="0"/>
                                  </p:stCondLst>
                                  <p:childTnLst>
                                    <p:set>
                                      <p:cBhvr>
                                        <p:cTn id="23" dur="1" fill="hold">
                                          <p:stCondLst>
                                            <p:cond delay="0"/>
                                          </p:stCondLst>
                                        </p:cTn>
                                        <p:tgtEl>
                                          <p:spTgt spid="13">
                                            <p:txEl>
                                              <p:pRg st="0" end="0"/>
                                            </p:txEl>
                                          </p:spTgt>
                                        </p:tgtEl>
                                        <p:attrNameLst>
                                          <p:attrName>style.visibility</p:attrName>
                                        </p:attrNameLst>
                                      </p:cBhvr>
                                      <p:to>
                                        <p:strVal val="visible"/>
                                      </p:to>
                                    </p:set>
                                    <p:animEffect transition="in" filter="fade">
                                      <p:cBhvr>
                                        <p:cTn id="24" dur="1000"/>
                                        <p:tgtEl>
                                          <p:spTgt spid="13">
                                            <p:txEl>
                                              <p:pRg st="0" end="0"/>
                                            </p:txEl>
                                          </p:spTgt>
                                        </p:tgtEl>
                                      </p:cBhvr>
                                    </p:animEffect>
                                    <p:anim calcmode="lin" valueType="num">
                                      <p:cBhvr>
                                        <p:cTn id="25"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13">
                                            <p:txEl>
                                              <p:pRg st="0" end="0"/>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4" grpId="0" animBg="1"/>
      <p:bldP spid="11" grpId="0" animBg="1"/>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9EBFFC3A-FCCF-4D8A-80EB-3D9CA742A35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201"/>
          <a:stretch/>
        </p:blipFill>
        <p:spPr>
          <a:xfrm>
            <a:off x="0" y="0"/>
            <a:ext cx="12192000" cy="6858000"/>
          </a:xfrm>
          <a:prstGeom prst="rect">
            <a:avLst/>
          </a:prstGeom>
        </p:spPr>
      </p:pic>
      <p:sp>
        <p:nvSpPr>
          <p:cNvPr id="6" name="矩形 5">
            <a:extLst>
              <a:ext uri="{FF2B5EF4-FFF2-40B4-BE49-F238E27FC236}">
                <a16:creationId xmlns:a16="http://schemas.microsoft.com/office/drawing/2014/main" id="{71398FCB-DF8E-4249-99AC-E4BD0599FBEF}"/>
              </a:ext>
            </a:extLst>
          </p:cNvPr>
          <p:cNvSpPr/>
          <p:nvPr/>
        </p:nvSpPr>
        <p:spPr>
          <a:xfrm>
            <a:off x="3027683" y="2690335"/>
            <a:ext cx="2749472" cy="707886"/>
          </a:xfrm>
          <a:prstGeom prst="rect">
            <a:avLst/>
          </a:prstGeom>
          <a:noFill/>
        </p:spPr>
        <p:txBody>
          <a:bodyPr wrap="none" lIns="91440" tIns="45720" rIns="91440" bIns="45720">
            <a:spAutoFit/>
          </a:bodyPr>
          <a:lstStyle/>
          <a:p>
            <a:pPr algn="ctr"/>
            <a:r>
              <a:rPr lang="zh-CN" altLang="en-US" sz="4000" b="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第</a:t>
            </a:r>
            <a:r>
              <a:rPr lang="zh-CN" altLang="en-US" sz="400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三</a:t>
            </a:r>
            <a:r>
              <a:rPr lang="zh-CN" altLang="en-US" sz="4000" b="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部分：</a:t>
            </a:r>
          </a:p>
        </p:txBody>
      </p:sp>
      <p:sp>
        <p:nvSpPr>
          <p:cNvPr id="8" name="矩形 7">
            <a:extLst>
              <a:ext uri="{FF2B5EF4-FFF2-40B4-BE49-F238E27FC236}">
                <a16:creationId xmlns:a16="http://schemas.microsoft.com/office/drawing/2014/main" id="{72E5C2FC-D8BA-4105-80EB-2583E215878C}"/>
              </a:ext>
            </a:extLst>
          </p:cNvPr>
          <p:cNvSpPr/>
          <p:nvPr/>
        </p:nvSpPr>
        <p:spPr>
          <a:xfrm>
            <a:off x="4008738" y="3398221"/>
            <a:ext cx="5155579" cy="707886"/>
          </a:xfrm>
          <a:prstGeom prst="rect">
            <a:avLst/>
          </a:prstGeom>
          <a:noFill/>
        </p:spPr>
        <p:txBody>
          <a:bodyPr wrap="none" lIns="91440" tIns="45720" rIns="91440" bIns="45720">
            <a:spAutoFit/>
          </a:bodyPr>
          <a:lstStyle/>
          <a:p>
            <a:pPr algn="ctr"/>
            <a:r>
              <a:rPr lang="en-US" altLang="zh-CN" sz="400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2018</a:t>
            </a:r>
            <a:r>
              <a:rPr lang="zh-CN" altLang="en-US" sz="400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年政府工作建议</a:t>
            </a:r>
            <a:endParaRPr lang="zh-CN" altLang="en-US" sz="4000" b="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endParaRPr>
          </a:p>
        </p:txBody>
      </p:sp>
      <p:sp>
        <p:nvSpPr>
          <p:cNvPr id="5" name="六边形 4">
            <a:extLst>
              <a:ext uri="{FF2B5EF4-FFF2-40B4-BE49-F238E27FC236}">
                <a16:creationId xmlns:a16="http://schemas.microsoft.com/office/drawing/2014/main" id="{EB79499A-298F-4130-97CE-FC4A8CE9B538}"/>
              </a:ext>
            </a:extLst>
          </p:cNvPr>
          <p:cNvSpPr/>
          <p:nvPr/>
        </p:nvSpPr>
        <p:spPr>
          <a:xfrm>
            <a:off x="2558471" y="2690335"/>
            <a:ext cx="7075055" cy="1477327"/>
          </a:xfrm>
          <a:prstGeom prst="hexagon">
            <a:avLst/>
          </a:prstGeom>
          <a:noFill/>
          <a:ln w="69850" cmpd="dbl">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38509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wind"/>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5EC58583-BCD7-4E8D-8863-45293264E4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314"/>
          <a:stretch/>
        </p:blipFill>
        <p:spPr>
          <a:xfrm>
            <a:off x="9236" y="5264726"/>
            <a:ext cx="12192000" cy="1593273"/>
          </a:xfrm>
          <a:prstGeom prst="rect">
            <a:avLst/>
          </a:prstGeom>
        </p:spPr>
      </p:pic>
      <p:pic>
        <p:nvPicPr>
          <p:cNvPr id="15" name="图片 14">
            <a:extLst>
              <a:ext uri="{FF2B5EF4-FFF2-40B4-BE49-F238E27FC236}">
                <a16:creationId xmlns:a16="http://schemas.microsoft.com/office/drawing/2014/main" id="{E0257FE5-E67B-413D-94C8-A0535126CF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836" r="7089"/>
          <a:stretch/>
        </p:blipFill>
        <p:spPr>
          <a:xfrm>
            <a:off x="-9236" y="226767"/>
            <a:ext cx="4211782" cy="485305"/>
          </a:xfrm>
          <a:prstGeom prst="rect">
            <a:avLst/>
          </a:prstGeom>
        </p:spPr>
      </p:pic>
      <p:pic>
        <p:nvPicPr>
          <p:cNvPr id="17" name="图片 16">
            <a:extLst>
              <a:ext uri="{FF2B5EF4-FFF2-40B4-BE49-F238E27FC236}">
                <a16:creationId xmlns:a16="http://schemas.microsoft.com/office/drawing/2014/main" id="{6DE23484-691B-4130-960C-993DF87BF5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369964" y="85792"/>
            <a:ext cx="717292" cy="767254"/>
          </a:xfrm>
          <a:prstGeom prst="rect">
            <a:avLst/>
          </a:prstGeom>
        </p:spPr>
      </p:pic>
      <p:sp>
        <p:nvSpPr>
          <p:cNvPr id="8" name="矩形 7">
            <a:extLst>
              <a:ext uri="{FF2B5EF4-FFF2-40B4-BE49-F238E27FC236}">
                <a16:creationId xmlns:a16="http://schemas.microsoft.com/office/drawing/2014/main" id="{43DAC634-8C68-4BA1-80FB-4BAC85F47A97}"/>
              </a:ext>
            </a:extLst>
          </p:cNvPr>
          <p:cNvSpPr/>
          <p:nvPr/>
        </p:nvSpPr>
        <p:spPr>
          <a:xfrm>
            <a:off x="380746" y="266281"/>
            <a:ext cx="2914580" cy="369332"/>
          </a:xfrm>
          <a:prstGeom prst="rect">
            <a:avLst/>
          </a:prstGeom>
        </p:spPr>
        <p:txBody>
          <a:bodyPr wrap="none">
            <a:spAutoFit/>
          </a:bodyPr>
          <a:lstStyle/>
          <a:p>
            <a:pPr algn="ctr"/>
            <a:r>
              <a:rPr lang="en-US" altLang="zh-CN"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2018</a:t>
            </a:r>
            <a:r>
              <a:rPr lang="zh-CN" altLang="en-US"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年 政 府 工 作 建 议</a:t>
            </a:r>
          </a:p>
        </p:txBody>
      </p:sp>
      <p:pic>
        <p:nvPicPr>
          <p:cNvPr id="9" name="图片 8">
            <a:extLst>
              <a:ext uri="{FF2B5EF4-FFF2-40B4-BE49-F238E27FC236}">
                <a16:creationId xmlns:a16="http://schemas.microsoft.com/office/drawing/2014/main" id="{B49A826C-1102-4E95-B978-63A878A7A90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3" b="13018"/>
          <a:stretch/>
        </p:blipFill>
        <p:spPr>
          <a:xfrm>
            <a:off x="5507817" y="6077527"/>
            <a:ext cx="1176366" cy="638920"/>
          </a:xfrm>
          <a:prstGeom prst="rect">
            <a:avLst/>
          </a:prstGeom>
          <a:ln>
            <a:noFill/>
          </a:ln>
          <a:effectLst>
            <a:outerShdw blurRad="190500" algn="tl" rotWithShape="0">
              <a:srgbClr val="000000">
                <a:alpha val="70000"/>
              </a:srgbClr>
            </a:outerShdw>
          </a:effectLst>
        </p:spPr>
      </p:pic>
      <p:pic>
        <p:nvPicPr>
          <p:cNvPr id="4" name="图片 3">
            <a:extLst>
              <a:ext uri="{FF2B5EF4-FFF2-40B4-BE49-F238E27FC236}">
                <a16:creationId xmlns:a16="http://schemas.microsoft.com/office/drawing/2014/main" id="{C8C0D182-5644-41CF-8971-395AE306504D}"/>
              </a:ext>
            </a:extLst>
          </p:cNvPr>
          <p:cNvPicPr>
            <a:picLocks noChangeAspect="1"/>
          </p:cNvPicPr>
          <p:nvPr/>
        </p:nvPicPr>
        <p:blipFill rotWithShape="1">
          <a:blip r:embed="rId9">
            <a:extLst>
              <a:ext uri="{BEBA8EAE-BF5A-486C-A8C5-ECC9F3942E4B}">
                <a14:imgProps xmlns:a14="http://schemas.microsoft.com/office/drawing/2010/main">
                  <a14:imgLayer r:embed="rId10">
                    <a14:imgEffect>
                      <a14:colorTemperature colorTemp="7200"/>
                    </a14:imgEffect>
                  </a14:imgLayer>
                </a14:imgProps>
              </a:ext>
              <a:ext uri="{28A0092B-C50C-407E-A947-70E740481C1C}">
                <a14:useLocalDpi xmlns:a14="http://schemas.microsoft.com/office/drawing/2010/main" val="0"/>
              </a:ext>
            </a:extLst>
          </a:blip>
          <a:srcRect l="2176" t="4795" b="6762"/>
          <a:stretch/>
        </p:blipFill>
        <p:spPr>
          <a:xfrm>
            <a:off x="764982" y="946591"/>
            <a:ext cx="2307872" cy="1384723"/>
          </a:xfrm>
          <a:prstGeom prst="rect">
            <a:avLst/>
          </a:prstGeom>
        </p:spPr>
      </p:pic>
      <p:pic>
        <p:nvPicPr>
          <p:cNvPr id="6" name="图片 5">
            <a:extLst>
              <a:ext uri="{FF2B5EF4-FFF2-40B4-BE49-F238E27FC236}">
                <a16:creationId xmlns:a16="http://schemas.microsoft.com/office/drawing/2014/main" id="{45B43F08-FFA4-4269-8DFE-77F11FA6289F}"/>
              </a:ext>
            </a:extLst>
          </p:cNvPr>
          <p:cNvPicPr>
            <a:picLocks noChangeAspect="1"/>
          </p:cNvPicPr>
          <p:nvPr/>
        </p:nvPicPr>
        <p:blipFill rotWithShape="1">
          <a:blip r:embed="rId11">
            <a:extLst>
              <a:ext uri="{BEBA8EAE-BF5A-486C-A8C5-ECC9F3942E4B}">
                <a14:imgProps xmlns:a14="http://schemas.microsoft.com/office/drawing/2010/main">
                  <a14:imgLayer r:embed="rId12">
                    <a14:imgEffect>
                      <a14:colorTemperature colorTemp="7200"/>
                    </a14:imgEffect>
                  </a14:imgLayer>
                </a14:imgProps>
              </a:ext>
              <a:ext uri="{28A0092B-C50C-407E-A947-70E740481C1C}">
                <a14:useLocalDpi xmlns:a14="http://schemas.microsoft.com/office/drawing/2010/main" val="0"/>
              </a:ext>
            </a:extLst>
          </a:blip>
          <a:srcRect t="3125" b="3125"/>
          <a:stretch/>
        </p:blipFill>
        <p:spPr>
          <a:xfrm>
            <a:off x="764982" y="2514005"/>
            <a:ext cx="2307872" cy="1384723"/>
          </a:xfrm>
          <a:prstGeom prst="rect">
            <a:avLst/>
          </a:prstGeom>
        </p:spPr>
      </p:pic>
      <p:pic>
        <p:nvPicPr>
          <p:cNvPr id="11" name="图片 10">
            <a:extLst>
              <a:ext uri="{FF2B5EF4-FFF2-40B4-BE49-F238E27FC236}">
                <a16:creationId xmlns:a16="http://schemas.microsoft.com/office/drawing/2014/main" id="{9D0FFCA1-54DE-4906-B897-6EDDAE3BCEBF}"/>
              </a:ext>
            </a:extLst>
          </p:cNvPr>
          <p:cNvPicPr>
            <a:picLocks noChangeAspect="1"/>
          </p:cNvPicPr>
          <p:nvPr/>
        </p:nvPicPr>
        <p:blipFill rotWithShape="1">
          <a:blip r:embed="rId13" cstate="print">
            <a:extLst>
              <a:ext uri="{BEBA8EAE-BF5A-486C-A8C5-ECC9F3942E4B}">
                <a14:imgProps xmlns:a14="http://schemas.microsoft.com/office/drawing/2010/main">
                  <a14:imgLayer r:embed="rId14">
                    <a14:imgEffect>
                      <a14:saturation sat="200000"/>
                    </a14:imgEffect>
                  </a14:imgLayer>
                </a14:imgProps>
              </a:ext>
              <a:ext uri="{28A0092B-C50C-407E-A947-70E740481C1C}">
                <a14:useLocalDpi xmlns:a14="http://schemas.microsoft.com/office/drawing/2010/main" val="0"/>
              </a:ext>
            </a:extLst>
          </a:blip>
          <a:srcRect l="-100" t="347" r="100" b="18885"/>
          <a:stretch/>
        </p:blipFill>
        <p:spPr>
          <a:xfrm>
            <a:off x="764982" y="4081419"/>
            <a:ext cx="2307872" cy="1384723"/>
          </a:xfrm>
          <a:prstGeom prst="rect">
            <a:avLst/>
          </a:prstGeom>
        </p:spPr>
      </p:pic>
      <p:sp>
        <p:nvSpPr>
          <p:cNvPr id="14" name="矩形 13">
            <a:extLst>
              <a:ext uri="{FF2B5EF4-FFF2-40B4-BE49-F238E27FC236}">
                <a16:creationId xmlns:a16="http://schemas.microsoft.com/office/drawing/2014/main" id="{6860E14D-1964-4B61-896C-33E827B76419}"/>
              </a:ext>
            </a:extLst>
          </p:cNvPr>
          <p:cNvSpPr/>
          <p:nvPr/>
        </p:nvSpPr>
        <p:spPr>
          <a:xfrm>
            <a:off x="3837834" y="933667"/>
            <a:ext cx="7302861" cy="923330"/>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深入推进供给侧结构性改革。坚持把发展经济着力点放在实体经济上，继续抓好“三去一降一补”，大力简政减税减费，不断优化营商环境，进一步激发市场主体活力，提升经济发展质量。</a:t>
            </a:r>
            <a:endParaRPr lang="zh-CN" altLang="en-US" dirty="0"/>
          </a:p>
        </p:txBody>
      </p:sp>
      <p:sp>
        <p:nvSpPr>
          <p:cNvPr id="16" name="矩形 15">
            <a:extLst>
              <a:ext uri="{FF2B5EF4-FFF2-40B4-BE49-F238E27FC236}">
                <a16:creationId xmlns:a16="http://schemas.microsoft.com/office/drawing/2014/main" id="{DAE328AF-DBB2-47CA-89C7-6838F7C24775}"/>
              </a:ext>
            </a:extLst>
          </p:cNvPr>
          <p:cNvSpPr/>
          <p:nvPr/>
        </p:nvSpPr>
        <p:spPr>
          <a:xfrm>
            <a:off x="3837834" y="2514005"/>
            <a:ext cx="7302861" cy="1200329"/>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加快建设创新型国家。把握世界新一轮科技革命和产业变革大势，深入实施创新驱动发展战略，不断增强经济创新力和竞争力。深化基础性关健领域改革。以改革开放</a:t>
            </a:r>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40</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周年为重要契机，推动改革取得新突破，不断解放和发展社会生产力。</a:t>
            </a:r>
            <a:endParaRPr lang="zh-CN" altLang="en-US" dirty="0"/>
          </a:p>
        </p:txBody>
      </p:sp>
      <p:sp>
        <p:nvSpPr>
          <p:cNvPr id="18" name="矩形 17">
            <a:extLst>
              <a:ext uri="{FF2B5EF4-FFF2-40B4-BE49-F238E27FC236}">
                <a16:creationId xmlns:a16="http://schemas.microsoft.com/office/drawing/2014/main" id="{670B479F-9499-401A-906E-719C62AD958F}"/>
              </a:ext>
            </a:extLst>
          </p:cNvPr>
          <p:cNvSpPr/>
          <p:nvPr/>
        </p:nvSpPr>
        <p:spPr>
          <a:xfrm>
            <a:off x="3837834" y="4090518"/>
            <a:ext cx="7302861" cy="1200329"/>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坚决打好三大攻坚战。要围绕完成年度攻坚任务，明确各方责任，强化政策保障，把各项工作做实做好。大力实施乡村振兴战略。科学制定规划，健全城乡融合发展体制机制，依靠改革创新壮大乡村发展新动能。</a:t>
            </a:r>
            <a:endParaRPr lang="zh-CN" altLang="en-US" dirty="0"/>
          </a:p>
        </p:txBody>
      </p:sp>
      <p:cxnSp>
        <p:nvCxnSpPr>
          <p:cNvPr id="13" name="直接连接符 12">
            <a:extLst>
              <a:ext uri="{FF2B5EF4-FFF2-40B4-BE49-F238E27FC236}">
                <a16:creationId xmlns:a16="http://schemas.microsoft.com/office/drawing/2014/main" id="{51FFA759-A9E5-476F-920C-23C0919E2910}"/>
              </a:ext>
            </a:extLst>
          </p:cNvPr>
          <p:cNvCxnSpPr>
            <a:stCxn id="4" idx="0"/>
          </p:cNvCxnSpPr>
          <p:nvPr/>
        </p:nvCxnSpPr>
        <p:spPr>
          <a:xfrm>
            <a:off x="1918918" y="946591"/>
            <a:ext cx="9221778"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3C1F685D-37C6-4354-BAE8-F54ECA135715}"/>
              </a:ext>
            </a:extLst>
          </p:cNvPr>
          <p:cNvCxnSpPr/>
          <p:nvPr/>
        </p:nvCxnSpPr>
        <p:spPr>
          <a:xfrm>
            <a:off x="1918918" y="2523105"/>
            <a:ext cx="9221778"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D483CA33-F052-49AD-B91B-4F7990759B0C}"/>
              </a:ext>
            </a:extLst>
          </p:cNvPr>
          <p:cNvCxnSpPr/>
          <p:nvPr/>
        </p:nvCxnSpPr>
        <p:spPr>
          <a:xfrm>
            <a:off x="1918918" y="4081419"/>
            <a:ext cx="9221778"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1485910"/>
      </p:ext>
    </p:extLst>
  </p:cSld>
  <p:clrMapOvr>
    <a:masterClrMapping/>
  </p:clrMapOvr>
  <mc:AlternateContent xmlns:mc="http://schemas.openxmlformats.org/markup-compatibility/2006" xmlns:p14="http://schemas.microsoft.com/office/powerpoint/2010/main">
    <mc:Choice Requires="p14">
      <p:transition spd="slow" p14:dur="15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5EC58583-BCD7-4E8D-8863-45293264E4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314"/>
          <a:stretch/>
        </p:blipFill>
        <p:spPr>
          <a:xfrm>
            <a:off x="9236" y="5264726"/>
            <a:ext cx="12192000" cy="1593273"/>
          </a:xfrm>
          <a:prstGeom prst="rect">
            <a:avLst/>
          </a:prstGeom>
        </p:spPr>
      </p:pic>
      <p:pic>
        <p:nvPicPr>
          <p:cNvPr id="15" name="图片 14">
            <a:extLst>
              <a:ext uri="{FF2B5EF4-FFF2-40B4-BE49-F238E27FC236}">
                <a16:creationId xmlns:a16="http://schemas.microsoft.com/office/drawing/2014/main" id="{E0257FE5-E67B-413D-94C8-A0535126CF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836" r="7089"/>
          <a:stretch/>
        </p:blipFill>
        <p:spPr>
          <a:xfrm>
            <a:off x="-9236" y="226767"/>
            <a:ext cx="4211782" cy="485305"/>
          </a:xfrm>
          <a:prstGeom prst="rect">
            <a:avLst/>
          </a:prstGeom>
        </p:spPr>
      </p:pic>
      <p:pic>
        <p:nvPicPr>
          <p:cNvPr id="17" name="图片 16">
            <a:extLst>
              <a:ext uri="{FF2B5EF4-FFF2-40B4-BE49-F238E27FC236}">
                <a16:creationId xmlns:a16="http://schemas.microsoft.com/office/drawing/2014/main" id="{6DE23484-691B-4130-960C-993DF87BF5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369964" y="85792"/>
            <a:ext cx="717292" cy="767254"/>
          </a:xfrm>
          <a:prstGeom prst="rect">
            <a:avLst/>
          </a:prstGeom>
        </p:spPr>
      </p:pic>
      <p:pic>
        <p:nvPicPr>
          <p:cNvPr id="9" name="图片 8">
            <a:extLst>
              <a:ext uri="{FF2B5EF4-FFF2-40B4-BE49-F238E27FC236}">
                <a16:creationId xmlns:a16="http://schemas.microsoft.com/office/drawing/2014/main" id="{34D78366-CE57-4A28-B48D-9F4F9DAC693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3" b="13018"/>
          <a:stretch/>
        </p:blipFill>
        <p:spPr>
          <a:xfrm>
            <a:off x="5507817" y="6077527"/>
            <a:ext cx="1176366" cy="638920"/>
          </a:xfrm>
          <a:prstGeom prst="rect">
            <a:avLst/>
          </a:prstGeom>
          <a:ln>
            <a:noFill/>
          </a:ln>
          <a:effectLst>
            <a:outerShdw blurRad="190500" algn="tl" rotWithShape="0">
              <a:srgbClr val="000000">
                <a:alpha val="70000"/>
              </a:srgbClr>
            </a:outerShdw>
          </a:effectLst>
        </p:spPr>
      </p:pic>
      <p:pic>
        <p:nvPicPr>
          <p:cNvPr id="5" name="图片 4">
            <a:extLst>
              <a:ext uri="{FF2B5EF4-FFF2-40B4-BE49-F238E27FC236}">
                <a16:creationId xmlns:a16="http://schemas.microsoft.com/office/drawing/2014/main" id="{374F6239-A3BD-4D45-B9E0-7571C4D1D079}"/>
              </a:ext>
            </a:extLst>
          </p:cNvPr>
          <p:cNvPicPr>
            <a:picLocks noChangeAspect="1"/>
          </p:cNvPicPr>
          <p:nvPr/>
        </p:nvPicPr>
        <p:blipFill rotWithShape="1">
          <a:blip r:embed="rId9">
            <a:extLst>
              <a:ext uri="{BEBA8EAE-BF5A-486C-A8C5-ECC9F3942E4B}">
                <a14:imgProps xmlns:a14="http://schemas.microsoft.com/office/drawing/2010/main">
                  <a14:imgLayer r:embed="rId10">
                    <a14:imgEffect>
                      <a14:colorTemperature colorTemp="8800"/>
                    </a14:imgEffect>
                  </a14:imgLayer>
                </a14:imgProps>
              </a:ext>
              <a:ext uri="{28A0092B-C50C-407E-A947-70E740481C1C}">
                <a14:useLocalDpi xmlns:a14="http://schemas.microsoft.com/office/drawing/2010/main" val="0"/>
              </a:ext>
            </a:extLst>
          </a:blip>
          <a:srcRect l="17488" r="26262"/>
          <a:stretch/>
        </p:blipFill>
        <p:spPr>
          <a:xfrm>
            <a:off x="858980" y="1190786"/>
            <a:ext cx="2994899" cy="3941497"/>
          </a:xfrm>
          <a:prstGeom prst="ellipse">
            <a:avLst/>
          </a:prstGeom>
          <a:ln w="63500" cap="rnd">
            <a:solidFill>
              <a:srgbClr val="C0000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aphicFrame>
        <p:nvGraphicFramePr>
          <p:cNvPr id="2" name="图示 1">
            <a:extLst>
              <a:ext uri="{FF2B5EF4-FFF2-40B4-BE49-F238E27FC236}">
                <a16:creationId xmlns:a16="http://schemas.microsoft.com/office/drawing/2014/main" id="{FB1CDEF7-1E83-4E3E-B1CB-61BF6A901658}"/>
              </a:ext>
            </a:extLst>
          </p:cNvPr>
          <p:cNvGraphicFramePr/>
          <p:nvPr>
            <p:extLst>
              <p:ext uri="{D42A27DB-BD31-4B8C-83A1-F6EECF244321}">
                <p14:modId xmlns:p14="http://schemas.microsoft.com/office/powerpoint/2010/main" val="744231163"/>
              </p:ext>
            </p:extLst>
          </p:nvPr>
        </p:nvGraphicFramePr>
        <p:xfrm>
          <a:off x="3072854" y="1354686"/>
          <a:ext cx="8297110" cy="360821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10" name="矩形 9">
            <a:extLst>
              <a:ext uri="{FF2B5EF4-FFF2-40B4-BE49-F238E27FC236}">
                <a16:creationId xmlns:a16="http://schemas.microsoft.com/office/drawing/2014/main" id="{C34FC9E6-BE5D-43F5-A4F6-EE4C6528FD6F}"/>
              </a:ext>
            </a:extLst>
          </p:cNvPr>
          <p:cNvSpPr/>
          <p:nvPr/>
        </p:nvSpPr>
        <p:spPr>
          <a:xfrm>
            <a:off x="380746" y="266281"/>
            <a:ext cx="2914580" cy="369332"/>
          </a:xfrm>
          <a:prstGeom prst="rect">
            <a:avLst/>
          </a:prstGeom>
        </p:spPr>
        <p:txBody>
          <a:bodyPr wrap="none">
            <a:spAutoFit/>
          </a:bodyPr>
          <a:lstStyle/>
          <a:p>
            <a:pPr algn="ctr"/>
            <a:r>
              <a:rPr lang="en-US" altLang="zh-CN"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2018</a:t>
            </a:r>
            <a:r>
              <a:rPr lang="zh-CN" altLang="en-US"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年 政 府 工 作 建 议</a:t>
            </a:r>
          </a:p>
        </p:txBody>
      </p:sp>
    </p:spTree>
    <p:extLst>
      <p:ext uri="{BB962C8B-B14F-4D97-AF65-F5344CB8AC3E}">
        <p14:creationId xmlns:p14="http://schemas.microsoft.com/office/powerpoint/2010/main" val="200455095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5EC58583-BCD7-4E8D-8863-45293264E4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314"/>
          <a:stretch/>
        </p:blipFill>
        <p:spPr>
          <a:xfrm>
            <a:off x="9236" y="5264726"/>
            <a:ext cx="12192000" cy="1593273"/>
          </a:xfrm>
          <a:prstGeom prst="rect">
            <a:avLst/>
          </a:prstGeom>
        </p:spPr>
      </p:pic>
      <p:pic>
        <p:nvPicPr>
          <p:cNvPr id="15" name="图片 14">
            <a:extLst>
              <a:ext uri="{FF2B5EF4-FFF2-40B4-BE49-F238E27FC236}">
                <a16:creationId xmlns:a16="http://schemas.microsoft.com/office/drawing/2014/main" id="{E0257FE5-E67B-413D-94C8-A0535126CF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836" r="7089"/>
          <a:stretch/>
        </p:blipFill>
        <p:spPr>
          <a:xfrm>
            <a:off x="-9236" y="226767"/>
            <a:ext cx="4211782" cy="485305"/>
          </a:xfrm>
          <a:prstGeom prst="rect">
            <a:avLst/>
          </a:prstGeom>
        </p:spPr>
      </p:pic>
      <p:pic>
        <p:nvPicPr>
          <p:cNvPr id="17" name="图片 16">
            <a:extLst>
              <a:ext uri="{FF2B5EF4-FFF2-40B4-BE49-F238E27FC236}">
                <a16:creationId xmlns:a16="http://schemas.microsoft.com/office/drawing/2014/main" id="{6DE23484-691B-4130-960C-993DF87BF5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369964" y="85792"/>
            <a:ext cx="717292" cy="767254"/>
          </a:xfrm>
          <a:prstGeom prst="rect">
            <a:avLst/>
          </a:prstGeom>
        </p:spPr>
      </p:pic>
      <p:pic>
        <p:nvPicPr>
          <p:cNvPr id="9" name="图片 8">
            <a:extLst>
              <a:ext uri="{FF2B5EF4-FFF2-40B4-BE49-F238E27FC236}">
                <a16:creationId xmlns:a16="http://schemas.microsoft.com/office/drawing/2014/main" id="{8D1ACAA1-0A81-44BC-BBCF-D6F3282AB99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3" b="13018"/>
          <a:stretch/>
        </p:blipFill>
        <p:spPr>
          <a:xfrm>
            <a:off x="5507817" y="6077527"/>
            <a:ext cx="1176366" cy="638920"/>
          </a:xfrm>
          <a:prstGeom prst="rect">
            <a:avLst/>
          </a:prstGeom>
          <a:ln>
            <a:noFill/>
          </a:ln>
          <a:effectLst>
            <a:outerShdw blurRad="190500" algn="tl" rotWithShape="0">
              <a:srgbClr val="000000">
                <a:alpha val="70000"/>
              </a:srgbClr>
            </a:outerShdw>
          </a:effectLst>
        </p:spPr>
      </p:pic>
      <p:graphicFrame>
        <p:nvGraphicFramePr>
          <p:cNvPr id="5" name="图表 4">
            <a:extLst>
              <a:ext uri="{FF2B5EF4-FFF2-40B4-BE49-F238E27FC236}">
                <a16:creationId xmlns:a16="http://schemas.microsoft.com/office/drawing/2014/main" id="{C80FF62A-99DF-4836-B3B8-EC3545272D59}"/>
              </a:ext>
            </a:extLst>
          </p:cNvPr>
          <p:cNvGraphicFramePr/>
          <p:nvPr>
            <p:extLst>
              <p:ext uri="{D42A27DB-BD31-4B8C-83A1-F6EECF244321}">
                <p14:modId xmlns:p14="http://schemas.microsoft.com/office/powerpoint/2010/main" val="2593964861"/>
              </p:ext>
            </p:extLst>
          </p:nvPr>
        </p:nvGraphicFramePr>
        <p:xfrm>
          <a:off x="2032000" y="751586"/>
          <a:ext cx="8128000" cy="3187315"/>
        </p:xfrm>
        <a:graphic>
          <a:graphicData uri="http://schemas.openxmlformats.org/drawingml/2006/chart">
            <c:chart xmlns:c="http://schemas.openxmlformats.org/drawingml/2006/chart" xmlns:r="http://schemas.openxmlformats.org/officeDocument/2006/relationships" r:id="rId9"/>
          </a:graphicData>
        </a:graphic>
      </p:graphicFrame>
      <p:sp>
        <p:nvSpPr>
          <p:cNvPr id="11" name="矩形 10">
            <a:extLst>
              <a:ext uri="{FF2B5EF4-FFF2-40B4-BE49-F238E27FC236}">
                <a16:creationId xmlns:a16="http://schemas.microsoft.com/office/drawing/2014/main" id="{EACED5B0-AC5A-47E7-9BD6-7AB1CF7791E6}"/>
              </a:ext>
            </a:extLst>
          </p:cNvPr>
          <p:cNvSpPr/>
          <p:nvPr/>
        </p:nvSpPr>
        <p:spPr>
          <a:xfrm>
            <a:off x="1308692" y="4090322"/>
            <a:ext cx="9574615" cy="1200329"/>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今年要完成铁路投资</a:t>
            </a:r>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7320</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亿元、公路水运投资</a:t>
            </a:r>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1.8</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万亿元左右，水利在建投资规模达到</a:t>
            </a:r>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1</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万亿元。重大基础设施建设继续向中西部地区倾斜。实施新一轮重大技术改造升级工程。中央预算内投资安排</a:t>
            </a:r>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5376</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亿元，比去年增加</a:t>
            </a:r>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300</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亿元。落实鼓励民间投资政策措施，在铁路、民航、油气、电信等领域推出一批有吸引力的项目，务必使民间资本进得来、能发展。</a:t>
            </a:r>
            <a:endParaRPr lang="zh-CN" altLang="en-US" dirty="0"/>
          </a:p>
        </p:txBody>
      </p:sp>
      <p:sp>
        <p:nvSpPr>
          <p:cNvPr id="10" name="矩形 9">
            <a:extLst>
              <a:ext uri="{FF2B5EF4-FFF2-40B4-BE49-F238E27FC236}">
                <a16:creationId xmlns:a16="http://schemas.microsoft.com/office/drawing/2014/main" id="{E729BDA8-2CA4-495A-AAAA-E9B9001337B2}"/>
              </a:ext>
            </a:extLst>
          </p:cNvPr>
          <p:cNvSpPr/>
          <p:nvPr/>
        </p:nvSpPr>
        <p:spPr>
          <a:xfrm>
            <a:off x="380746" y="266281"/>
            <a:ext cx="2914580" cy="369332"/>
          </a:xfrm>
          <a:prstGeom prst="rect">
            <a:avLst/>
          </a:prstGeom>
        </p:spPr>
        <p:txBody>
          <a:bodyPr wrap="none">
            <a:spAutoFit/>
          </a:bodyPr>
          <a:lstStyle/>
          <a:p>
            <a:pPr algn="ctr"/>
            <a:r>
              <a:rPr lang="en-US" altLang="zh-CN"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2018</a:t>
            </a:r>
            <a:r>
              <a:rPr lang="zh-CN" altLang="en-US"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年 政 府 工 作 建 议</a:t>
            </a:r>
          </a:p>
        </p:txBody>
      </p:sp>
    </p:spTree>
    <p:extLst>
      <p:ext uri="{BB962C8B-B14F-4D97-AF65-F5344CB8AC3E}">
        <p14:creationId xmlns:p14="http://schemas.microsoft.com/office/powerpoint/2010/main" val="9124226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airplan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5EC58583-BCD7-4E8D-8863-45293264E4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314"/>
          <a:stretch/>
        </p:blipFill>
        <p:spPr>
          <a:xfrm>
            <a:off x="9236" y="5264726"/>
            <a:ext cx="12192000" cy="1593273"/>
          </a:xfrm>
          <a:prstGeom prst="rect">
            <a:avLst/>
          </a:prstGeom>
        </p:spPr>
      </p:pic>
      <p:pic>
        <p:nvPicPr>
          <p:cNvPr id="15" name="图片 14">
            <a:extLst>
              <a:ext uri="{FF2B5EF4-FFF2-40B4-BE49-F238E27FC236}">
                <a16:creationId xmlns:a16="http://schemas.microsoft.com/office/drawing/2014/main" id="{E0257FE5-E67B-413D-94C8-A0535126CF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836" r="7089"/>
          <a:stretch/>
        </p:blipFill>
        <p:spPr>
          <a:xfrm>
            <a:off x="-9236" y="226767"/>
            <a:ext cx="4211782" cy="485305"/>
          </a:xfrm>
          <a:prstGeom prst="rect">
            <a:avLst/>
          </a:prstGeom>
        </p:spPr>
      </p:pic>
      <p:pic>
        <p:nvPicPr>
          <p:cNvPr id="17" name="图片 16">
            <a:extLst>
              <a:ext uri="{FF2B5EF4-FFF2-40B4-BE49-F238E27FC236}">
                <a16:creationId xmlns:a16="http://schemas.microsoft.com/office/drawing/2014/main" id="{6DE23484-691B-4130-960C-993DF87BF5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369964" y="85792"/>
            <a:ext cx="717292" cy="767254"/>
          </a:xfrm>
          <a:prstGeom prst="rect">
            <a:avLst/>
          </a:prstGeom>
        </p:spPr>
      </p:pic>
      <p:pic>
        <p:nvPicPr>
          <p:cNvPr id="9" name="图片 8">
            <a:extLst>
              <a:ext uri="{FF2B5EF4-FFF2-40B4-BE49-F238E27FC236}">
                <a16:creationId xmlns:a16="http://schemas.microsoft.com/office/drawing/2014/main" id="{BEAF2CF8-FEBC-424B-9945-0405EF66C04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3" b="13018"/>
          <a:stretch/>
        </p:blipFill>
        <p:spPr>
          <a:xfrm>
            <a:off x="5507817" y="6077527"/>
            <a:ext cx="1176366" cy="638920"/>
          </a:xfrm>
          <a:prstGeom prst="rect">
            <a:avLst/>
          </a:prstGeom>
          <a:ln>
            <a:noFill/>
          </a:ln>
          <a:effectLst>
            <a:outerShdw blurRad="190500" algn="tl" rotWithShape="0">
              <a:srgbClr val="000000">
                <a:alpha val="70000"/>
              </a:srgbClr>
            </a:outerShdw>
          </a:effectLst>
        </p:spPr>
      </p:pic>
      <p:graphicFrame>
        <p:nvGraphicFramePr>
          <p:cNvPr id="2" name="图示 1">
            <a:extLst>
              <a:ext uri="{FF2B5EF4-FFF2-40B4-BE49-F238E27FC236}">
                <a16:creationId xmlns:a16="http://schemas.microsoft.com/office/drawing/2014/main" id="{49B0EC0A-C0F1-4C20-8F02-CF3A93C97CAD}"/>
              </a:ext>
            </a:extLst>
          </p:cNvPr>
          <p:cNvGraphicFramePr/>
          <p:nvPr>
            <p:extLst>
              <p:ext uri="{D42A27DB-BD31-4B8C-83A1-F6EECF244321}">
                <p14:modId xmlns:p14="http://schemas.microsoft.com/office/powerpoint/2010/main" val="3728583604"/>
              </p:ext>
            </p:extLst>
          </p:nvPr>
        </p:nvGraphicFramePr>
        <p:xfrm>
          <a:off x="-9236" y="1525745"/>
          <a:ext cx="12192000" cy="121073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0" name="矩形 9">
            <a:extLst>
              <a:ext uri="{FF2B5EF4-FFF2-40B4-BE49-F238E27FC236}">
                <a16:creationId xmlns:a16="http://schemas.microsoft.com/office/drawing/2014/main" id="{96E46A65-DB05-498A-BC17-688C4E1944A1}"/>
              </a:ext>
            </a:extLst>
          </p:cNvPr>
          <p:cNvSpPr/>
          <p:nvPr/>
        </p:nvSpPr>
        <p:spPr>
          <a:xfrm>
            <a:off x="161762" y="2828861"/>
            <a:ext cx="1861002" cy="1754326"/>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加强全方位公共就业服务，大规模开展职业技能培训，运用“互联网</a:t>
            </a:r>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发展新就业形态。</a:t>
            </a:r>
            <a:endParaRPr lang="zh-CN" altLang="en-US" dirty="0"/>
          </a:p>
        </p:txBody>
      </p:sp>
      <p:sp>
        <p:nvSpPr>
          <p:cNvPr id="11" name="矩形 10">
            <a:extLst>
              <a:ext uri="{FF2B5EF4-FFF2-40B4-BE49-F238E27FC236}">
                <a16:creationId xmlns:a16="http://schemas.microsoft.com/office/drawing/2014/main" id="{090F39B7-8488-4765-9751-E20A974143B9}"/>
              </a:ext>
            </a:extLst>
          </p:cNvPr>
          <p:cNvSpPr/>
          <p:nvPr/>
        </p:nvSpPr>
        <p:spPr>
          <a:xfrm>
            <a:off x="4966118" y="2828860"/>
            <a:ext cx="1953366" cy="1477328"/>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推动城乡义务教育一体化发展，教育投入继续向困难地区和薄弱环节倾斜。</a:t>
            </a:r>
            <a:endParaRPr lang="zh-CN" altLang="en-US" dirty="0"/>
          </a:p>
        </p:txBody>
      </p:sp>
      <p:sp>
        <p:nvSpPr>
          <p:cNvPr id="12" name="矩形 11">
            <a:extLst>
              <a:ext uri="{FF2B5EF4-FFF2-40B4-BE49-F238E27FC236}">
                <a16:creationId xmlns:a16="http://schemas.microsoft.com/office/drawing/2014/main" id="{19CA0C9E-A263-4E65-A307-E548883C0B51}"/>
              </a:ext>
            </a:extLst>
          </p:cNvPr>
          <p:cNvSpPr/>
          <p:nvPr/>
        </p:nvSpPr>
        <p:spPr>
          <a:xfrm>
            <a:off x="2583288" y="2828861"/>
            <a:ext cx="1953366" cy="1754326"/>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继续提高退休人员基本养老金和城乡居民基础养老金。合理调整社会最低工资标准。</a:t>
            </a:r>
            <a:endParaRPr lang="zh-CN" altLang="en-US" dirty="0"/>
          </a:p>
        </p:txBody>
      </p:sp>
      <p:sp>
        <p:nvSpPr>
          <p:cNvPr id="13" name="矩形 12">
            <a:extLst>
              <a:ext uri="{FF2B5EF4-FFF2-40B4-BE49-F238E27FC236}">
                <a16:creationId xmlns:a16="http://schemas.microsoft.com/office/drawing/2014/main" id="{D81071AD-C121-4143-A468-0213D429BE76}"/>
              </a:ext>
            </a:extLst>
          </p:cNvPr>
          <p:cNvSpPr/>
          <p:nvPr/>
        </p:nvSpPr>
        <p:spPr>
          <a:xfrm>
            <a:off x="7403072" y="2828860"/>
            <a:ext cx="1953366" cy="2031325"/>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提高基本医保和大病保险保障水平，居民基本医保人均财政补助标准再增加</a:t>
            </a:r>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40</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元，一半用于大病保险。</a:t>
            </a:r>
            <a:endParaRPr lang="zh-CN" altLang="en-US" dirty="0"/>
          </a:p>
        </p:txBody>
      </p:sp>
      <p:sp>
        <p:nvSpPr>
          <p:cNvPr id="14" name="矩形 13">
            <a:extLst>
              <a:ext uri="{FF2B5EF4-FFF2-40B4-BE49-F238E27FC236}">
                <a16:creationId xmlns:a16="http://schemas.microsoft.com/office/drawing/2014/main" id="{FA8E4241-E6B7-4A6F-858A-1C73FBCB8D0D}"/>
              </a:ext>
            </a:extLst>
          </p:cNvPr>
          <p:cNvSpPr/>
          <p:nvPr/>
        </p:nvSpPr>
        <p:spPr>
          <a:xfrm>
            <a:off x="9770474" y="2830547"/>
            <a:ext cx="1953366" cy="2585323"/>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坚持房子是用来住的、不是用来炒的定位，落实地方主体责任，继续实行差别化调控，建立健全长效机制，促进房地产市场平稳健康发展。</a:t>
            </a:r>
            <a:endParaRPr lang="zh-CN" altLang="en-US" dirty="0"/>
          </a:p>
        </p:txBody>
      </p:sp>
      <p:sp>
        <p:nvSpPr>
          <p:cNvPr id="16" name="矩形 15">
            <a:extLst>
              <a:ext uri="{FF2B5EF4-FFF2-40B4-BE49-F238E27FC236}">
                <a16:creationId xmlns:a16="http://schemas.microsoft.com/office/drawing/2014/main" id="{EE6E1728-DE13-447A-89CB-65D34FC43863}"/>
              </a:ext>
            </a:extLst>
          </p:cNvPr>
          <p:cNvSpPr/>
          <p:nvPr/>
        </p:nvSpPr>
        <p:spPr>
          <a:xfrm>
            <a:off x="380746" y="266281"/>
            <a:ext cx="2914580" cy="369332"/>
          </a:xfrm>
          <a:prstGeom prst="rect">
            <a:avLst/>
          </a:prstGeom>
        </p:spPr>
        <p:txBody>
          <a:bodyPr wrap="none">
            <a:spAutoFit/>
          </a:bodyPr>
          <a:lstStyle/>
          <a:p>
            <a:pPr algn="ctr"/>
            <a:r>
              <a:rPr lang="en-US" altLang="zh-CN"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2018</a:t>
            </a:r>
            <a:r>
              <a:rPr lang="zh-CN" altLang="en-US"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年 政 府 工 作 建 议</a:t>
            </a:r>
          </a:p>
        </p:txBody>
      </p:sp>
    </p:spTree>
    <p:extLst>
      <p:ext uri="{BB962C8B-B14F-4D97-AF65-F5344CB8AC3E}">
        <p14:creationId xmlns:p14="http://schemas.microsoft.com/office/powerpoint/2010/main" val="4166737552"/>
      </p:ext>
    </p:extLst>
  </p:cSld>
  <p:clrMapOvr>
    <a:masterClrMapping/>
  </p:clrMapOvr>
  <mc:AlternateContent xmlns:mc="http://schemas.openxmlformats.org/markup-compatibility/2006" xmlns:p14="http://schemas.microsoft.com/office/powerpoint/2010/main">
    <mc:Choice Requires="p14">
      <p:transition spd="slow" p14:dur="1600" advClick="0" advTm="3000">
        <p:blinds dir="vert"/>
      </p:transition>
    </mc:Choice>
    <mc:Fallback xmlns="">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10" grpId="0"/>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9EBFFC3A-FCCF-4D8A-80EB-3D9CA742A35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201"/>
          <a:stretch/>
        </p:blipFill>
        <p:spPr>
          <a:xfrm>
            <a:off x="0" y="0"/>
            <a:ext cx="12192000" cy="6858000"/>
          </a:xfrm>
          <a:prstGeom prst="rect">
            <a:avLst/>
          </a:prstGeom>
        </p:spPr>
      </p:pic>
      <p:sp>
        <p:nvSpPr>
          <p:cNvPr id="6" name="矩形 5">
            <a:extLst>
              <a:ext uri="{FF2B5EF4-FFF2-40B4-BE49-F238E27FC236}">
                <a16:creationId xmlns:a16="http://schemas.microsoft.com/office/drawing/2014/main" id="{71398FCB-DF8E-4249-99AC-E4BD0599FBEF}"/>
              </a:ext>
            </a:extLst>
          </p:cNvPr>
          <p:cNvSpPr/>
          <p:nvPr/>
        </p:nvSpPr>
        <p:spPr>
          <a:xfrm>
            <a:off x="3027683" y="2690335"/>
            <a:ext cx="2749472" cy="707886"/>
          </a:xfrm>
          <a:prstGeom prst="rect">
            <a:avLst/>
          </a:prstGeom>
          <a:noFill/>
        </p:spPr>
        <p:txBody>
          <a:bodyPr wrap="none" lIns="91440" tIns="45720" rIns="91440" bIns="45720">
            <a:spAutoFit/>
          </a:bodyPr>
          <a:lstStyle/>
          <a:p>
            <a:pPr algn="ctr"/>
            <a:r>
              <a:rPr lang="zh-CN" altLang="en-US" sz="4000" b="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第</a:t>
            </a:r>
            <a:r>
              <a:rPr lang="zh-CN" altLang="en-US" sz="400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四</a:t>
            </a:r>
            <a:r>
              <a:rPr lang="zh-CN" altLang="en-US" sz="4000" b="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部分：</a:t>
            </a:r>
          </a:p>
        </p:txBody>
      </p:sp>
      <p:sp>
        <p:nvSpPr>
          <p:cNvPr id="8" name="矩形 7">
            <a:extLst>
              <a:ext uri="{FF2B5EF4-FFF2-40B4-BE49-F238E27FC236}">
                <a16:creationId xmlns:a16="http://schemas.microsoft.com/office/drawing/2014/main" id="{72E5C2FC-D8BA-4105-80EB-2583E215878C}"/>
              </a:ext>
            </a:extLst>
          </p:cNvPr>
          <p:cNvSpPr/>
          <p:nvPr/>
        </p:nvSpPr>
        <p:spPr>
          <a:xfrm>
            <a:off x="4402420" y="3398221"/>
            <a:ext cx="4698723" cy="769441"/>
          </a:xfrm>
          <a:prstGeom prst="rect">
            <a:avLst/>
          </a:prstGeom>
          <a:noFill/>
        </p:spPr>
        <p:txBody>
          <a:bodyPr wrap="none" lIns="91440" tIns="45720" rIns="91440" bIns="45720">
            <a:spAutoFit/>
          </a:bodyPr>
          <a:lstStyle/>
          <a:p>
            <a:pPr algn="ctr"/>
            <a:r>
              <a:rPr lang="zh-CN" altLang="en-US" sz="4400" b="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政府工作报告总结</a:t>
            </a:r>
          </a:p>
        </p:txBody>
      </p:sp>
      <p:sp>
        <p:nvSpPr>
          <p:cNvPr id="5" name="六边形 4">
            <a:extLst>
              <a:ext uri="{FF2B5EF4-FFF2-40B4-BE49-F238E27FC236}">
                <a16:creationId xmlns:a16="http://schemas.microsoft.com/office/drawing/2014/main" id="{EB79499A-298F-4130-97CE-FC4A8CE9B538}"/>
              </a:ext>
            </a:extLst>
          </p:cNvPr>
          <p:cNvSpPr/>
          <p:nvPr/>
        </p:nvSpPr>
        <p:spPr>
          <a:xfrm>
            <a:off x="2558471" y="2690335"/>
            <a:ext cx="7075055" cy="1477327"/>
          </a:xfrm>
          <a:prstGeom prst="hexagon">
            <a:avLst/>
          </a:prstGeom>
          <a:noFill/>
          <a:ln w="69850" cmpd="dbl">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295139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wind"/>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5EC58583-BCD7-4E8D-8863-45293264E4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314"/>
          <a:stretch/>
        </p:blipFill>
        <p:spPr>
          <a:xfrm>
            <a:off x="9236" y="5264726"/>
            <a:ext cx="12192000" cy="1593273"/>
          </a:xfrm>
          <a:prstGeom prst="rect">
            <a:avLst/>
          </a:prstGeom>
        </p:spPr>
      </p:pic>
      <p:pic>
        <p:nvPicPr>
          <p:cNvPr id="15" name="图片 14">
            <a:extLst>
              <a:ext uri="{FF2B5EF4-FFF2-40B4-BE49-F238E27FC236}">
                <a16:creationId xmlns:a16="http://schemas.microsoft.com/office/drawing/2014/main" id="{E0257FE5-E67B-413D-94C8-A0535126CF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836" r="7089"/>
          <a:stretch/>
        </p:blipFill>
        <p:spPr>
          <a:xfrm>
            <a:off x="-9236" y="226767"/>
            <a:ext cx="4211782" cy="485305"/>
          </a:xfrm>
          <a:prstGeom prst="rect">
            <a:avLst/>
          </a:prstGeom>
        </p:spPr>
      </p:pic>
      <p:pic>
        <p:nvPicPr>
          <p:cNvPr id="17" name="图片 16">
            <a:extLst>
              <a:ext uri="{FF2B5EF4-FFF2-40B4-BE49-F238E27FC236}">
                <a16:creationId xmlns:a16="http://schemas.microsoft.com/office/drawing/2014/main" id="{6DE23484-691B-4130-960C-993DF87BF5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369964" y="85792"/>
            <a:ext cx="717292" cy="767254"/>
          </a:xfrm>
          <a:prstGeom prst="rect">
            <a:avLst/>
          </a:prstGeom>
        </p:spPr>
      </p:pic>
      <p:sp>
        <p:nvSpPr>
          <p:cNvPr id="18" name="矩形 17">
            <a:extLst>
              <a:ext uri="{FF2B5EF4-FFF2-40B4-BE49-F238E27FC236}">
                <a16:creationId xmlns:a16="http://schemas.microsoft.com/office/drawing/2014/main" id="{6487B96A-0495-4AB8-AA27-3A5350035FBD}"/>
              </a:ext>
            </a:extLst>
          </p:cNvPr>
          <p:cNvSpPr/>
          <p:nvPr/>
        </p:nvSpPr>
        <p:spPr>
          <a:xfrm>
            <a:off x="547803" y="266281"/>
            <a:ext cx="2525051" cy="369332"/>
          </a:xfrm>
          <a:prstGeom prst="rect">
            <a:avLst/>
          </a:prstGeom>
        </p:spPr>
        <p:txBody>
          <a:bodyPr wrap="none">
            <a:spAutoFit/>
          </a:bodyPr>
          <a:lstStyle/>
          <a:p>
            <a:pPr algn="ctr"/>
            <a:r>
              <a:rPr lang="zh-CN" altLang="en-US"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请 在 此 处 添 加 标 题</a:t>
            </a:r>
          </a:p>
        </p:txBody>
      </p:sp>
      <p:pic>
        <p:nvPicPr>
          <p:cNvPr id="19" name="图片 18">
            <a:extLst>
              <a:ext uri="{FF2B5EF4-FFF2-40B4-BE49-F238E27FC236}">
                <a16:creationId xmlns:a16="http://schemas.microsoft.com/office/drawing/2014/main" id="{DED9C65F-E7B6-48FC-B071-A52B04C25FC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3" b="13018"/>
          <a:stretch/>
        </p:blipFill>
        <p:spPr>
          <a:xfrm>
            <a:off x="5507817" y="6077527"/>
            <a:ext cx="1176366" cy="638920"/>
          </a:xfrm>
          <a:prstGeom prst="rect">
            <a:avLst/>
          </a:prstGeom>
          <a:ln>
            <a:noFill/>
          </a:ln>
          <a:effectLst>
            <a:outerShdw blurRad="190500" algn="tl" rotWithShape="0">
              <a:srgbClr val="000000">
                <a:alpha val="70000"/>
              </a:srgbClr>
            </a:outerShdw>
          </a:effectLst>
        </p:spPr>
      </p:pic>
      <p:pic>
        <p:nvPicPr>
          <p:cNvPr id="21" name="图片 20">
            <a:extLst>
              <a:ext uri="{FF2B5EF4-FFF2-40B4-BE49-F238E27FC236}">
                <a16:creationId xmlns:a16="http://schemas.microsoft.com/office/drawing/2014/main" id="{DD28512D-9FF5-43A4-AA4A-13A192636EDC}"/>
              </a:ext>
            </a:extLst>
          </p:cNvPr>
          <p:cNvPicPr>
            <a:picLocks noChangeAspect="1"/>
          </p:cNvPicPr>
          <p:nvPr/>
        </p:nvPicPr>
        <p:blipFill rotWithShape="1">
          <a:blip r:embed="rId9">
            <a:extLst>
              <a:ext uri="{28A0092B-C50C-407E-A947-70E740481C1C}">
                <a14:useLocalDpi xmlns:a14="http://schemas.microsoft.com/office/drawing/2010/main" val="0"/>
              </a:ext>
            </a:extLst>
          </a:blip>
          <a:srcRect t="10699" b="439"/>
          <a:stretch/>
        </p:blipFill>
        <p:spPr>
          <a:xfrm>
            <a:off x="-9236" y="1553118"/>
            <a:ext cx="6105236" cy="3179122"/>
          </a:xfrm>
          <a:prstGeom prst="rect">
            <a:avLst/>
          </a:prstGeom>
        </p:spPr>
      </p:pic>
      <p:sp>
        <p:nvSpPr>
          <p:cNvPr id="22" name="矩形 21">
            <a:extLst>
              <a:ext uri="{FF2B5EF4-FFF2-40B4-BE49-F238E27FC236}">
                <a16:creationId xmlns:a16="http://schemas.microsoft.com/office/drawing/2014/main" id="{5DA5F731-2D40-4BD9-9BC7-8E1256BD0018}"/>
              </a:ext>
            </a:extLst>
          </p:cNvPr>
          <p:cNvSpPr/>
          <p:nvPr/>
        </p:nvSpPr>
        <p:spPr>
          <a:xfrm>
            <a:off x="6096000" y="1553118"/>
            <a:ext cx="6105236" cy="3179122"/>
          </a:xfrm>
          <a:prstGeom prst="rect">
            <a:avLst/>
          </a:prstGeom>
          <a:solidFill>
            <a:srgbClr val="BF00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9D8611A4-384F-42A3-B626-F1FAD4E32422}"/>
              </a:ext>
            </a:extLst>
          </p:cNvPr>
          <p:cNvSpPr/>
          <p:nvPr/>
        </p:nvSpPr>
        <p:spPr>
          <a:xfrm>
            <a:off x="6497782" y="2265516"/>
            <a:ext cx="5292436" cy="1754326"/>
          </a:xfrm>
          <a:prstGeom prst="rect">
            <a:avLst/>
          </a:prstGeom>
        </p:spPr>
        <p:txBody>
          <a:bodyPr wrap="square">
            <a:spAutoFit/>
          </a:bodyPr>
          <a:lstStyle/>
          <a:p>
            <a:r>
              <a:rPr lang="zh-CN" altLang="en-US"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       </a:t>
            </a:r>
            <a:r>
              <a:rPr lang="en-US" altLang="zh-CN"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2018</a:t>
            </a:r>
            <a:r>
              <a:rPr lang="zh-CN" altLang="en-US"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年全国两会即中华人民共和国第十三届全国人民代表大会第一次会议和中国人民政治协商会议第十三届全国委员会第一次会议。</a:t>
            </a:r>
            <a:endParaRPr lang="en-US" altLang="zh-CN"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endParaRPr>
          </a:p>
          <a:p>
            <a:r>
              <a:rPr lang="en-US" altLang="zh-CN"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      </a:t>
            </a:r>
            <a:r>
              <a:rPr lang="zh-CN" altLang="en-US"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 </a:t>
            </a:r>
            <a:r>
              <a:rPr lang="en-US" altLang="zh-CN"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2018</a:t>
            </a:r>
            <a:r>
              <a:rPr lang="zh-CN" altLang="en-US"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年</a:t>
            </a:r>
            <a:r>
              <a:rPr lang="en-US" altLang="zh-CN"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2</a:t>
            </a:r>
            <a:r>
              <a:rPr lang="zh-CN" altLang="en-US"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月</a:t>
            </a:r>
            <a:r>
              <a:rPr lang="en-US" altLang="zh-CN"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27</a:t>
            </a:r>
            <a:r>
              <a:rPr lang="zh-CN" altLang="en-US"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日，十三届全国人大一次会议、全国政协十三届一次会议分别于</a:t>
            </a:r>
            <a:r>
              <a:rPr lang="en-US" altLang="zh-CN"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2018</a:t>
            </a:r>
            <a:r>
              <a:rPr lang="zh-CN" altLang="en-US"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年</a:t>
            </a:r>
            <a:r>
              <a:rPr lang="en-US" altLang="zh-CN"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3</a:t>
            </a:r>
            <a:r>
              <a:rPr lang="zh-CN" altLang="en-US"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月</a:t>
            </a:r>
            <a:r>
              <a:rPr lang="en-US" altLang="zh-CN"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5</a:t>
            </a:r>
            <a:r>
              <a:rPr lang="zh-CN" altLang="en-US"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日和</a:t>
            </a:r>
            <a:r>
              <a:rPr lang="en-US" altLang="zh-CN"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3</a:t>
            </a:r>
            <a:r>
              <a:rPr lang="zh-CN" altLang="en-US"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月</a:t>
            </a:r>
            <a:r>
              <a:rPr lang="en-US" altLang="zh-CN"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3</a:t>
            </a:r>
            <a:r>
              <a:rPr lang="zh-CN" altLang="en-US" dirty="0">
                <a:gradFill>
                  <a:gsLst>
                    <a:gs pos="0">
                      <a:schemeClr val="accent1">
                        <a:lumMod val="40000"/>
                        <a:lumOff val="60000"/>
                      </a:schemeClr>
                    </a:gs>
                    <a:gs pos="100000">
                      <a:schemeClr val="bg1"/>
                    </a:gs>
                  </a:gsLst>
                  <a:lin ang="5400000" scaled="0"/>
                </a:gradFill>
                <a:latin typeface="方正粗倩简体" panose="03000509000000000000" pitchFamily="65" charset="-122"/>
                <a:ea typeface="方正粗倩简体" panose="03000509000000000000" pitchFamily="65" charset="-122"/>
              </a:rPr>
              <a:t>日在京开幕。</a:t>
            </a:r>
          </a:p>
        </p:txBody>
      </p:sp>
    </p:spTree>
    <p:extLst>
      <p:ext uri="{BB962C8B-B14F-4D97-AF65-F5344CB8AC3E}">
        <p14:creationId xmlns:p14="http://schemas.microsoft.com/office/powerpoint/2010/main" val="3695368442"/>
      </p:ext>
    </p:extLst>
  </p:cSld>
  <p:clrMapOvr>
    <a:masterClrMapping/>
  </p:clrMapOvr>
  <mc:AlternateContent xmlns:mc="http://schemas.openxmlformats.org/markup-compatibility/2006" xmlns:p14="http://schemas.microsoft.com/office/powerpoint/2010/main">
    <mc:Choice Requires="p14">
      <p:transition spd="slow" p14:dur="800" advClick="0" advTm="3000">
        <p:circle/>
      </p:transition>
    </mc:Choice>
    <mc:Fallback xmlns="">
      <p:transition spd="slow" advClick="0"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5EC58583-BCD7-4E8D-8863-45293264E4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314"/>
          <a:stretch/>
        </p:blipFill>
        <p:spPr>
          <a:xfrm>
            <a:off x="9236" y="5264726"/>
            <a:ext cx="12192000" cy="1593273"/>
          </a:xfrm>
          <a:prstGeom prst="rect">
            <a:avLst/>
          </a:prstGeom>
        </p:spPr>
      </p:pic>
      <p:pic>
        <p:nvPicPr>
          <p:cNvPr id="15" name="图片 14">
            <a:extLst>
              <a:ext uri="{FF2B5EF4-FFF2-40B4-BE49-F238E27FC236}">
                <a16:creationId xmlns:a16="http://schemas.microsoft.com/office/drawing/2014/main" id="{E0257FE5-E67B-413D-94C8-A0535126CF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836" r="7089"/>
          <a:stretch/>
        </p:blipFill>
        <p:spPr>
          <a:xfrm>
            <a:off x="-9236" y="226767"/>
            <a:ext cx="4211782" cy="485305"/>
          </a:xfrm>
          <a:prstGeom prst="rect">
            <a:avLst/>
          </a:prstGeom>
        </p:spPr>
      </p:pic>
      <p:pic>
        <p:nvPicPr>
          <p:cNvPr id="17" name="图片 16">
            <a:extLst>
              <a:ext uri="{FF2B5EF4-FFF2-40B4-BE49-F238E27FC236}">
                <a16:creationId xmlns:a16="http://schemas.microsoft.com/office/drawing/2014/main" id="{6DE23484-691B-4130-960C-993DF87BF5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369964" y="85792"/>
            <a:ext cx="717292" cy="767254"/>
          </a:xfrm>
          <a:prstGeom prst="rect">
            <a:avLst/>
          </a:prstGeom>
        </p:spPr>
      </p:pic>
      <p:sp>
        <p:nvSpPr>
          <p:cNvPr id="8" name="矩形 7">
            <a:extLst>
              <a:ext uri="{FF2B5EF4-FFF2-40B4-BE49-F238E27FC236}">
                <a16:creationId xmlns:a16="http://schemas.microsoft.com/office/drawing/2014/main" id="{43DAC634-8C68-4BA1-80FB-4BAC85F47A97}"/>
              </a:ext>
            </a:extLst>
          </p:cNvPr>
          <p:cNvSpPr/>
          <p:nvPr/>
        </p:nvSpPr>
        <p:spPr>
          <a:xfrm>
            <a:off x="547804" y="266281"/>
            <a:ext cx="2525051" cy="369332"/>
          </a:xfrm>
          <a:prstGeom prst="rect">
            <a:avLst/>
          </a:prstGeom>
        </p:spPr>
        <p:txBody>
          <a:bodyPr wrap="none">
            <a:spAutoFit/>
          </a:bodyPr>
          <a:lstStyle/>
          <a:p>
            <a:pPr algn="ctr"/>
            <a:r>
              <a:rPr lang="zh-CN" altLang="en-US"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政 府 工 作 报 告 总 结</a:t>
            </a:r>
          </a:p>
        </p:txBody>
      </p:sp>
      <p:pic>
        <p:nvPicPr>
          <p:cNvPr id="9" name="图片 8">
            <a:extLst>
              <a:ext uri="{FF2B5EF4-FFF2-40B4-BE49-F238E27FC236}">
                <a16:creationId xmlns:a16="http://schemas.microsoft.com/office/drawing/2014/main" id="{410F4CC7-AE5B-4652-9DDF-1F1C96652C5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3" b="13018"/>
          <a:stretch/>
        </p:blipFill>
        <p:spPr>
          <a:xfrm>
            <a:off x="5507817" y="6077527"/>
            <a:ext cx="1176366" cy="638920"/>
          </a:xfrm>
          <a:prstGeom prst="rect">
            <a:avLst/>
          </a:prstGeom>
          <a:ln>
            <a:noFill/>
          </a:ln>
          <a:effectLst>
            <a:outerShdw blurRad="190500" algn="tl" rotWithShape="0">
              <a:srgbClr val="000000">
                <a:alpha val="70000"/>
              </a:srgbClr>
            </a:outerShdw>
          </a:effectLst>
        </p:spPr>
      </p:pic>
      <p:pic>
        <p:nvPicPr>
          <p:cNvPr id="4" name="图片 3">
            <a:extLst>
              <a:ext uri="{FF2B5EF4-FFF2-40B4-BE49-F238E27FC236}">
                <a16:creationId xmlns:a16="http://schemas.microsoft.com/office/drawing/2014/main" id="{64B2FAD3-41CE-493C-ADE6-38847EC87F7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50046" y="1524873"/>
            <a:ext cx="4925881" cy="3010261"/>
          </a:xfrm>
          <a:prstGeom prst="rect">
            <a:avLst/>
          </a:prstGeom>
          <a:ln w="38100" cap="sq">
            <a:solidFill>
              <a:srgbClr val="C00000"/>
            </a:solidFill>
            <a:prstDash val="solid"/>
            <a:miter lim="800000"/>
          </a:ln>
          <a:effectLst>
            <a:outerShdw blurRad="50800" dist="38100" dir="2700000" algn="tl" rotWithShape="0">
              <a:srgbClr val="000000">
                <a:alpha val="43000"/>
              </a:srgbClr>
            </a:outerShdw>
          </a:effectLst>
        </p:spPr>
      </p:pic>
      <p:sp>
        <p:nvSpPr>
          <p:cNvPr id="5" name="半闭框 4">
            <a:extLst>
              <a:ext uri="{FF2B5EF4-FFF2-40B4-BE49-F238E27FC236}">
                <a16:creationId xmlns:a16="http://schemas.microsoft.com/office/drawing/2014/main" id="{464501DC-0227-459F-A09D-DB228D169AA1}"/>
              </a:ext>
            </a:extLst>
          </p:cNvPr>
          <p:cNvSpPr/>
          <p:nvPr/>
        </p:nvSpPr>
        <p:spPr>
          <a:xfrm>
            <a:off x="6173612" y="1524873"/>
            <a:ext cx="921589" cy="921589"/>
          </a:xfrm>
          <a:prstGeom prst="halfFrame">
            <a:avLst>
              <a:gd name="adj1" fmla="val 19302"/>
              <a:gd name="adj2" fmla="val 2030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半闭框 10">
            <a:extLst>
              <a:ext uri="{FF2B5EF4-FFF2-40B4-BE49-F238E27FC236}">
                <a16:creationId xmlns:a16="http://schemas.microsoft.com/office/drawing/2014/main" id="{987186E3-F008-47EE-856F-C26A87587934}"/>
              </a:ext>
            </a:extLst>
          </p:cNvPr>
          <p:cNvSpPr/>
          <p:nvPr/>
        </p:nvSpPr>
        <p:spPr>
          <a:xfrm rot="10800000">
            <a:off x="10201885" y="3613545"/>
            <a:ext cx="921589" cy="921589"/>
          </a:xfrm>
          <a:prstGeom prst="halfFrame">
            <a:avLst>
              <a:gd name="adj1" fmla="val 19302"/>
              <a:gd name="adj2" fmla="val 2030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a:extLst>
              <a:ext uri="{FF2B5EF4-FFF2-40B4-BE49-F238E27FC236}">
                <a16:creationId xmlns:a16="http://schemas.microsoft.com/office/drawing/2014/main" id="{D78E2EB3-835A-4FFD-84A0-D69DD304A7A1}"/>
              </a:ext>
            </a:extLst>
          </p:cNvPr>
          <p:cNvSpPr/>
          <p:nvPr/>
        </p:nvSpPr>
        <p:spPr>
          <a:xfrm>
            <a:off x="6366555" y="1747753"/>
            <a:ext cx="4615485" cy="2585323"/>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我们要更加紧密地团结在以习近平同志为核心的党中央周围，高举中国特色社会主义伟大旗帜，以习近平新时代中国特色社会主义思想为指导，锐意进取，扎实工作，促进经济社会持续健康发展，为决胜全面建成小康社会、夺取新时代中国特色社会主义伟大胜利，为把我国建设成为富强民主文明和谐美丽的社会主义现代化强国、实现中华民族伟大复兴的中国梦作出新的贡献！</a:t>
            </a:r>
            <a:endParaRPr lang="zh-CN" altLang="en-US" dirty="0"/>
          </a:p>
        </p:txBody>
      </p:sp>
    </p:spTree>
    <p:extLst>
      <p:ext uri="{BB962C8B-B14F-4D97-AF65-F5344CB8AC3E}">
        <p14:creationId xmlns:p14="http://schemas.microsoft.com/office/powerpoint/2010/main" val="30832331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0-#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ppt_x"/>
                                          </p:val>
                                        </p:tav>
                                        <p:tav tm="100000">
                                          <p:val>
                                            <p:strVal val="#ppt_x"/>
                                          </p:val>
                                        </p:tav>
                                      </p:tavLst>
                                    </p:anim>
                                    <p:anim calcmode="lin" valueType="num">
                                      <p:cBhvr additive="base">
                                        <p:cTn id="15" dur="500" fill="hold"/>
                                        <p:tgtEl>
                                          <p:spTgt spid="11"/>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31"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5EC58583-BCD7-4E8D-8863-45293264E4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314"/>
          <a:stretch/>
        </p:blipFill>
        <p:spPr>
          <a:xfrm>
            <a:off x="9236" y="5264726"/>
            <a:ext cx="12192000" cy="1593273"/>
          </a:xfrm>
          <a:prstGeom prst="rect">
            <a:avLst/>
          </a:prstGeom>
        </p:spPr>
      </p:pic>
      <p:pic>
        <p:nvPicPr>
          <p:cNvPr id="15" name="图片 14">
            <a:extLst>
              <a:ext uri="{FF2B5EF4-FFF2-40B4-BE49-F238E27FC236}">
                <a16:creationId xmlns:a16="http://schemas.microsoft.com/office/drawing/2014/main" id="{E0257FE5-E67B-413D-94C8-A0535126CF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836" r="7089"/>
          <a:stretch/>
        </p:blipFill>
        <p:spPr>
          <a:xfrm>
            <a:off x="-9236" y="226767"/>
            <a:ext cx="4211782" cy="485305"/>
          </a:xfrm>
          <a:prstGeom prst="rect">
            <a:avLst/>
          </a:prstGeom>
        </p:spPr>
      </p:pic>
      <p:pic>
        <p:nvPicPr>
          <p:cNvPr id="17" name="图片 16">
            <a:extLst>
              <a:ext uri="{FF2B5EF4-FFF2-40B4-BE49-F238E27FC236}">
                <a16:creationId xmlns:a16="http://schemas.microsoft.com/office/drawing/2014/main" id="{6DE23484-691B-4130-960C-993DF87BF5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369964" y="85792"/>
            <a:ext cx="717292" cy="767254"/>
          </a:xfrm>
          <a:prstGeom prst="rect">
            <a:avLst/>
          </a:prstGeom>
        </p:spPr>
      </p:pic>
      <p:pic>
        <p:nvPicPr>
          <p:cNvPr id="9" name="图片 8">
            <a:extLst>
              <a:ext uri="{FF2B5EF4-FFF2-40B4-BE49-F238E27FC236}">
                <a16:creationId xmlns:a16="http://schemas.microsoft.com/office/drawing/2014/main" id="{4BE91360-3B07-403D-9DCD-CC0A5923645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3" b="13018"/>
          <a:stretch/>
        </p:blipFill>
        <p:spPr>
          <a:xfrm>
            <a:off x="5507817" y="6077527"/>
            <a:ext cx="1176366" cy="638920"/>
          </a:xfrm>
          <a:prstGeom prst="rect">
            <a:avLst/>
          </a:prstGeom>
          <a:ln>
            <a:noFill/>
          </a:ln>
          <a:effectLst>
            <a:outerShdw blurRad="190500" algn="tl" rotWithShape="0">
              <a:srgbClr val="000000">
                <a:alpha val="70000"/>
              </a:srgbClr>
            </a:outerShdw>
          </a:effectLst>
        </p:spPr>
      </p:pic>
      <p:graphicFrame>
        <p:nvGraphicFramePr>
          <p:cNvPr id="2" name="图示 1">
            <a:extLst>
              <a:ext uri="{FF2B5EF4-FFF2-40B4-BE49-F238E27FC236}">
                <a16:creationId xmlns:a16="http://schemas.microsoft.com/office/drawing/2014/main" id="{B4C176FF-669E-469D-849C-D6BE65091DFE}"/>
              </a:ext>
            </a:extLst>
          </p:cNvPr>
          <p:cNvGraphicFramePr/>
          <p:nvPr>
            <p:extLst>
              <p:ext uri="{D42A27DB-BD31-4B8C-83A1-F6EECF244321}">
                <p14:modId xmlns:p14="http://schemas.microsoft.com/office/powerpoint/2010/main" val="873565640"/>
              </p:ext>
            </p:extLst>
          </p:nvPr>
        </p:nvGraphicFramePr>
        <p:xfrm>
          <a:off x="1283855" y="1645337"/>
          <a:ext cx="9624290" cy="282709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0" name="矩形 9">
            <a:extLst>
              <a:ext uri="{FF2B5EF4-FFF2-40B4-BE49-F238E27FC236}">
                <a16:creationId xmlns:a16="http://schemas.microsoft.com/office/drawing/2014/main" id="{0F93768A-BD7A-4084-9118-BCD0B21C71C4}"/>
              </a:ext>
            </a:extLst>
          </p:cNvPr>
          <p:cNvSpPr/>
          <p:nvPr/>
        </p:nvSpPr>
        <p:spPr>
          <a:xfrm>
            <a:off x="547804" y="266281"/>
            <a:ext cx="2525051" cy="369332"/>
          </a:xfrm>
          <a:prstGeom prst="rect">
            <a:avLst/>
          </a:prstGeom>
        </p:spPr>
        <p:txBody>
          <a:bodyPr wrap="none">
            <a:spAutoFit/>
          </a:bodyPr>
          <a:lstStyle/>
          <a:p>
            <a:pPr algn="ctr"/>
            <a:r>
              <a:rPr lang="zh-CN" altLang="en-US"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政 府 工 作 报 告 总 结</a:t>
            </a:r>
          </a:p>
        </p:txBody>
      </p:sp>
    </p:spTree>
    <p:extLst>
      <p:ext uri="{BB962C8B-B14F-4D97-AF65-F5344CB8AC3E}">
        <p14:creationId xmlns:p14="http://schemas.microsoft.com/office/powerpoint/2010/main" val="3153436840"/>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5EC58583-BCD7-4E8D-8863-45293264E4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314"/>
          <a:stretch/>
        </p:blipFill>
        <p:spPr>
          <a:xfrm>
            <a:off x="9236" y="5264726"/>
            <a:ext cx="12192000" cy="1593273"/>
          </a:xfrm>
          <a:prstGeom prst="rect">
            <a:avLst/>
          </a:prstGeom>
        </p:spPr>
      </p:pic>
      <p:pic>
        <p:nvPicPr>
          <p:cNvPr id="15" name="图片 14">
            <a:extLst>
              <a:ext uri="{FF2B5EF4-FFF2-40B4-BE49-F238E27FC236}">
                <a16:creationId xmlns:a16="http://schemas.microsoft.com/office/drawing/2014/main" id="{E0257FE5-E67B-413D-94C8-A0535126CF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836" r="7089"/>
          <a:stretch/>
        </p:blipFill>
        <p:spPr>
          <a:xfrm>
            <a:off x="-9236" y="226767"/>
            <a:ext cx="4211782" cy="485305"/>
          </a:xfrm>
          <a:prstGeom prst="rect">
            <a:avLst/>
          </a:prstGeom>
        </p:spPr>
      </p:pic>
      <p:pic>
        <p:nvPicPr>
          <p:cNvPr id="17" name="图片 16">
            <a:extLst>
              <a:ext uri="{FF2B5EF4-FFF2-40B4-BE49-F238E27FC236}">
                <a16:creationId xmlns:a16="http://schemas.microsoft.com/office/drawing/2014/main" id="{6DE23484-691B-4130-960C-993DF87BF5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369964" y="85792"/>
            <a:ext cx="717292" cy="767254"/>
          </a:xfrm>
          <a:prstGeom prst="rect">
            <a:avLst/>
          </a:prstGeom>
        </p:spPr>
      </p:pic>
      <p:pic>
        <p:nvPicPr>
          <p:cNvPr id="9" name="图片 8">
            <a:extLst>
              <a:ext uri="{FF2B5EF4-FFF2-40B4-BE49-F238E27FC236}">
                <a16:creationId xmlns:a16="http://schemas.microsoft.com/office/drawing/2014/main" id="{DE9552CA-0154-490B-A882-C971A0CF080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3" b="13018"/>
          <a:stretch/>
        </p:blipFill>
        <p:spPr>
          <a:xfrm>
            <a:off x="5507817" y="6077527"/>
            <a:ext cx="1176366" cy="638920"/>
          </a:xfrm>
          <a:prstGeom prst="rect">
            <a:avLst/>
          </a:prstGeom>
          <a:ln>
            <a:noFill/>
          </a:ln>
          <a:effectLst>
            <a:outerShdw blurRad="190500" algn="tl" rotWithShape="0">
              <a:srgbClr val="000000">
                <a:alpha val="70000"/>
              </a:srgbClr>
            </a:outerShdw>
          </a:effectLst>
        </p:spPr>
      </p:pic>
      <p:graphicFrame>
        <p:nvGraphicFramePr>
          <p:cNvPr id="6" name="图表 5">
            <a:extLst>
              <a:ext uri="{FF2B5EF4-FFF2-40B4-BE49-F238E27FC236}">
                <a16:creationId xmlns:a16="http://schemas.microsoft.com/office/drawing/2014/main" id="{13737C71-CF6D-40FE-81ED-E7343BD8C226}"/>
              </a:ext>
            </a:extLst>
          </p:cNvPr>
          <p:cNvGraphicFramePr/>
          <p:nvPr>
            <p:extLst>
              <p:ext uri="{D42A27DB-BD31-4B8C-83A1-F6EECF244321}">
                <p14:modId xmlns:p14="http://schemas.microsoft.com/office/powerpoint/2010/main" val="755129258"/>
              </p:ext>
            </p:extLst>
          </p:nvPr>
        </p:nvGraphicFramePr>
        <p:xfrm>
          <a:off x="1731817" y="1011432"/>
          <a:ext cx="8728365" cy="3953933"/>
        </p:xfrm>
        <a:graphic>
          <a:graphicData uri="http://schemas.openxmlformats.org/drawingml/2006/chart">
            <c:chart xmlns:c="http://schemas.openxmlformats.org/drawingml/2006/chart" xmlns:r="http://schemas.openxmlformats.org/officeDocument/2006/relationships" r:id="rId9"/>
          </a:graphicData>
        </a:graphic>
      </p:graphicFrame>
      <p:sp>
        <p:nvSpPr>
          <p:cNvPr id="10" name="矩形 9">
            <a:extLst>
              <a:ext uri="{FF2B5EF4-FFF2-40B4-BE49-F238E27FC236}">
                <a16:creationId xmlns:a16="http://schemas.microsoft.com/office/drawing/2014/main" id="{0455DBA2-3E37-4F48-9BDF-87416DF87061}"/>
              </a:ext>
            </a:extLst>
          </p:cNvPr>
          <p:cNvSpPr/>
          <p:nvPr/>
        </p:nvSpPr>
        <p:spPr>
          <a:xfrm>
            <a:off x="547804" y="266281"/>
            <a:ext cx="2525051" cy="369332"/>
          </a:xfrm>
          <a:prstGeom prst="rect">
            <a:avLst/>
          </a:prstGeom>
        </p:spPr>
        <p:txBody>
          <a:bodyPr wrap="none">
            <a:spAutoFit/>
          </a:bodyPr>
          <a:lstStyle/>
          <a:p>
            <a:pPr algn="ctr"/>
            <a:r>
              <a:rPr lang="zh-CN" altLang="en-US"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政 府 工 作 报 告 总 结</a:t>
            </a:r>
          </a:p>
        </p:txBody>
      </p:sp>
    </p:spTree>
    <p:extLst>
      <p:ext uri="{BB962C8B-B14F-4D97-AF65-F5344CB8AC3E}">
        <p14:creationId xmlns:p14="http://schemas.microsoft.com/office/powerpoint/2010/main" val="3717847806"/>
      </p:ext>
    </p:extLst>
  </p:cSld>
  <p:clrMapOvr>
    <a:masterClrMapping/>
  </p:clrMapOvr>
  <p:transition spd="slow" advClick="0" advTm="3000">
    <p:comb/>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5EC58583-BCD7-4E8D-8863-45293264E4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314"/>
          <a:stretch/>
        </p:blipFill>
        <p:spPr>
          <a:xfrm>
            <a:off x="9236" y="5264726"/>
            <a:ext cx="12192000" cy="1593273"/>
          </a:xfrm>
          <a:prstGeom prst="rect">
            <a:avLst/>
          </a:prstGeom>
        </p:spPr>
      </p:pic>
      <p:pic>
        <p:nvPicPr>
          <p:cNvPr id="15" name="图片 14">
            <a:extLst>
              <a:ext uri="{FF2B5EF4-FFF2-40B4-BE49-F238E27FC236}">
                <a16:creationId xmlns:a16="http://schemas.microsoft.com/office/drawing/2014/main" id="{E0257FE5-E67B-413D-94C8-A0535126CF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836" r="7089"/>
          <a:stretch/>
        </p:blipFill>
        <p:spPr>
          <a:xfrm>
            <a:off x="-9236" y="226767"/>
            <a:ext cx="4211782" cy="485305"/>
          </a:xfrm>
          <a:prstGeom prst="rect">
            <a:avLst/>
          </a:prstGeom>
        </p:spPr>
      </p:pic>
      <p:pic>
        <p:nvPicPr>
          <p:cNvPr id="17" name="图片 16">
            <a:extLst>
              <a:ext uri="{FF2B5EF4-FFF2-40B4-BE49-F238E27FC236}">
                <a16:creationId xmlns:a16="http://schemas.microsoft.com/office/drawing/2014/main" id="{6DE23484-691B-4130-960C-993DF87BF5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369964" y="85792"/>
            <a:ext cx="717292" cy="767254"/>
          </a:xfrm>
          <a:prstGeom prst="rect">
            <a:avLst/>
          </a:prstGeom>
        </p:spPr>
      </p:pic>
      <p:pic>
        <p:nvPicPr>
          <p:cNvPr id="9" name="图片 8">
            <a:extLst>
              <a:ext uri="{FF2B5EF4-FFF2-40B4-BE49-F238E27FC236}">
                <a16:creationId xmlns:a16="http://schemas.microsoft.com/office/drawing/2014/main" id="{5B7CA830-9550-499B-9C1B-FB499B732A3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3" b="13018"/>
          <a:stretch/>
        </p:blipFill>
        <p:spPr>
          <a:xfrm>
            <a:off x="5507817" y="6077527"/>
            <a:ext cx="1176366" cy="638920"/>
          </a:xfrm>
          <a:prstGeom prst="rect">
            <a:avLst/>
          </a:prstGeom>
          <a:ln>
            <a:noFill/>
          </a:ln>
          <a:effectLst>
            <a:outerShdw blurRad="190500" algn="tl" rotWithShape="0">
              <a:srgbClr val="000000">
                <a:alpha val="70000"/>
              </a:srgbClr>
            </a:outerShdw>
          </a:effectLst>
        </p:spPr>
      </p:pic>
      <p:graphicFrame>
        <p:nvGraphicFramePr>
          <p:cNvPr id="2" name="图示 1">
            <a:extLst>
              <a:ext uri="{FF2B5EF4-FFF2-40B4-BE49-F238E27FC236}">
                <a16:creationId xmlns:a16="http://schemas.microsoft.com/office/drawing/2014/main" id="{1D4FE00E-E321-423A-9581-C7BA540A8612}"/>
              </a:ext>
            </a:extLst>
          </p:cNvPr>
          <p:cNvGraphicFramePr/>
          <p:nvPr>
            <p:extLst>
              <p:ext uri="{D42A27DB-BD31-4B8C-83A1-F6EECF244321}">
                <p14:modId xmlns:p14="http://schemas.microsoft.com/office/powerpoint/2010/main" val="582737077"/>
              </p:ext>
            </p:extLst>
          </p:nvPr>
        </p:nvGraphicFramePr>
        <p:xfrm>
          <a:off x="7259782" y="1327132"/>
          <a:ext cx="4645891" cy="420373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0" name="矩形 9">
            <a:extLst>
              <a:ext uri="{FF2B5EF4-FFF2-40B4-BE49-F238E27FC236}">
                <a16:creationId xmlns:a16="http://schemas.microsoft.com/office/drawing/2014/main" id="{402AA5FA-429D-4F44-B388-B42884259E00}"/>
              </a:ext>
            </a:extLst>
          </p:cNvPr>
          <p:cNvSpPr/>
          <p:nvPr/>
        </p:nvSpPr>
        <p:spPr>
          <a:xfrm>
            <a:off x="1089886" y="1726269"/>
            <a:ext cx="5357091" cy="3139321"/>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中国与世界各国发展紧密相连、命运休戚与共。我们将始终不渝走和平发展道路，推动构建新型国际关系。积极参与改革完善全球治理，致力于建设开放型世界经济。</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推进大国协调合作，深化同周边国家睦邻友好和共同发展，加强同发展中国家团结合作。办好博鳌亚洲论坛年会、上海合作组织峰会、中非合作论坛峰会等主场外交。继续为解决国际和地区热点问题发挥负责任大国作用。</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完善海外利益安全保障体系。中国愿与各国一道，为推动构建人类命运共同体不懈努力！</a:t>
            </a:r>
          </a:p>
        </p:txBody>
      </p:sp>
      <p:sp>
        <p:nvSpPr>
          <p:cNvPr id="11" name="矩形 10">
            <a:extLst>
              <a:ext uri="{FF2B5EF4-FFF2-40B4-BE49-F238E27FC236}">
                <a16:creationId xmlns:a16="http://schemas.microsoft.com/office/drawing/2014/main" id="{8F19F7AC-C38E-4CD2-A2BE-A5A8AB8FF882}"/>
              </a:ext>
            </a:extLst>
          </p:cNvPr>
          <p:cNvSpPr/>
          <p:nvPr/>
        </p:nvSpPr>
        <p:spPr>
          <a:xfrm>
            <a:off x="547804" y="266281"/>
            <a:ext cx="2525051" cy="369332"/>
          </a:xfrm>
          <a:prstGeom prst="rect">
            <a:avLst/>
          </a:prstGeom>
        </p:spPr>
        <p:txBody>
          <a:bodyPr wrap="none">
            <a:spAutoFit/>
          </a:bodyPr>
          <a:lstStyle/>
          <a:p>
            <a:pPr algn="ctr"/>
            <a:r>
              <a:rPr lang="zh-CN" altLang="en-US"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政 府 工 作 报 告 总 结</a:t>
            </a:r>
          </a:p>
        </p:txBody>
      </p:sp>
    </p:spTree>
    <p:extLst>
      <p:ext uri="{BB962C8B-B14F-4D97-AF65-F5344CB8AC3E}">
        <p14:creationId xmlns:p14="http://schemas.microsoft.com/office/powerpoint/2010/main" val="1905902160"/>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5" name="图片 4">
            <a:extLst>
              <a:ext uri="{FF2B5EF4-FFF2-40B4-BE49-F238E27FC236}">
                <a16:creationId xmlns:a16="http://schemas.microsoft.com/office/drawing/2014/main" id="{A92F92F4-8177-42AD-B703-7E507D544E1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201"/>
          <a:stretch/>
        </p:blipFill>
        <p:spPr>
          <a:xfrm>
            <a:off x="0" y="-1"/>
            <a:ext cx="12192000" cy="6857999"/>
          </a:xfrm>
          <a:prstGeom prst="rect">
            <a:avLst/>
          </a:prstGeom>
        </p:spPr>
      </p:pic>
      <p:pic>
        <p:nvPicPr>
          <p:cNvPr id="9" name="图片 8">
            <a:extLst>
              <a:ext uri="{FF2B5EF4-FFF2-40B4-BE49-F238E27FC236}">
                <a16:creationId xmlns:a16="http://schemas.microsoft.com/office/drawing/2014/main" id="{0F62A9A0-B21D-46A0-B86A-76487D2A047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1313" b="13018"/>
          <a:stretch/>
        </p:blipFill>
        <p:spPr>
          <a:xfrm>
            <a:off x="5238766" y="5545123"/>
            <a:ext cx="1714467" cy="931179"/>
          </a:xfrm>
          <a:prstGeom prst="rect">
            <a:avLst/>
          </a:prstGeom>
          <a:ln>
            <a:noFill/>
          </a:ln>
          <a:effectLst>
            <a:outerShdw blurRad="190500" algn="tl" rotWithShape="0">
              <a:srgbClr val="000000">
                <a:alpha val="70000"/>
              </a:srgbClr>
            </a:outerShdw>
          </a:effectLst>
        </p:spPr>
      </p:pic>
      <p:sp>
        <p:nvSpPr>
          <p:cNvPr id="11" name="矩形 10">
            <a:extLst>
              <a:ext uri="{FF2B5EF4-FFF2-40B4-BE49-F238E27FC236}">
                <a16:creationId xmlns:a16="http://schemas.microsoft.com/office/drawing/2014/main" id="{70AD4AE3-CC7F-4C4D-97AF-5EC7853113DA}"/>
              </a:ext>
            </a:extLst>
          </p:cNvPr>
          <p:cNvSpPr/>
          <p:nvPr/>
        </p:nvSpPr>
        <p:spPr>
          <a:xfrm>
            <a:off x="3278005" y="1495288"/>
            <a:ext cx="3473776" cy="769441"/>
          </a:xfrm>
          <a:prstGeom prst="rect">
            <a:avLst/>
          </a:prstGeom>
          <a:noFill/>
        </p:spPr>
        <p:txBody>
          <a:bodyPr wrap="square" lIns="91440" tIns="45720" rIns="91440" bIns="45720">
            <a:spAutoFit/>
          </a:bodyPr>
          <a:lstStyle/>
          <a:p>
            <a:pPr algn="ctr"/>
            <a:r>
              <a:rPr lang="en-US" altLang="zh-CN" sz="4400" b="1" dirty="0">
                <a:ln w="0">
                  <a:solidFill>
                    <a:srgbClr val="FF9409"/>
                  </a:solidFill>
                </a:ln>
                <a:gradFill>
                  <a:gsLst>
                    <a:gs pos="21000">
                      <a:srgbClr val="FCEA04"/>
                    </a:gs>
                    <a:gs pos="100000">
                      <a:srgbClr val="FFFF66"/>
                    </a:gs>
                  </a:gsLst>
                  <a:lin ang="5400000" scaled="1"/>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2018</a:t>
            </a:r>
            <a:r>
              <a:rPr lang="zh-CN" altLang="en-US" sz="4400" b="1" dirty="0">
                <a:ln w="0">
                  <a:solidFill>
                    <a:srgbClr val="FF9409"/>
                  </a:solidFill>
                </a:ln>
                <a:gradFill>
                  <a:gsLst>
                    <a:gs pos="21000">
                      <a:srgbClr val="FCEA04"/>
                    </a:gs>
                    <a:gs pos="100000">
                      <a:srgbClr val="FFFF66"/>
                    </a:gs>
                  </a:gsLst>
                  <a:lin ang="5400000" scaled="1"/>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两会</a:t>
            </a:r>
            <a:r>
              <a:rPr lang="en-US" altLang="zh-CN" sz="4400" b="1" dirty="0">
                <a:ln w="0">
                  <a:solidFill>
                    <a:srgbClr val="FF9409"/>
                  </a:solidFill>
                </a:ln>
                <a:gradFill>
                  <a:gsLst>
                    <a:gs pos="21000">
                      <a:srgbClr val="FCEA04"/>
                    </a:gs>
                    <a:gs pos="100000">
                      <a:srgbClr val="FFFF66"/>
                    </a:gs>
                  </a:gsLst>
                  <a:lin ang="5400000" scaled="1"/>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a:t>
            </a:r>
            <a:endParaRPr lang="zh-CN" altLang="en-US" sz="4400" b="1" dirty="0">
              <a:ln w="0">
                <a:solidFill>
                  <a:srgbClr val="FF9409"/>
                </a:solidFill>
              </a:ln>
              <a:gradFill>
                <a:gsLst>
                  <a:gs pos="21000">
                    <a:srgbClr val="FCEA04"/>
                  </a:gs>
                  <a:gs pos="100000">
                    <a:srgbClr val="FFFF66"/>
                  </a:gs>
                </a:gsLst>
                <a:lin ang="5400000" scaled="1"/>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endParaRPr>
          </a:p>
        </p:txBody>
      </p:sp>
      <p:sp>
        <p:nvSpPr>
          <p:cNvPr id="12" name="矩形 11">
            <a:extLst>
              <a:ext uri="{FF2B5EF4-FFF2-40B4-BE49-F238E27FC236}">
                <a16:creationId xmlns:a16="http://schemas.microsoft.com/office/drawing/2014/main" id="{23874AE7-F175-47C9-9410-797C4A9F1D11}"/>
              </a:ext>
            </a:extLst>
          </p:cNvPr>
          <p:cNvSpPr/>
          <p:nvPr/>
        </p:nvSpPr>
        <p:spPr>
          <a:xfrm>
            <a:off x="4234290" y="2264730"/>
            <a:ext cx="5777924" cy="1107996"/>
          </a:xfrm>
          <a:prstGeom prst="rect">
            <a:avLst/>
          </a:prstGeom>
          <a:noFill/>
        </p:spPr>
        <p:txBody>
          <a:bodyPr wrap="square" lIns="91440" tIns="45720" rIns="91440" bIns="45720">
            <a:spAutoFit/>
          </a:bodyPr>
          <a:lstStyle/>
          <a:p>
            <a:pPr algn="ctr"/>
            <a:r>
              <a:rPr lang="zh-CN" altLang="en-US" sz="6600" b="1" dirty="0">
                <a:ln w="0">
                  <a:solidFill>
                    <a:srgbClr val="FF9409"/>
                  </a:solidFill>
                </a:ln>
                <a:gradFill>
                  <a:gsLst>
                    <a:gs pos="21000">
                      <a:srgbClr val="FCEA04"/>
                    </a:gs>
                    <a:gs pos="100000">
                      <a:srgbClr val="FFFF66"/>
                    </a:gs>
                  </a:gsLst>
                  <a:lin ang="5400000" scaled="1"/>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感谢聆听</a:t>
            </a:r>
          </a:p>
        </p:txBody>
      </p:sp>
    </p:spTree>
    <p:extLst>
      <p:ext uri="{BB962C8B-B14F-4D97-AF65-F5344CB8AC3E}">
        <p14:creationId xmlns:p14="http://schemas.microsoft.com/office/powerpoint/2010/main" val="1688724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9EBFFC3A-FCCF-4D8A-80EB-3D9CA742A35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201"/>
          <a:stretch/>
        </p:blipFill>
        <p:spPr>
          <a:xfrm>
            <a:off x="0" y="0"/>
            <a:ext cx="12192000" cy="6858000"/>
          </a:xfrm>
          <a:prstGeom prst="rect">
            <a:avLst/>
          </a:prstGeom>
        </p:spPr>
      </p:pic>
      <p:sp>
        <p:nvSpPr>
          <p:cNvPr id="8" name="矩形 7">
            <a:extLst>
              <a:ext uri="{FF2B5EF4-FFF2-40B4-BE49-F238E27FC236}">
                <a16:creationId xmlns:a16="http://schemas.microsoft.com/office/drawing/2014/main" id="{4317B9B2-0835-4BC6-AF8B-8FF07AEAF77C}"/>
              </a:ext>
            </a:extLst>
          </p:cNvPr>
          <p:cNvSpPr/>
          <p:nvPr/>
        </p:nvSpPr>
        <p:spPr>
          <a:xfrm>
            <a:off x="1606318" y="2561086"/>
            <a:ext cx="1313180" cy="769441"/>
          </a:xfrm>
          <a:prstGeom prst="rect">
            <a:avLst/>
          </a:prstGeom>
          <a:noFill/>
        </p:spPr>
        <p:txBody>
          <a:bodyPr wrap="none" lIns="91440" tIns="45720" rIns="91440" bIns="45720">
            <a:spAutoFit/>
          </a:bodyPr>
          <a:lstStyle/>
          <a:p>
            <a:pPr algn="ctr"/>
            <a:r>
              <a:rPr lang="zh-CN" altLang="en-US" sz="4400" b="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目录</a:t>
            </a:r>
          </a:p>
        </p:txBody>
      </p:sp>
      <p:sp>
        <p:nvSpPr>
          <p:cNvPr id="14" name="矩形 13">
            <a:extLst>
              <a:ext uri="{FF2B5EF4-FFF2-40B4-BE49-F238E27FC236}">
                <a16:creationId xmlns:a16="http://schemas.microsoft.com/office/drawing/2014/main" id="{89C2B736-7105-47B0-A1FF-21959A28514B}"/>
              </a:ext>
            </a:extLst>
          </p:cNvPr>
          <p:cNvSpPr/>
          <p:nvPr/>
        </p:nvSpPr>
        <p:spPr>
          <a:xfrm>
            <a:off x="1367470" y="3115086"/>
            <a:ext cx="1790875" cy="523220"/>
          </a:xfrm>
          <a:prstGeom prst="rect">
            <a:avLst/>
          </a:prstGeom>
          <a:noFill/>
        </p:spPr>
        <p:txBody>
          <a:bodyPr wrap="none" lIns="91440" tIns="45720" rIns="91440" bIns="45720">
            <a:spAutoFit/>
          </a:bodyPr>
          <a:lstStyle/>
          <a:p>
            <a:pPr algn="ctr"/>
            <a:r>
              <a:rPr lang="en-US" altLang="zh-CN" sz="2800" b="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Contents</a:t>
            </a:r>
            <a:endParaRPr lang="zh-CN" altLang="en-US" sz="2800" b="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endParaRPr>
          </a:p>
        </p:txBody>
      </p:sp>
      <p:graphicFrame>
        <p:nvGraphicFramePr>
          <p:cNvPr id="10" name="图示 9">
            <a:extLst>
              <a:ext uri="{FF2B5EF4-FFF2-40B4-BE49-F238E27FC236}">
                <a16:creationId xmlns:a16="http://schemas.microsoft.com/office/drawing/2014/main" id="{D48FB92E-97BF-4A53-A622-70BB22C25379}"/>
              </a:ext>
            </a:extLst>
          </p:cNvPr>
          <p:cNvGraphicFramePr/>
          <p:nvPr>
            <p:extLst>
              <p:ext uri="{D42A27DB-BD31-4B8C-83A1-F6EECF244321}">
                <p14:modId xmlns:p14="http://schemas.microsoft.com/office/powerpoint/2010/main" val="4285197526"/>
              </p:ext>
            </p:extLst>
          </p:nvPr>
        </p:nvGraphicFramePr>
        <p:xfrm>
          <a:off x="3395895" y="1592262"/>
          <a:ext cx="7012997" cy="347652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295632550"/>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400"/>
                                        <p:tgtEl>
                                          <p:spTgt spid="8"/>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2000"/>
                                        <p:tgtEl>
                                          <p:spTgt spid="14"/>
                                        </p:tgtEl>
                                      </p:cBhvr>
                                    </p:animEffect>
                                  </p:childTnLst>
                                </p:cTn>
                              </p:par>
                            </p:childTnLst>
                          </p:cTn>
                        </p:par>
                        <p:par>
                          <p:cTn id="11" fill="hold">
                            <p:stCondLst>
                              <p:cond delay="2000"/>
                            </p:stCondLst>
                            <p:childTnLst>
                              <p:par>
                                <p:cTn id="12" presetID="22" presetClass="entr" presetSubtype="1"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Graphic spid="10"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9EBFFC3A-FCCF-4D8A-80EB-3D9CA742A35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201"/>
          <a:stretch/>
        </p:blipFill>
        <p:spPr>
          <a:xfrm>
            <a:off x="0" y="0"/>
            <a:ext cx="12192000" cy="6858000"/>
          </a:xfrm>
          <a:prstGeom prst="rect">
            <a:avLst/>
          </a:prstGeom>
        </p:spPr>
      </p:pic>
      <p:sp>
        <p:nvSpPr>
          <p:cNvPr id="6" name="矩形 5">
            <a:extLst>
              <a:ext uri="{FF2B5EF4-FFF2-40B4-BE49-F238E27FC236}">
                <a16:creationId xmlns:a16="http://schemas.microsoft.com/office/drawing/2014/main" id="{71398FCB-DF8E-4249-99AC-E4BD0599FBEF}"/>
              </a:ext>
            </a:extLst>
          </p:cNvPr>
          <p:cNvSpPr/>
          <p:nvPr/>
        </p:nvSpPr>
        <p:spPr>
          <a:xfrm>
            <a:off x="3027684" y="2690335"/>
            <a:ext cx="2749471" cy="707886"/>
          </a:xfrm>
          <a:prstGeom prst="rect">
            <a:avLst/>
          </a:prstGeom>
          <a:noFill/>
        </p:spPr>
        <p:txBody>
          <a:bodyPr wrap="none" lIns="91440" tIns="45720" rIns="91440" bIns="45720">
            <a:spAutoFit/>
          </a:bodyPr>
          <a:lstStyle/>
          <a:p>
            <a:pPr algn="ctr"/>
            <a:r>
              <a:rPr lang="zh-CN" altLang="en-US" sz="4000" b="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第一部分：</a:t>
            </a:r>
          </a:p>
        </p:txBody>
      </p:sp>
      <p:sp>
        <p:nvSpPr>
          <p:cNvPr id="8" name="矩形 7">
            <a:extLst>
              <a:ext uri="{FF2B5EF4-FFF2-40B4-BE49-F238E27FC236}">
                <a16:creationId xmlns:a16="http://schemas.microsoft.com/office/drawing/2014/main" id="{72E5C2FC-D8BA-4105-80EB-2583E215878C}"/>
              </a:ext>
            </a:extLst>
          </p:cNvPr>
          <p:cNvSpPr/>
          <p:nvPr/>
        </p:nvSpPr>
        <p:spPr>
          <a:xfrm>
            <a:off x="4402420" y="3398221"/>
            <a:ext cx="4698723" cy="769441"/>
          </a:xfrm>
          <a:prstGeom prst="rect">
            <a:avLst/>
          </a:prstGeom>
          <a:noFill/>
        </p:spPr>
        <p:txBody>
          <a:bodyPr wrap="none" lIns="91440" tIns="45720" rIns="91440" bIns="45720">
            <a:spAutoFit/>
          </a:bodyPr>
          <a:lstStyle/>
          <a:p>
            <a:pPr algn="ctr"/>
            <a:r>
              <a:rPr lang="zh-CN" altLang="en-US" sz="440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过去五年工作回顾</a:t>
            </a:r>
          </a:p>
        </p:txBody>
      </p:sp>
      <p:sp>
        <p:nvSpPr>
          <p:cNvPr id="5" name="六边形 4">
            <a:extLst>
              <a:ext uri="{FF2B5EF4-FFF2-40B4-BE49-F238E27FC236}">
                <a16:creationId xmlns:a16="http://schemas.microsoft.com/office/drawing/2014/main" id="{EB79499A-298F-4130-97CE-FC4A8CE9B538}"/>
              </a:ext>
            </a:extLst>
          </p:cNvPr>
          <p:cNvSpPr/>
          <p:nvPr/>
        </p:nvSpPr>
        <p:spPr>
          <a:xfrm>
            <a:off x="2558471" y="2690335"/>
            <a:ext cx="7075055" cy="1477327"/>
          </a:xfrm>
          <a:prstGeom prst="hexagon">
            <a:avLst/>
          </a:prstGeom>
          <a:noFill/>
          <a:ln w="69850" cmpd="dbl">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280765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wind"/>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5EC58583-BCD7-4E8D-8863-45293264E4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314"/>
          <a:stretch/>
        </p:blipFill>
        <p:spPr>
          <a:xfrm>
            <a:off x="9236" y="5264726"/>
            <a:ext cx="12192000" cy="1593273"/>
          </a:xfrm>
          <a:prstGeom prst="rect">
            <a:avLst/>
          </a:prstGeom>
        </p:spPr>
      </p:pic>
      <p:pic>
        <p:nvPicPr>
          <p:cNvPr id="15" name="图片 14">
            <a:extLst>
              <a:ext uri="{FF2B5EF4-FFF2-40B4-BE49-F238E27FC236}">
                <a16:creationId xmlns:a16="http://schemas.microsoft.com/office/drawing/2014/main" id="{E0257FE5-E67B-413D-94C8-A0535126CF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836" r="7089"/>
          <a:stretch/>
        </p:blipFill>
        <p:spPr>
          <a:xfrm>
            <a:off x="-9236" y="226767"/>
            <a:ext cx="4211782" cy="485305"/>
          </a:xfrm>
          <a:prstGeom prst="rect">
            <a:avLst/>
          </a:prstGeom>
        </p:spPr>
      </p:pic>
      <p:pic>
        <p:nvPicPr>
          <p:cNvPr id="17" name="图片 16">
            <a:extLst>
              <a:ext uri="{FF2B5EF4-FFF2-40B4-BE49-F238E27FC236}">
                <a16:creationId xmlns:a16="http://schemas.microsoft.com/office/drawing/2014/main" id="{6DE23484-691B-4130-960C-993DF87BF5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369964" y="85792"/>
            <a:ext cx="717292" cy="767254"/>
          </a:xfrm>
          <a:prstGeom prst="rect">
            <a:avLst/>
          </a:prstGeom>
        </p:spPr>
      </p:pic>
      <p:sp>
        <p:nvSpPr>
          <p:cNvPr id="8" name="矩形 7">
            <a:extLst>
              <a:ext uri="{FF2B5EF4-FFF2-40B4-BE49-F238E27FC236}">
                <a16:creationId xmlns:a16="http://schemas.microsoft.com/office/drawing/2014/main" id="{13360F71-5F8B-47B8-8FFF-6B5F4EB15412}"/>
              </a:ext>
            </a:extLst>
          </p:cNvPr>
          <p:cNvSpPr/>
          <p:nvPr/>
        </p:nvSpPr>
        <p:spPr>
          <a:xfrm>
            <a:off x="547804" y="266281"/>
            <a:ext cx="2525051" cy="369332"/>
          </a:xfrm>
          <a:prstGeom prst="rect">
            <a:avLst/>
          </a:prstGeom>
        </p:spPr>
        <p:txBody>
          <a:bodyPr wrap="none">
            <a:spAutoFit/>
          </a:bodyPr>
          <a:lstStyle/>
          <a:p>
            <a:pPr algn="ctr"/>
            <a:r>
              <a:rPr lang="zh-CN" altLang="en-US"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过 去 五 年 工 作 回 顾</a:t>
            </a:r>
          </a:p>
        </p:txBody>
      </p:sp>
      <p:pic>
        <p:nvPicPr>
          <p:cNvPr id="9" name="图片 8">
            <a:extLst>
              <a:ext uri="{FF2B5EF4-FFF2-40B4-BE49-F238E27FC236}">
                <a16:creationId xmlns:a16="http://schemas.microsoft.com/office/drawing/2014/main" id="{609B6064-0E47-4F4E-A46F-B5A02B44E17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3" b="13018"/>
          <a:stretch/>
        </p:blipFill>
        <p:spPr>
          <a:xfrm>
            <a:off x="5507817" y="6077527"/>
            <a:ext cx="1176366" cy="638920"/>
          </a:xfrm>
          <a:prstGeom prst="rect">
            <a:avLst/>
          </a:prstGeom>
          <a:ln>
            <a:noFill/>
          </a:ln>
          <a:effectLst>
            <a:outerShdw blurRad="190500" algn="tl" rotWithShape="0">
              <a:srgbClr val="000000">
                <a:alpha val="70000"/>
              </a:srgbClr>
            </a:outerShdw>
          </a:effectLst>
        </p:spPr>
      </p:pic>
      <p:pic>
        <p:nvPicPr>
          <p:cNvPr id="4" name="图片 3">
            <a:extLst>
              <a:ext uri="{FF2B5EF4-FFF2-40B4-BE49-F238E27FC236}">
                <a16:creationId xmlns:a16="http://schemas.microsoft.com/office/drawing/2014/main" id="{A1E43ED1-98CA-40AC-BF54-5CDA66C06364}"/>
              </a:ext>
            </a:extLst>
          </p:cNvPr>
          <p:cNvPicPr>
            <a:picLocks noChangeAspect="1"/>
          </p:cNvPicPr>
          <p:nvPr/>
        </p:nvPicPr>
        <p:blipFill>
          <a:blip r:embed="rId9" cstate="print">
            <a:extLst>
              <a:ext uri="{BEBA8EAE-BF5A-486C-A8C5-ECC9F3942E4B}">
                <a14:imgProps xmlns:a14="http://schemas.microsoft.com/office/drawing/2010/main">
                  <a14:imgLayer r:embed="rId10">
                    <a14:imgEffect>
                      <a14:saturation sat="300000"/>
                    </a14:imgEffect>
                  </a14:imgLayer>
                </a14:imgProps>
              </a:ext>
              <a:ext uri="{28A0092B-C50C-407E-A947-70E740481C1C}">
                <a14:useLocalDpi xmlns:a14="http://schemas.microsoft.com/office/drawing/2010/main" val="0"/>
              </a:ext>
            </a:extLst>
          </a:blip>
          <a:stretch>
            <a:fillRect/>
          </a:stretch>
        </p:blipFill>
        <p:spPr>
          <a:xfrm>
            <a:off x="8395855" y="1916900"/>
            <a:ext cx="3805381" cy="2341595"/>
          </a:xfrm>
          <a:prstGeom prst="rect">
            <a:avLst/>
          </a:prstGeom>
        </p:spPr>
      </p:pic>
      <p:sp>
        <p:nvSpPr>
          <p:cNvPr id="11" name="矩形 10">
            <a:extLst>
              <a:ext uri="{FF2B5EF4-FFF2-40B4-BE49-F238E27FC236}">
                <a16:creationId xmlns:a16="http://schemas.microsoft.com/office/drawing/2014/main" id="{B7C080BC-106A-4AC7-81F2-79DEC65DDCF2}"/>
              </a:ext>
            </a:extLst>
          </p:cNvPr>
          <p:cNvSpPr/>
          <p:nvPr/>
        </p:nvSpPr>
        <p:spPr>
          <a:xfrm>
            <a:off x="408165" y="938839"/>
            <a:ext cx="8372303" cy="4801314"/>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（一）坚持稳中求进工作总基调，着力创新和完善宏观调控，经济运行保持在</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合理区间、实现稳中向好。</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（二）坚持以供给侧结构性改革为主线，着力培育壮大新动能，经济结构加快</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优化升级。</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（三）坚持创新引领发展，着力激发社会创造力，整体创新能力和效率显著提</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高。</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（四）坚持全面深化改革，着力破除体制机制弊端，发展动力不断增强。</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（五）坚持对外开放的基本国策，着力实现合作共赢，开放型经济水平显著提</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升。</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（六）坚持实施区域协调发展和新型城镇化战略，着力推动平衡发展，新的增</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长极增长带加快成长。</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（七）坚持以人民为中心的发展思想，着力保障和改善民生，人民群众获得感</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不断增强。</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（八）坚持人与自然和谐发展，着力治理环境污染，生态文明建设取得明显成</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效。</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（九）坚持依法全面履行政府职能，着力加强和创新社会治理，社会保持和谐</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a:p>
            <a:r>
              <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a:t>
            </a:r>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稳定。</a:t>
            </a:r>
            <a:endParaRPr lang="en-US" altLang="zh-CN"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endParaRPr>
          </a:p>
        </p:txBody>
      </p:sp>
    </p:spTree>
    <p:extLst>
      <p:ext uri="{BB962C8B-B14F-4D97-AF65-F5344CB8AC3E}">
        <p14:creationId xmlns:p14="http://schemas.microsoft.com/office/powerpoint/2010/main" val="2275851151"/>
      </p:ext>
    </p:extLst>
  </p:cSld>
  <p:clrMapOvr>
    <a:masterClrMapping/>
  </p:clrMapOvr>
  <mc:AlternateContent xmlns:mc="http://schemas.openxmlformats.org/markup-compatibility/2006" xmlns:p14="http://schemas.microsoft.com/office/powerpoint/2010/main">
    <mc:Choice Requires="p14">
      <p:transition spd="slow" advClick="0" advTm="3000">
        <p14:flash/>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5EC58583-BCD7-4E8D-8863-45293264E4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314"/>
          <a:stretch/>
        </p:blipFill>
        <p:spPr>
          <a:xfrm>
            <a:off x="9236" y="5264726"/>
            <a:ext cx="12192000" cy="1593273"/>
          </a:xfrm>
          <a:prstGeom prst="rect">
            <a:avLst/>
          </a:prstGeom>
        </p:spPr>
      </p:pic>
      <p:pic>
        <p:nvPicPr>
          <p:cNvPr id="15" name="图片 14">
            <a:extLst>
              <a:ext uri="{FF2B5EF4-FFF2-40B4-BE49-F238E27FC236}">
                <a16:creationId xmlns:a16="http://schemas.microsoft.com/office/drawing/2014/main" id="{E0257FE5-E67B-413D-94C8-A0535126CF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836" r="7089"/>
          <a:stretch/>
        </p:blipFill>
        <p:spPr>
          <a:xfrm>
            <a:off x="-9236" y="226767"/>
            <a:ext cx="4211782" cy="485305"/>
          </a:xfrm>
          <a:prstGeom prst="rect">
            <a:avLst/>
          </a:prstGeom>
        </p:spPr>
      </p:pic>
      <p:pic>
        <p:nvPicPr>
          <p:cNvPr id="17" name="图片 16">
            <a:extLst>
              <a:ext uri="{FF2B5EF4-FFF2-40B4-BE49-F238E27FC236}">
                <a16:creationId xmlns:a16="http://schemas.microsoft.com/office/drawing/2014/main" id="{6DE23484-691B-4130-960C-993DF87BF5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369964" y="85792"/>
            <a:ext cx="717292" cy="767254"/>
          </a:xfrm>
          <a:prstGeom prst="rect">
            <a:avLst/>
          </a:prstGeom>
        </p:spPr>
      </p:pic>
      <p:pic>
        <p:nvPicPr>
          <p:cNvPr id="9" name="图片 8">
            <a:extLst>
              <a:ext uri="{FF2B5EF4-FFF2-40B4-BE49-F238E27FC236}">
                <a16:creationId xmlns:a16="http://schemas.microsoft.com/office/drawing/2014/main" id="{690810C9-161E-4790-8DF3-130D02D36A9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3" b="13018"/>
          <a:stretch/>
        </p:blipFill>
        <p:spPr>
          <a:xfrm>
            <a:off x="5507817" y="6077527"/>
            <a:ext cx="1176366" cy="638920"/>
          </a:xfrm>
          <a:prstGeom prst="rect">
            <a:avLst/>
          </a:prstGeom>
          <a:ln>
            <a:noFill/>
          </a:ln>
          <a:effectLst>
            <a:outerShdw blurRad="190500" algn="tl" rotWithShape="0">
              <a:srgbClr val="000000">
                <a:alpha val="70000"/>
              </a:srgbClr>
            </a:outerShdw>
          </a:effectLst>
        </p:spPr>
      </p:pic>
      <p:graphicFrame>
        <p:nvGraphicFramePr>
          <p:cNvPr id="2" name="图示 1">
            <a:extLst>
              <a:ext uri="{FF2B5EF4-FFF2-40B4-BE49-F238E27FC236}">
                <a16:creationId xmlns:a16="http://schemas.microsoft.com/office/drawing/2014/main" id="{7BDB39AE-49B9-4042-891D-CFEC6BEEF457}"/>
              </a:ext>
            </a:extLst>
          </p:cNvPr>
          <p:cNvGraphicFramePr/>
          <p:nvPr>
            <p:extLst>
              <p:ext uri="{D42A27DB-BD31-4B8C-83A1-F6EECF244321}">
                <p14:modId xmlns:p14="http://schemas.microsoft.com/office/powerpoint/2010/main" val="4049938887"/>
              </p:ext>
            </p:extLst>
          </p:nvPr>
        </p:nvGraphicFramePr>
        <p:xfrm>
          <a:off x="3873052" y="1668229"/>
          <a:ext cx="4445896" cy="310215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4" name="矩形 3">
            <a:extLst>
              <a:ext uri="{FF2B5EF4-FFF2-40B4-BE49-F238E27FC236}">
                <a16:creationId xmlns:a16="http://schemas.microsoft.com/office/drawing/2014/main" id="{8754BBFC-F539-42F0-94B4-96A406EFDC36}"/>
              </a:ext>
            </a:extLst>
          </p:cNvPr>
          <p:cNvSpPr/>
          <p:nvPr/>
        </p:nvSpPr>
        <p:spPr>
          <a:xfrm>
            <a:off x="436971" y="1517879"/>
            <a:ext cx="4054763" cy="1477328"/>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       支持民族地区加快发展，民族团结进步事业取得长足进展。积极引导宗教与社会主义社会相适应。海外侨胞和归侨侨眷在国家现代化建设中作出了独特贡献。</a:t>
            </a:r>
            <a:endParaRPr lang="zh-CN" altLang="en-US" dirty="0"/>
          </a:p>
        </p:txBody>
      </p:sp>
      <p:sp>
        <p:nvSpPr>
          <p:cNvPr id="5" name="矩形 4">
            <a:extLst>
              <a:ext uri="{FF2B5EF4-FFF2-40B4-BE49-F238E27FC236}">
                <a16:creationId xmlns:a16="http://schemas.microsoft.com/office/drawing/2014/main" id="{2281E7EE-721E-4DCC-97A1-BDD4EEBCACDC}"/>
              </a:ext>
            </a:extLst>
          </p:cNvPr>
          <p:cNvSpPr/>
          <p:nvPr/>
        </p:nvSpPr>
        <p:spPr>
          <a:xfrm>
            <a:off x="436971" y="1517879"/>
            <a:ext cx="3876414" cy="147732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99F44A20-0FD6-4ED0-9AFC-C4D7BA8F83DE}"/>
              </a:ext>
            </a:extLst>
          </p:cNvPr>
          <p:cNvSpPr/>
          <p:nvPr/>
        </p:nvSpPr>
        <p:spPr>
          <a:xfrm>
            <a:off x="7764922" y="1517879"/>
            <a:ext cx="3876413" cy="1477328"/>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召开古田全军政治工作会议，深入推进政治建军、改革强军、科技兴军、依法治军，人民军队实现政治生态重塑、组织形态重塑、力量体系重塑、作风形象重塑。</a:t>
            </a:r>
            <a:endParaRPr lang="zh-CN" altLang="en-US" dirty="0"/>
          </a:p>
        </p:txBody>
      </p:sp>
      <p:sp>
        <p:nvSpPr>
          <p:cNvPr id="20" name="矩形 19">
            <a:extLst>
              <a:ext uri="{FF2B5EF4-FFF2-40B4-BE49-F238E27FC236}">
                <a16:creationId xmlns:a16="http://schemas.microsoft.com/office/drawing/2014/main" id="{823E745D-EDF4-4F77-8958-66CA00BDB825}"/>
              </a:ext>
            </a:extLst>
          </p:cNvPr>
          <p:cNvSpPr/>
          <p:nvPr/>
        </p:nvSpPr>
        <p:spPr>
          <a:xfrm>
            <a:off x="7746530" y="1512412"/>
            <a:ext cx="3876414" cy="147732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DD44FC72-C5A9-4BC1-B441-B356420EAEB9}"/>
              </a:ext>
            </a:extLst>
          </p:cNvPr>
          <p:cNvSpPr/>
          <p:nvPr/>
        </p:nvSpPr>
        <p:spPr>
          <a:xfrm>
            <a:off x="547804" y="3488283"/>
            <a:ext cx="3765582" cy="1477328"/>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“一国两制”实践不断丰富和发展，宪法和基本法权威在港澳进一步彰显，内地与港澳交流合作深入推进，港珠澳大桥全线贯通，香港、澳门保持繁荣稳定。</a:t>
            </a:r>
          </a:p>
        </p:txBody>
      </p:sp>
      <p:sp>
        <p:nvSpPr>
          <p:cNvPr id="22" name="矩形 21">
            <a:extLst>
              <a:ext uri="{FF2B5EF4-FFF2-40B4-BE49-F238E27FC236}">
                <a16:creationId xmlns:a16="http://schemas.microsoft.com/office/drawing/2014/main" id="{634E9D05-A846-47D3-A70D-F843C02E052D}"/>
              </a:ext>
            </a:extLst>
          </p:cNvPr>
          <p:cNvSpPr/>
          <p:nvPr/>
        </p:nvSpPr>
        <p:spPr>
          <a:xfrm>
            <a:off x="435291" y="3477055"/>
            <a:ext cx="3876414" cy="147732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6C57C8D0-56CD-4288-AD46-7DE987AB6960}"/>
              </a:ext>
            </a:extLst>
          </p:cNvPr>
          <p:cNvSpPr/>
          <p:nvPr/>
        </p:nvSpPr>
        <p:spPr>
          <a:xfrm>
            <a:off x="7763490" y="3488283"/>
            <a:ext cx="3990107" cy="1477328"/>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成功举办首届“一带一路”国际合作高峰论坛、亚太经济合作组织领导人非正式会议、二十国集团领导人杭州峰会、金砖国家领导人厦门会晤等重大主场外交。</a:t>
            </a:r>
          </a:p>
        </p:txBody>
      </p:sp>
      <p:sp>
        <p:nvSpPr>
          <p:cNvPr id="24" name="矩形 23">
            <a:extLst>
              <a:ext uri="{FF2B5EF4-FFF2-40B4-BE49-F238E27FC236}">
                <a16:creationId xmlns:a16="http://schemas.microsoft.com/office/drawing/2014/main" id="{01B43628-2D77-4BC4-88A0-BF3E007477E3}"/>
              </a:ext>
            </a:extLst>
          </p:cNvPr>
          <p:cNvSpPr/>
          <p:nvPr/>
        </p:nvSpPr>
        <p:spPr>
          <a:xfrm>
            <a:off x="7746530" y="3477055"/>
            <a:ext cx="3876414" cy="147732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3D11120D-D052-4BCE-823D-96DF98A10F56}"/>
              </a:ext>
            </a:extLst>
          </p:cNvPr>
          <p:cNvSpPr/>
          <p:nvPr/>
        </p:nvSpPr>
        <p:spPr>
          <a:xfrm>
            <a:off x="547804" y="266281"/>
            <a:ext cx="2525051" cy="369332"/>
          </a:xfrm>
          <a:prstGeom prst="rect">
            <a:avLst/>
          </a:prstGeom>
        </p:spPr>
        <p:txBody>
          <a:bodyPr wrap="none">
            <a:spAutoFit/>
          </a:bodyPr>
          <a:lstStyle/>
          <a:p>
            <a:pPr algn="ctr"/>
            <a:r>
              <a:rPr lang="zh-CN" altLang="en-US"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过 去 五 年 工 作 回 顾</a:t>
            </a:r>
          </a:p>
        </p:txBody>
      </p:sp>
    </p:spTree>
    <p:extLst>
      <p:ext uri="{BB962C8B-B14F-4D97-AF65-F5344CB8AC3E}">
        <p14:creationId xmlns:p14="http://schemas.microsoft.com/office/powerpoint/2010/main" val="41446265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42"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par>
                          <p:cTn id="25" fill="hold">
                            <p:stCondLst>
                              <p:cond delay="4000"/>
                            </p:stCondLst>
                            <p:childTnLst>
                              <p:par>
                                <p:cTn id="26" presetID="42"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5000"/>
                            </p:stCondLst>
                            <p:childTnLst>
                              <p:par>
                                <p:cTn id="32" presetID="42"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4" grpId="0"/>
      <p:bldP spid="5" grpId="0" animBg="1"/>
      <p:bldP spid="20" grpId="0" animBg="1"/>
      <p:bldP spid="22" grpId="0" animBg="1"/>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5EC58583-BCD7-4E8D-8863-45293264E4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314"/>
          <a:stretch/>
        </p:blipFill>
        <p:spPr>
          <a:xfrm>
            <a:off x="9236" y="5264726"/>
            <a:ext cx="12192000" cy="1593273"/>
          </a:xfrm>
          <a:prstGeom prst="rect">
            <a:avLst/>
          </a:prstGeom>
        </p:spPr>
      </p:pic>
      <p:pic>
        <p:nvPicPr>
          <p:cNvPr id="15" name="图片 14">
            <a:extLst>
              <a:ext uri="{FF2B5EF4-FFF2-40B4-BE49-F238E27FC236}">
                <a16:creationId xmlns:a16="http://schemas.microsoft.com/office/drawing/2014/main" id="{E0257FE5-E67B-413D-94C8-A0535126CF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836" r="7089"/>
          <a:stretch/>
        </p:blipFill>
        <p:spPr>
          <a:xfrm>
            <a:off x="-9236" y="226767"/>
            <a:ext cx="4211782" cy="485305"/>
          </a:xfrm>
          <a:prstGeom prst="rect">
            <a:avLst/>
          </a:prstGeom>
        </p:spPr>
      </p:pic>
      <p:pic>
        <p:nvPicPr>
          <p:cNvPr id="17" name="图片 16">
            <a:extLst>
              <a:ext uri="{FF2B5EF4-FFF2-40B4-BE49-F238E27FC236}">
                <a16:creationId xmlns:a16="http://schemas.microsoft.com/office/drawing/2014/main" id="{6DE23484-691B-4130-960C-993DF87BF5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369964" y="85792"/>
            <a:ext cx="717292" cy="767254"/>
          </a:xfrm>
          <a:prstGeom prst="rect">
            <a:avLst/>
          </a:prstGeom>
        </p:spPr>
      </p:pic>
      <p:pic>
        <p:nvPicPr>
          <p:cNvPr id="9" name="图片 8">
            <a:extLst>
              <a:ext uri="{FF2B5EF4-FFF2-40B4-BE49-F238E27FC236}">
                <a16:creationId xmlns:a16="http://schemas.microsoft.com/office/drawing/2014/main" id="{CAF259EF-8ACF-44C5-9360-A9AF4520633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3" b="13018"/>
          <a:stretch/>
        </p:blipFill>
        <p:spPr>
          <a:xfrm>
            <a:off x="5507817" y="6077527"/>
            <a:ext cx="1176366" cy="638920"/>
          </a:xfrm>
          <a:prstGeom prst="rect">
            <a:avLst/>
          </a:prstGeom>
          <a:ln>
            <a:noFill/>
          </a:ln>
          <a:effectLst>
            <a:outerShdw blurRad="190500" algn="tl" rotWithShape="0">
              <a:srgbClr val="000000">
                <a:alpha val="70000"/>
              </a:srgbClr>
            </a:outerShdw>
          </a:effectLst>
        </p:spPr>
      </p:pic>
      <p:graphicFrame>
        <p:nvGraphicFramePr>
          <p:cNvPr id="2" name="图示 1">
            <a:extLst>
              <a:ext uri="{FF2B5EF4-FFF2-40B4-BE49-F238E27FC236}">
                <a16:creationId xmlns:a16="http://schemas.microsoft.com/office/drawing/2014/main" id="{394E7F24-2377-4967-B6F0-2DE7BC0BD92E}"/>
              </a:ext>
            </a:extLst>
          </p:cNvPr>
          <p:cNvGraphicFramePr/>
          <p:nvPr>
            <p:extLst>
              <p:ext uri="{D42A27DB-BD31-4B8C-83A1-F6EECF244321}">
                <p14:modId xmlns:p14="http://schemas.microsoft.com/office/powerpoint/2010/main" val="1925127058"/>
              </p:ext>
            </p:extLst>
          </p:nvPr>
        </p:nvGraphicFramePr>
        <p:xfrm>
          <a:off x="2041236" y="1159214"/>
          <a:ext cx="8128000" cy="365837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0" name="矩形 9">
            <a:extLst>
              <a:ext uri="{FF2B5EF4-FFF2-40B4-BE49-F238E27FC236}">
                <a16:creationId xmlns:a16="http://schemas.microsoft.com/office/drawing/2014/main" id="{2C1223F8-2D46-4EFD-8CAE-9E2A7D94A8AA}"/>
              </a:ext>
            </a:extLst>
          </p:cNvPr>
          <p:cNvSpPr/>
          <p:nvPr/>
        </p:nvSpPr>
        <p:spPr>
          <a:xfrm>
            <a:off x="538567" y="275517"/>
            <a:ext cx="2525051" cy="369332"/>
          </a:xfrm>
          <a:prstGeom prst="rect">
            <a:avLst/>
          </a:prstGeom>
        </p:spPr>
        <p:txBody>
          <a:bodyPr wrap="none">
            <a:spAutoFit/>
          </a:bodyPr>
          <a:lstStyle/>
          <a:p>
            <a:pPr algn="ctr"/>
            <a:r>
              <a:rPr lang="zh-CN" altLang="en-US"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过 去 五 年 工 作 回 顾</a:t>
            </a:r>
          </a:p>
        </p:txBody>
      </p:sp>
    </p:spTree>
    <p:extLst>
      <p:ext uri="{BB962C8B-B14F-4D97-AF65-F5344CB8AC3E}">
        <p14:creationId xmlns:p14="http://schemas.microsoft.com/office/powerpoint/2010/main" val="3481480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5EC58583-BCD7-4E8D-8863-45293264E4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314"/>
          <a:stretch/>
        </p:blipFill>
        <p:spPr>
          <a:xfrm>
            <a:off x="9236" y="5264726"/>
            <a:ext cx="12192000" cy="1593273"/>
          </a:xfrm>
          <a:prstGeom prst="rect">
            <a:avLst/>
          </a:prstGeom>
        </p:spPr>
      </p:pic>
      <p:pic>
        <p:nvPicPr>
          <p:cNvPr id="15" name="图片 14">
            <a:extLst>
              <a:ext uri="{FF2B5EF4-FFF2-40B4-BE49-F238E27FC236}">
                <a16:creationId xmlns:a16="http://schemas.microsoft.com/office/drawing/2014/main" id="{E0257FE5-E67B-413D-94C8-A0535126CF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836" r="7089"/>
          <a:stretch/>
        </p:blipFill>
        <p:spPr>
          <a:xfrm>
            <a:off x="-9236" y="226767"/>
            <a:ext cx="4211782" cy="485305"/>
          </a:xfrm>
          <a:prstGeom prst="rect">
            <a:avLst/>
          </a:prstGeom>
        </p:spPr>
      </p:pic>
      <p:pic>
        <p:nvPicPr>
          <p:cNvPr id="17" name="图片 16">
            <a:extLst>
              <a:ext uri="{FF2B5EF4-FFF2-40B4-BE49-F238E27FC236}">
                <a16:creationId xmlns:a16="http://schemas.microsoft.com/office/drawing/2014/main" id="{6DE23484-691B-4130-960C-993DF87BF5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369964" y="85792"/>
            <a:ext cx="717292" cy="767254"/>
          </a:xfrm>
          <a:prstGeom prst="rect">
            <a:avLst/>
          </a:prstGeom>
        </p:spPr>
      </p:pic>
      <p:pic>
        <p:nvPicPr>
          <p:cNvPr id="9" name="图片 8">
            <a:extLst>
              <a:ext uri="{FF2B5EF4-FFF2-40B4-BE49-F238E27FC236}">
                <a16:creationId xmlns:a16="http://schemas.microsoft.com/office/drawing/2014/main" id="{4CEDC987-C850-4D97-B475-6EE26F28748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3" b="13018"/>
          <a:stretch/>
        </p:blipFill>
        <p:spPr>
          <a:xfrm>
            <a:off x="5507817" y="6077527"/>
            <a:ext cx="1176366" cy="638920"/>
          </a:xfrm>
          <a:prstGeom prst="rect">
            <a:avLst/>
          </a:prstGeom>
          <a:ln>
            <a:noFill/>
          </a:ln>
          <a:effectLst>
            <a:outerShdw blurRad="190500" algn="tl" rotWithShape="0">
              <a:srgbClr val="000000">
                <a:alpha val="70000"/>
              </a:srgbClr>
            </a:outerShdw>
          </a:effectLst>
        </p:spPr>
      </p:pic>
      <mc:AlternateContent xmlns:mc="http://schemas.openxmlformats.org/markup-compatibility/2006" xmlns:cx1="http://schemas.microsoft.com/office/drawing/2015/9/8/chartex">
        <mc:Choice Requires="cx1">
          <p:graphicFrame>
            <p:nvGraphicFramePr>
              <p:cNvPr id="11" name="图表 10">
                <a:extLst>
                  <a:ext uri="{FF2B5EF4-FFF2-40B4-BE49-F238E27FC236}">
                    <a16:creationId xmlns:a16="http://schemas.microsoft.com/office/drawing/2014/main" id="{8DCD55B5-681D-46C4-9440-7A678F81471B}"/>
                  </a:ext>
                </a:extLst>
              </p:cNvPr>
              <p:cNvGraphicFramePr/>
              <p:nvPr>
                <p:extLst>
                  <p:ext uri="{D42A27DB-BD31-4B8C-83A1-F6EECF244321}">
                    <p14:modId xmlns:p14="http://schemas.microsoft.com/office/powerpoint/2010/main" val="1524508283"/>
                  </p:ext>
                </p:extLst>
              </p:nvPr>
            </p:nvGraphicFramePr>
            <p:xfrm>
              <a:off x="2987963" y="1122565"/>
              <a:ext cx="6234545" cy="3870807"/>
            </p:xfrm>
            <a:graphic>
              <a:graphicData uri="http://schemas.microsoft.com/office/drawing/2014/chartex">
                <cx:chart xmlns:cx="http://schemas.microsoft.com/office/drawing/2014/chartex" xmlns:r="http://schemas.openxmlformats.org/officeDocument/2006/relationships" r:id="rId9"/>
              </a:graphicData>
            </a:graphic>
          </p:graphicFrame>
        </mc:Choice>
        <mc:Fallback xmlns="">
          <p:pic>
            <p:nvPicPr>
              <p:cNvPr id="11" name="图表 10">
                <a:extLst>
                  <a:ext uri="{FF2B5EF4-FFF2-40B4-BE49-F238E27FC236}">
                    <a16:creationId xmlns:a16="http://schemas.microsoft.com/office/drawing/2014/main" id="{8DCD55B5-681D-46C4-9440-7A678F81471B}"/>
                  </a:ext>
                </a:extLst>
              </p:cNvPr>
              <p:cNvPicPr>
                <a:picLocks noGrp="1" noRot="1" noChangeAspect="1" noMove="1" noResize="1" noEditPoints="1" noAdjustHandles="1" noChangeArrowheads="1" noChangeShapeType="1"/>
              </p:cNvPicPr>
              <p:nvPr/>
            </p:nvPicPr>
            <p:blipFill>
              <a:blip r:embed="rId10"/>
              <a:stretch>
                <a:fillRect/>
              </a:stretch>
            </p:blipFill>
            <p:spPr>
              <a:xfrm>
                <a:off x="2987963" y="1122565"/>
                <a:ext cx="6234545" cy="3870807"/>
              </a:xfrm>
              <a:prstGeom prst="rect">
                <a:avLst/>
              </a:prstGeom>
            </p:spPr>
          </p:pic>
        </mc:Fallback>
      </mc:AlternateContent>
      <p:sp>
        <p:nvSpPr>
          <p:cNvPr id="12" name="矩形 11">
            <a:extLst>
              <a:ext uri="{FF2B5EF4-FFF2-40B4-BE49-F238E27FC236}">
                <a16:creationId xmlns:a16="http://schemas.microsoft.com/office/drawing/2014/main" id="{AF4A0993-7036-435D-83E6-958DA0A8D0BD}"/>
              </a:ext>
            </a:extLst>
          </p:cNvPr>
          <p:cNvSpPr/>
          <p:nvPr/>
        </p:nvSpPr>
        <p:spPr>
          <a:xfrm>
            <a:off x="9575800" y="1709033"/>
            <a:ext cx="2262908" cy="1200329"/>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脱贫攻坚任务艰巨，农业基础仍然薄弱，城乡区域发展和收入分配差距依然较大。</a:t>
            </a:r>
            <a:endParaRPr lang="zh-CN" altLang="en-US" dirty="0"/>
          </a:p>
        </p:txBody>
      </p:sp>
      <p:sp>
        <p:nvSpPr>
          <p:cNvPr id="16" name="矩形 15">
            <a:extLst>
              <a:ext uri="{FF2B5EF4-FFF2-40B4-BE49-F238E27FC236}">
                <a16:creationId xmlns:a16="http://schemas.microsoft.com/office/drawing/2014/main" id="{AA526EAA-57FD-4F95-A6DB-A1389713503A}"/>
              </a:ext>
            </a:extLst>
          </p:cNvPr>
          <p:cNvSpPr/>
          <p:nvPr/>
        </p:nvSpPr>
        <p:spPr>
          <a:xfrm>
            <a:off x="9553865" y="3486879"/>
            <a:ext cx="2262908" cy="1477328"/>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一些干部服务意识和法治意识不强、工作作风不实、担当精神不够，形式主义、官僚主义不同程度存在。</a:t>
            </a:r>
            <a:endParaRPr lang="zh-CN" altLang="en-US" dirty="0"/>
          </a:p>
        </p:txBody>
      </p:sp>
      <p:sp>
        <p:nvSpPr>
          <p:cNvPr id="18" name="矩形 17">
            <a:extLst>
              <a:ext uri="{FF2B5EF4-FFF2-40B4-BE49-F238E27FC236}">
                <a16:creationId xmlns:a16="http://schemas.microsoft.com/office/drawing/2014/main" id="{608003AB-FC55-4308-8AB7-54BE70994F6B}"/>
              </a:ext>
            </a:extLst>
          </p:cNvPr>
          <p:cNvSpPr/>
          <p:nvPr/>
        </p:nvSpPr>
        <p:spPr>
          <a:xfrm>
            <a:off x="362528" y="1709032"/>
            <a:ext cx="2262908" cy="1200329"/>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经济增长内生动力还不够足，创新能力还不够强，发展质量和效益不够高。</a:t>
            </a:r>
            <a:endParaRPr lang="zh-CN" altLang="en-US" dirty="0"/>
          </a:p>
        </p:txBody>
      </p:sp>
      <p:sp>
        <p:nvSpPr>
          <p:cNvPr id="19" name="矩形 18">
            <a:extLst>
              <a:ext uri="{FF2B5EF4-FFF2-40B4-BE49-F238E27FC236}">
                <a16:creationId xmlns:a16="http://schemas.microsoft.com/office/drawing/2014/main" id="{E0AAB166-BF2D-429A-B07E-1E7198C4DEB5}"/>
              </a:ext>
            </a:extLst>
          </p:cNvPr>
          <p:cNvSpPr/>
          <p:nvPr/>
        </p:nvSpPr>
        <p:spPr>
          <a:xfrm>
            <a:off x="362528" y="3429000"/>
            <a:ext cx="2262908" cy="1477328"/>
          </a:xfrm>
          <a:prstGeom prst="rect">
            <a:avLst/>
          </a:prstGeom>
        </p:spPr>
        <p:txBody>
          <a:bodyPr wrap="square">
            <a:spAutoFit/>
          </a:bodyPr>
          <a:lstStyle/>
          <a:p>
            <a:r>
              <a:rPr lang="zh-CN" altLang="en-US" dirty="0">
                <a:gradFill>
                  <a:gsLst>
                    <a:gs pos="0">
                      <a:srgbClr val="C00000"/>
                    </a:gs>
                    <a:gs pos="100000">
                      <a:srgbClr val="FF0000"/>
                    </a:gs>
                  </a:gsLst>
                  <a:lin ang="5400000" scaled="0"/>
                </a:gradFill>
                <a:latin typeface="方正粗倩简体" panose="03000509000000000000" pitchFamily="65" charset="-122"/>
                <a:ea typeface="方正粗倩简体" panose="03000509000000000000" pitchFamily="65" charset="-122"/>
              </a:rPr>
              <a:t>空气质量、环境卫生、食品药品安全和住房、教育、医疗、就业、养老等方面，还有不少不满意的地方。</a:t>
            </a:r>
            <a:endParaRPr lang="zh-CN" altLang="en-US" dirty="0"/>
          </a:p>
        </p:txBody>
      </p:sp>
      <p:sp>
        <p:nvSpPr>
          <p:cNvPr id="2" name="矩形 1">
            <a:extLst>
              <a:ext uri="{FF2B5EF4-FFF2-40B4-BE49-F238E27FC236}">
                <a16:creationId xmlns:a16="http://schemas.microsoft.com/office/drawing/2014/main" id="{3C0C97C5-4413-4CAE-82A3-C8228027674F}"/>
              </a:ext>
            </a:extLst>
          </p:cNvPr>
          <p:cNvSpPr/>
          <p:nvPr/>
        </p:nvSpPr>
        <p:spPr>
          <a:xfrm>
            <a:off x="518329" y="279808"/>
            <a:ext cx="2525050" cy="369332"/>
          </a:xfrm>
          <a:prstGeom prst="rect">
            <a:avLst/>
          </a:prstGeom>
        </p:spPr>
        <p:txBody>
          <a:bodyPr wrap="none">
            <a:spAutoFit/>
          </a:bodyPr>
          <a:lstStyle/>
          <a:p>
            <a:pPr algn="ctr"/>
            <a:r>
              <a:rPr lang="zh-CN" altLang="en-US" dirty="0">
                <a:ln w="0"/>
                <a:gradFill>
                  <a:gsLst>
                    <a:gs pos="0">
                      <a:srgbClr val="FF9409"/>
                    </a:gs>
                    <a:gs pos="50000">
                      <a:srgbClr val="FFFF00"/>
                    </a:gs>
                    <a:gs pos="100000">
                      <a:schemeClr val="bg1"/>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过 去 五 年 工 作 回 顾</a:t>
            </a:r>
          </a:p>
        </p:txBody>
      </p:sp>
    </p:spTree>
    <p:extLst>
      <p:ext uri="{BB962C8B-B14F-4D97-AF65-F5344CB8AC3E}">
        <p14:creationId xmlns:p14="http://schemas.microsoft.com/office/powerpoint/2010/main" val="35114824"/>
      </p:ext>
    </p:extLst>
  </p:cSld>
  <p:clrMapOvr>
    <a:masterClrMapping/>
  </p:clrMapOvr>
  <p:transition spd="slow" advClick="0" advTm="300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heckerboard(across)">
                                      <p:cBhvr>
                                        <p:cTn id="7" dur="500"/>
                                        <p:tgtEl>
                                          <p:spTgt spid="1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checkerboard(across)">
                                      <p:cBhvr>
                                        <p:cTn id="11" dur="500"/>
                                        <p:tgtEl>
                                          <p:spTgt spid="19"/>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heckerboard(across)">
                                      <p:cBhvr>
                                        <p:cTn id="15" dur="500"/>
                                        <p:tgtEl>
                                          <p:spTgt spid="12"/>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checkerboard(across)">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595E3C-B9E7-45F8-BAE2-0BE47EFD05D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8333" r="8333"/>
          <a:stretch/>
        </p:blipFill>
        <p:spPr>
          <a:xfrm>
            <a:off x="0" y="0"/>
            <a:ext cx="12192000" cy="6858000"/>
          </a:xfrm>
          <a:prstGeom prst="rect">
            <a:avLst/>
          </a:prstGeom>
        </p:spPr>
      </p:pic>
      <p:pic>
        <p:nvPicPr>
          <p:cNvPr id="7" name="图片 6">
            <a:extLst>
              <a:ext uri="{FF2B5EF4-FFF2-40B4-BE49-F238E27FC236}">
                <a16:creationId xmlns:a16="http://schemas.microsoft.com/office/drawing/2014/main" id="{9EBFFC3A-FCCF-4D8A-80EB-3D9CA742A35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201"/>
          <a:stretch/>
        </p:blipFill>
        <p:spPr>
          <a:xfrm>
            <a:off x="0" y="0"/>
            <a:ext cx="12192000" cy="6858000"/>
          </a:xfrm>
          <a:prstGeom prst="rect">
            <a:avLst/>
          </a:prstGeom>
        </p:spPr>
      </p:pic>
      <p:sp>
        <p:nvSpPr>
          <p:cNvPr id="6" name="矩形 5">
            <a:extLst>
              <a:ext uri="{FF2B5EF4-FFF2-40B4-BE49-F238E27FC236}">
                <a16:creationId xmlns:a16="http://schemas.microsoft.com/office/drawing/2014/main" id="{71398FCB-DF8E-4249-99AC-E4BD0599FBEF}"/>
              </a:ext>
            </a:extLst>
          </p:cNvPr>
          <p:cNvSpPr/>
          <p:nvPr/>
        </p:nvSpPr>
        <p:spPr>
          <a:xfrm>
            <a:off x="3027683" y="2690335"/>
            <a:ext cx="2749472" cy="707886"/>
          </a:xfrm>
          <a:prstGeom prst="rect">
            <a:avLst/>
          </a:prstGeom>
          <a:noFill/>
        </p:spPr>
        <p:txBody>
          <a:bodyPr wrap="none" lIns="91440" tIns="45720" rIns="91440" bIns="45720">
            <a:spAutoFit/>
          </a:bodyPr>
          <a:lstStyle/>
          <a:p>
            <a:pPr algn="ctr"/>
            <a:r>
              <a:rPr lang="zh-CN" altLang="en-US" sz="4000" b="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第</a:t>
            </a:r>
            <a:r>
              <a:rPr lang="zh-CN" altLang="en-US" sz="400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二</a:t>
            </a:r>
            <a:r>
              <a:rPr lang="zh-CN" altLang="en-US" sz="4000" b="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部分：</a:t>
            </a:r>
          </a:p>
        </p:txBody>
      </p:sp>
      <p:sp>
        <p:nvSpPr>
          <p:cNvPr id="8" name="矩形 7">
            <a:extLst>
              <a:ext uri="{FF2B5EF4-FFF2-40B4-BE49-F238E27FC236}">
                <a16:creationId xmlns:a16="http://schemas.microsoft.com/office/drawing/2014/main" id="{72E5C2FC-D8BA-4105-80EB-2583E215878C}"/>
              </a:ext>
            </a:extLst>
          </p:cNvPr>
          <p:cNvSpPr/>
          <p:nvPr/>
        </p:nvSpPr>
        <p:spPr>
          <a:xfrm>
            <a:off x="3772436" y="3521331"/>
            <a:ext cx="5570756" cy="523220"/>
          </a:xfrm>
          <a:prstGeom prst="rect">
            <a:avLst/>
          </a:prstGeom>
          <a:noFill/>
        </p:spPr>
        <p:txBody>
          <a:bodyPr wrap="none" lIns="91440" tIns="45720" rIns="91440" bIns="45720">
            <a:spAutoFit/>
          </a:bodyPr>
          <a:lstStyle/>
          <a:p>
            <a:pPr algn="ctr"/>
            <a:r>
              <a:rPr lang="zh-CN" altLang="en-US" sz="280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rPr>
              <a:t>经济社会发展总体要求和政策取向</a:t>
            </a:r>
            <a:endParaRPr lang="zh-CN" altLang="en-US" sz="2800" b="0" cap="none" spc="0" dirty="0">
              <a:ln w="0"/>
              <a:gradFill>
                <a:gsLst>
                  <a:gs pos="0">
                    <a:srgbClr val="C00000"/>
                  </a:gs>
                  <a:gs pos="50000">
                    <a:srgbClr val="F61C1C"/>
                  </a:gs>
                  <a:gs pos="100000">
                    <a:srgbClr val="FF9409"/>
                  </a:gs>
                </a:gsLst>
                <a:lin ang="5400000"/>
              </a:gradFill>
              <a:effectLst>
                <a:reflection blurRad="6350" stA="53000" endA="300" endPos="35500" dir="5400000" sy="-90000" algn="bl" rotWithShape="0"/>
              </a:effectLst>
              <a:latin typeface="方正粗倩简体" panose="03000509000000000000" pitchFamily="65" charset="-122"/>
              <a:ea typeface="方正粗倩简体" panose="03000509000000000000" pitchFamily="65" charset="-122"/>
            </a:endParaRPr>
          </a:p>
        </p:txBody>
      </p:sp>
      <p:sp>
        <p:nvSpPr>
          <p:cNvPr id="5" name="六边形 4">
            <a:extLst>
              <a:ext uri="{FF2B5EF4-FFF2-40B4-BE49-F238E27FC236}">
                <a16:creationId xmlns:a16="http://schemas.microsoft.com/office/drawing/2014/main" id="{EB79499A-298F-4130-97CE-FC4A8CE9B538}"/>
              </a:ext>
            </a:extLst>
          </p:cNvPr>
          <p:cNvSpPr/>
          <p:nvPr/>
        </p:nvSpPr>
        <p:spPr>
          <a:xfrm>
            <a:off x="2558471" y="2690335"/>
            <a:ext cx="7075055" cy="1477327"/>
          </a:xfrm>
          <a:prstGeom prst="hexagon">
            <a:avLst/>
          </a:prstGeom>
          <a:noFill/>
          <a:ln w="69850" cmpd="dbl">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975593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wind"/>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829</TotalTime>
  <Words>2298</Words>
  <Application>Microsoft Office PowerPoint</Application>
  <PresentationFormat>宽屏</PresentationFormat>
  <Paragraphs>164</Paragraphs>
  <Slides>24</Slides>
  <Notes>24</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等线</vt:lpstr>
      <vt:lpstr>方正粗倩简体</vt:lpstr>
      <vt:lpstr>微软雅黑</vt:lpstr>
      <vt:lpstr>中山行书百年纪念版</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hgfhfhg</cp:lastModifiedBy>
  <cp:revision>59</cp:revision>
  <dcterms:created xsi:type="dcterms:W3CDTF">2017-08-18T03:02:00Z</dcterms:created>
  <dcterms:modified xsi:type="dcterms:W3CDTF">2018-03-12T12:53:39Z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