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ma" ContentType="audio/x-ms-wma"/>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9"/>
  </p:handoutMasterIdLst>
  <p:sldIdLst>
    <p:sldId id="256" r:id="rId3"/>
    <p:sldId id="258" r:id="rId5"/>
    <p:sldId id="279" r:id="rId6"/>
    <p:sldId id="257" r:id="rId7"/>
    <p:sldId id="259" r:id="rId8"/>
    <p:sldId id="277" r:id="rId9"/>
    <p:sldId id="299" r:id="rId10"/>
    <p:sldId id="263" r:id="rId11"/>
    <p:sldId id="293" r:id="rId12"/>
    <p:sldId id="276" r:id="rId13"/>
    <p:sldId id="260" r:id="rId14"/>
    <p:sldId id="267" r:id="rId15"/>
    <p:sldId id="261" r:id="rId16"/>
    <p:sldId id="275" r:id="rId17"/>
    <p:sldId id="292" r:id="rId18"/>
    <p:sldId id="272" r:id="rId19"/>
    <p:sldId id="262" r:id="rId20"/>
    <p:sldId id="266" r:id="rId21"/>
    <p:sldId id="291" r:id="rId22"/>
    <p:sldId id="273" r:id="rId23"/>
    <p:sldId id="274" r:id="rId24"/>
    <p:sldId id="284" r:id="rId25"/>
    <p:sldId id="281" r:id="rId26"/>
    <p:sldId id="283" r:id="rId27"/>
    <p:sldId id="295" r:id="rId28"/>
    <p:sldId id="296" r:id="rId29"/>
    <p:sldId id="297" r:id="rId30"/>
    <p:sldId id="298" r:id="rId31"/>
    <p:sldId id="280" r:id="rId32"/>
    <p:sldId id="290" r:id="rId33"/>
    <p:sldId id="285" r:id="rId34"/>
    <p:sldId id="286" r:id="rId35"/>
    <p:sldId id="287" r:id="rId36"/>
    <p:sldId id="294" r:id="rId37"/>
    <p:sldId id="26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2A44"/>
    <a:srgbClr val="FFFFFF"/>
    <a:srgbClr val="683A5F"/>
    <a:srgbClr val="E52D13"/>
    <a:srgbClr val="14A8B4"/>
    <a:srgbClr val="28567A"/>
    <a:srgbClr val="A4A3A4"/>
    <a:srgbClr val="7069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47" autoAdjust="0"/>
    <p:restoredTop sz="91139" autoAdjust="0"/>
  </p:normalViewPr>
  <p:slideViewPr>
    <p:cSldViewPr snapToGrid="0" showGuides="1">
      <p:cViewPr>
        <p:scale>
          <a:sx n="100" d="100"/>
          <a:sy n="100" d="100"/>
        </p:scale>
        <p:origin x="1074" y="480"/>
      </p:cViewPr>
      <p:guideLst>
        <p:guide orient="horz" pos="2308"/>
        <p:guide pos="3842"/>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8" d="100"/>
          <a:sy n="88" d="100"/>
        </p:scale>
        <p:origin x="3822" y="108"/>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0"/>
          <c:order val="0"/>
          <c:tx>
            <c:strRef>
              <c:f>Sheet1!$B$1</c:f>
              <c:strCache>
                <c:ptCount val="1"/>
                <c:pt idx="0">
                  <c:v>2009</c:v>
                </c:pt>
              </c:strCache>
            </c:strRef>
          </c:tx>
          <c:spPr>
            <a:solidFill>
              <a:srgbClr val="14A8B4"/>
            </a:solidFill>
          </c:spPr>
          <c:invertIfNegative val="0"/>
          <c:dLbls>
            <c:delete val="1"/>
          </c:dLbls>
          <c:cat>
            <c:strRef>
              <c:f>Sheet1!$A$2:$A$5</c:f>
              <c:strCache>
                <c:ptCount val="4"/>
                <c:pt idx="0">
                  <c:v>Flyers</c:v>
                </c:pt>
                <c:pt idx="1">
                  <c:v>Toys</c:v>
                </c:pt>
                <c:pt idx="2">
                  <c:v>Clothes</c:v>
                </c:pt>
                <c:pt idx="3">
                  <c:v>Ticket</c:v>
                </c:pt>
              </c:strCache>
            </c:strRef>
          </c:cat>
          <c:val>
            <c:numRef>
              <c:f>Sheet1!$B$2:$B$5</c:f>
              <c:numCache>
                <c:formatCode>General</c:formatCode>
                <c:ptCount val="4"/>
                <c:pt idx="0">
                  <c:v>20</c:v>
                </c:pt>
                <c:pt idx="1">
                  <c:v>10</c:v>
                </c:pt>
                <c:pt idx="2">
                  <c:v>12</c:v>
                </c:pt>
                <c:pt idx="3">
                  <c:v>20</c:v>
                </c:pt>
              </c:numCache>
            </c:numRef>
          </c:val>
        </c:ser>
        <c:ser>
          <c:idx val="1"/>
          <c:order val="1"/>
          <c:tx>
            <c:strRef>
              <c:f>Sheet1!$C$1</c:f>
              <c:strCache>
                <c:ptCount val="1"/>
                <c:pt idx="0">
                  <c:v>2010</c:v>
                </c:pt>
              </c:strCache>
            </c:strRef>
          </c:tx>
          <c:spPr>
            <a:solidFill>
              <a:srgbClr val="E52D13"/>
            </a:solidFill>
          </c:spPr>
          <c:invertIfNegative val="0"/>
          <c:dLbls>
            <c:delete val="1"/>
          </c:dLbls>
          <c:cat>
            <c:strRef>
              <c:f>Sheet1!$A$2:$A$5</c:f>
              <c:strCache>
                <c:ptCount val="4"/>
                <c:pt idx="0">
                  <c:v>Flyers</c:v>
                </c:pt>
                <c:pt idx="1">
                  <c:v>Toys</c:v>
                </c:pt>
                <c:pt idx="2">
                  <c:v>Clothes</c:v>
                </c:pt>
                <c:pt idx="3">
                  <c:v>Ticket</c:v>
                </c:pt>
              </c:strCache>
            </c:strRef>
          </c:cat>
          <c:val>
            <c:numRef>
              <c:f>Sheet1!$C$2:$C$5</c:f>
              <c:numCache>
                <c:formatCode>General</c:formatCode>
                <c:ptCount val="4"/>
                <c:pt idx="0">
                  <c:v>50</c:v>
                </c:pt>
                <c:pt idx="1">
                  <c:v>30</c:v>
                </c:pt>
                <c:pt idx="2">
                  <c:v>24</c:v>
                </c:pt>
                <c:pt idx="3">
                  <c:v>63</c:v>
                </c:pt>
              </c:numCache>
            </c:numRef>
          </c:val>
        </c:ser>
        <c:ser>
          <c:idx val="2"/>
          <c:order val="2"/>
          <c:tx>
            <c:strRef>
              <c:f>Sheet1!$D$1</c:f>
              <c:strCache>
                <c:ptCount val="1"/>
                <c:pt idx="0">
                  <c:v>2011</c:v>
                </c:pt>
              </c:strCache>
            </c:strRef>
          </c:tx>
          <c:spPr>
            <a:solidFill>
              <a:srgbClr val="706963"/>
            </a:solidFill>
          </c:spPr>
          <c:invertIfNegative val="0"/>
          <c:dLbls>
            <c:delete val="1"/>
          </c:dLbls>
          <c:cat>
            <c:strRef>
              <c:f>Sheet1!$A$2:$A$5</c:f>
              <c:strCache>
                <c:ptCount val="4"/>
                <c:pt idx="0">
                  <c:v>Flyers</c:v>
                </c:pt>
                <c:pt idx="1">
                  <c:v>Toys</c:v>
                </c:pt>
                <c:pt idx="2">
                  <c:v>Clothes</c:v>
                </c:pt>
                <c:pt idx="3">
                  <c:v>Ticket</c:v>
                </c:pt>
              </c:strCache>
            </c:strRef>
          </c:cat>
          <c:val>
            <c:numRef>
              <c:f>Sheet1!$D$2:$D$5</c:f>
              <c:numCache>
                <c:formatCode>General</c:formatCode>
                <c:ptCount val="4"/>
                <c:pt idx="0">
                  <c:v>70</c:v>
                </c:pt>
                <c:pt idx="1">
                  <c:v>80</c:v>
                </c:pt>
                <c:pt idx="2">
                  <c:v>48</c:v>
                </c:pt>
                <c:pt idx="3">
                  <c:v>80</c:v>
                </c:pt>
              </c:numCache>
            </c:numRef>
          </c:val>
        </c:ser>
        <c:dLbls>
          <c:showLegendKey val="0"/>
          <c:showVal val="0"/>
          <c:showCatName val="0"/>
          <c:showSerName val="0"/>
          <c:showPercent val="0"/>
          <c:showBubbleSize val="0"/>
        </c:dLbls>
        <c:gapWidth val="55"/>
        <c:axId val="296160712"/>
        <c:axId val="296853264"/>
      </c:barChart>
      <c:catAx>
        <c:axId val="296160712"/>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1400" b="0" i="0" u="none" strike="noStrike" kern="3000" spc="30" baseline="0">
                <a:solidFill>
                  <a:schemeClr val="tx1">
                    <a:lumMod val="75000"/>
                    <a:lumOff val="25000"/>
                  </a:schemeClr>
                </a:solidFill>
                <a:latin typeface="Georgia" panose="02040502050405020303" pitchFamily="18" charset="0"/>
                <a:ea typeface="+mn-ea"/>
                <a:cs typeface="+mn-cs"/>
              </a:defRPr>
            </a:pPr>
          </a:p>
        </c:txPr>
        <c:crossAx val="296853264"/>
        <c:crosses val="autoZero"/>
        <c:auto val="1"/>
        <c:lblAlgn val="ctr"/>
        <c:lblOffset val="100"/>
        <c:noMultiLvlLbl val="0"/>
      </c:catAx>
      <c:valAx>
        <c:axId val="296853264"/>
        <c:scaling>
          <c:orientation val="minMax"/>
        </c:scaling>
        <c:delete val="0"/>
        <c:axPos val="l"/>
        <c:majorGridlines/>
        <c:numFmt formatCode="General" sourceLinked="1"/>
        <c:majorTickMark val="none"/>
        <c:minorTickMark val="none"/>
        <c:tickLblPos val="nextTo"/>
        <c:txPr>
          <a:bodyPr rot="-60000000" spcFirstLastPara="0" vertOverflow="ellipsis" vert="horz" wrap="square" anchor="ctr" anchorCtr="1"/>
          <a:lstStyle/>
          <a:p>
            <a:pPr>
              <a:defRPr lang="zh-CN" sz="1400" b="0" i="0" u="none" strike="noStrike" kern="1200" baseline="0">
                <a:solidFill>
                  <a:schemeClr val="tx1">
                    <a:lumMod val="75000"/>
                    <a:lumOff val="25000"/>
                  </a:schemeClr>
                </a:solidFill>
                <a:latin typeface="Georgia" panose="02040502050405020303" pitchFamily="18" charset="0"/>
                <a:ea typeface="+mn-ea"/>
                <a:cs typeface="+mn-cs"/>
              </a:defRPr>
            </a:pPr>
          </a:p>
        </c:txPr>
        <c:crossAx val="296160712"/>
        <c:crosses val="autoZero"/>
        <c:crossBetween val="between"/>
      </c:valAx>
    </c:plotArea>
    <c:legend>
      <c:legendPos val="b"/>
      <c:layout/>
      <c:overlay val="0"/>
      <c:txPr>
        <a:bodyPr rot="0" spcFirstLastPara="0" vertOverflow="ellipsis" vert="horz" wrap="square" anchor="ctr" anchorCtr="1"/>
        <a:lstStyle/>
        <a:p>
          <a:pPr>
            <a:defRPr lang="zh-CN" sz="1400" b="0" i="0" u="none" strike="noStrike" kern="3000" spc="30" baseline="0">
              <a:solidFill>
                <a:schemeClr val="tx1">
                  <a:lumMod val="75000"/>
                  <a:lumOff val="25000"/>
                </a:schemeClr>
              </a:solidFill>
              <a:latin typeface="Georgia" panose="02040502050405020303" pitchFamily="18" charset="0"/>
              <a:ea typeface="+mn-ea"/>
              <a:cs typeface="+mn-cs"/>
            </a:defRPr>
          </a:pPr>
        </a:p>
      </c:txPr>
    </c:legend>
    <c:plotVisOnly val="1"/>
    <c:dispBlanksAs val="gap"/>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B050"/>
            </a:solidFill>
            <a:ln>
              <a:noFill/>
            </a:ln>
            <a:effectLst/>
          </c:spPr>
          <c:invertIfNegative val="0"/>
          <c:dPt>
            <c:idx val="0"/>
            <c:invertIfNegative val="0"/>
            <c:bubble3D val="0"/>
            <c:spPr>
              <a:solidFill>
                <a:srgbClr val="28567A"/>
              </a:solidFill>
              <a:ln>
                <a:noFill/>
              </a:ln>
              <a:effectLst/>
            </c:spPr>
          </c:dPt>
          <c:dPt>
            <c:idx val="1"/>
            <c:invertIfNegative val="0"/>
            <c:bubble3D val="0"/>
            <c:spPr>
              <a:solidFill>
                <a:srgbClr val="A4A3A4"/>
              </a:solidFill>
              <a:ln>
                <a:noFill/>
              </a:ln>
              <a:effectLst/>
            </c:spPr>
          </c:dPt>
          <c:dPt>
            <c:idx val="2"/>
            <c:invertIfNegative val="0"/>
            <c:bubble3D val="0"/>
            <c:spPr>
              <a:solidFill>
                <a:srgbClr val="706963"/>
              </a:solidFill>
              <a:ln>
                <a:noFill/>
              </a:ln>
              <a:effectLst/>
            </c:spPr>
          </c:dPt>
          <c:dPt>
            <c:idx val="3"/>
            <c:invertIfNegative val="0"/>
            <c:bubble3D val="0"/>
            <c:spPr>
              <a:solidFill>
                <a:srgbClr val="C00000"/>
              </a:solidFill>
              <a:ln>
                <a:noFill/>
              </a:ln>
              <a:effectLst/>
            </c:spPr>
          </c:dPt>
          <c:dPt>
            <c:idx val="4"/>
            <c:invertIfNegative val="0"/>
            <c:bubble3D val="0"/>
            <c:spPr>
              <a:solidFill>
                <a:srgbClr val="E52D13"/>
              </a:solidFill>
              <a:ln>
                <a:noFill/>
              </a:ln>
              <a:effectLst/>
            </c:spPr>
          </c:dPt>
          <c:dPt>
            <c:idx val="5"/>
            <c:invertIfNegative val="0"/>
            <c:bubble3D val="0"/>
            <c:spPr>
              <a:solidFill>
                <a:srgbClr val="14A8B4"/>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lang="zh-CN" sz="1600" b="1" i="0" u="none" strike="noStrike" kern="1200" baseline="0">
                    <a:solidFill>
                      <a:schemeClr val="tx1">
                        <a:lumMod val="75000"/>
                        <a:lumOff val="25000"/>
                      </a:schemeClr>
                    </a:solidFill>
                    <a:latin typeface="Bodoni MT" panose="02070603080606020203" pitchFamily="18"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"$"#,##0_);[Red]\("$"#,##0\)</c:formatCode>
                <c:ptCount val="6"/>
                <c:pt idx="0">
                  <c:v>5000</c:v>
                </c:pt>
                <c:pt idx="1">
                  <c:v>7000</c:v>
                </c:pt>
                <c:pt idx="2">
                  <c:v>12000</c:v>
                </c:pt>
                <c:pt idx="3">
                  <c:v>50000</c:v>
                </c:pt>
                <c:pt idx="4">
                  <c:v>60000</c:v>
                </c:pt>
                <c:pt idx="5">
                  <c:v>120000</c:v>
                </c:pt>
              </c:numCache>
            </c:numRef>
          </c:val>
        </c:ser>
        <c:dLbls>
          <c:showLegendKey val="0"/>
          <c:showVal val="1"/>
          <c:showCatName val="0"/>
          <c:showSerName val="0"/>
          <c:showPercent val="0"/>
          <c:showBubbleSize val="0"/>
        </c:dLbls>
        <c:gapWidth val="60"/>
        <c:axId val="295116960"/>
        <c:axId val="296854832"/>
      </c:barChart>
      <c:catAx>
        <c:axId val="295116960"/>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1" i="0" u="none" strike="noStrike" kern="1200" baseline="0">
                <a:solidFill>
                  <a:schemeClr val="tx1">
                    <a:lumMod val="65000"/>
                    <a:lumOff val="35000"/>
                  </a:schemeClr>
                </a:solidFill>
                <a:latin typeface="Liberation Sans" panose="020B0604020202020204" pitchFamily="34" charset="0"/>
                <a:ea typeface="+mn-ea"/>
                <a:cs typeface="+mn-cs"/>
              </a:defRPr>
            </a:pPr>
          </a:p>
        </c:txPr>
        <c:crossAx val="296854832"/>
        <c:crosses val="autoZero"/>
        <c:auto val="1"/>
        <c:lblAlgn val="ctr"/>
        <c:lblOffset val="100"/>
        <c:noMultiLvlLbl val="0"/>
      </c:catAx>
      <c:valAx>
        <c:axId val="296854832"/>
        <c:scaling>
          <c:orientation val="minMax"/>
        </c:scaling>
        <c:delete val="1"/>
        <c:axPos val="l"/>
        <c:numFmt formatCode="&quot;$&quot;#,##0_);[Red]\(&quot;$&quot;#,##0\)" sourceLinked="1"/>
        <c:majorTickMark val="none"/>
        <c:minorTickMark val="none"/>
        <c:tickLblPos val="nextTo"/>
        <c:txPr>
          <a:bodyPr rot="-60000000" spcFirstLastPara="0" vertOverflow="ellipsis" vert="horz" wrap="square" anchor="ctr" anchorCtr="1"/>
          <a:lstStyle/>
          <a:p>
            <a:pPr>
              <a:defRPr lang="zh-CN" sz="1195" b="1" i="0" u="none" strike="noStrike" kern="1200" baseline="0">
                <a:solidFill>
                  <a:schemeClr val="tx1">
                    <a:lumMod val="65000"/>
                    <a:lumOff val="35000"/>
                  </a:schemeClr>
                </a:solidFill>
                <a:latin typeface="Liberation Sans" panose="020B0604020202020204" pitchFamily="34" charset="0"/>
                <a:ea typeface="+mn-ea"/>
                <a:cs typeface="+mn-cs"/>
              </a:defRPr>
            </a:pPr>
          </a:p>
        </c:txPr>
        <c:crossAx val="295116960"/>
        <c:crosses val="autoZero"/>
        <c:crossBetween val="between"/>
      </c:valAx>
      <c:spPr>
        <a:noFill/>
        <a:ln>
          <a:noFill/>
        </a:ln>
        <a:effectLst/>
      </c:spPr>
    </c:plotArea>
    <c:plotVisOnly val="1"/>
    <c:dispBlanksAs val="gap"/>
    <c:showDLblsOverMax val="0"/>
  </c:chart>
  <c:spPr>
    <a:noFill/>
    <a:ln>
      <a:noFill/>
    </a:ln>
    <a:effectLst/>
  </c:spPr>
  <c:txPr>
    <a:bodyPr/>
    <a:lstStyle/>
    <a:p>
      <a:pPr>
        <a:defRPr lang="zh-CN" b="1">
          <a:latin typeface="Liberation Sans" panose="020B0604020202020204" pitchFamily="34" charset="0"/>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Analysis 01</c:v>
                </c:pt>
              </c:strCache>
            </c:strRef>
          </c:tx>
          <c:spPr>
            <a:solidFill>
              <a:srgbClr val="00B050"/>
            </a:solidFill>
            <a:ln>
              <a:noFill/>
            </a:ln>
            <a:effectLst/>
          </c:spPr>
          <c:invertIfNegative val="0"/>
          <c:dPt>
            <c:idx val="0"/>
            <c:invertIfNegative val="0"/>
            <c:bubble3D val="0"/>
            <c:spPr>
              <a:solidFill>
                <a:srgbClr val="14A8B4"/>
              </a:solidFill>
              <a:ln>
                <a:noFill/>
              </a:ln>
              <a:effectLst/>
            </c:spPr>
          </c:dPt>
          <c:dPt>
            <c:idx val="1"/>
            <c:invertIfNegative val="0"/>
            <c:bubble3D val="0"/>
            <c:spPr>
              <a:solidFill>
                <a:srgbClr val="E52D13"/>
              </a:solidFill>
              <a:ln>
                <a:noFill/>
              </a:ln>
              <a:effectLst/>
            </c:spPr>
          </c:dPt>
          <c:dPt>
            <c:idx val="2"/>
            <c:invertIfNegative val="0"/>
            <c:bubble3D val="0"/>
            <c:spPr>
              <a:solidFill>
                <a:srgbClr val="C00000"/>
              </a:solidFill>
              <a:ln>
                <a:noFill/>
              </a:ln>
              <a:effectLst/>
            </c:spPr>
          </c:dPt>
          <c:dPt>
            <c:idx val="3"/>
            <c:invertIfNegative val="0"/>
            <c:bubble3D val="0"/>
            <c:spPr>
              <a:solidFill>
                <a:srgbClr val="706963"/>
              </a:solidFill>
              <a:ln>
                <a:noFill/>
              </a:ln>
              <a:effectLst/>
            </c:spPr>
          </c:dPt>
          <c:dPt>
            <c:idx val="4"/>
            <c:invertIfNegative val="0"/>
            <c:bubble3D val="0"/>
            <c:spPr>
              <a:solidFill>
                <a:srgbClr val="A4A3A4"/>
              </a:solidFill>
              <a:ln>
                <a:noFill/>
              </a:ln>
              <a:effectLst/>
            </c:spPr>
          </c:dPt>
          <c:dPt>
            <c:idx val="5"/>
            <c:invertIfNegative val="0"/>
            <c:bubble3D val="0"/>
            <c:spPr>
              <a:solidFill>
                <a:srgbClr val="28567A"/>
              </a:solidFill>
              <a:ln>
                <a:noFill/>
              </a:ln>
              <a:effectLst/>
            </c:spPr>
          </c:dPt>
          <c:dPt>
            <c:idx val="6"/>
            <c:invertIfNegative val="0"/>
            <c:bubble3D val="0"/>
            <c:spPr>
              <a:solidFill>
                <a:srgbClr val="14A8B4"/>
              </a:solidFill>
              <a:ln>
                <a:noFill/>
              </a:ln>
              <a:effectLst/>
            </c:spPr>
          </c:dPt>
          <c:dPt>
            <c:idx val="7"/>
            <c:invertIfNegative val="0"/>
            <c:bubble3D val="0"/>
            <c:spPr>
              <a:solidFill>
                <a:srgbClr val="E52D13"/>
              </a:solidFill>
              <a:ln>
                <a:noFill/>
              </a:ln>
              <a:effectLst/>
            </c:spPr>
          </c:dPt>
          <c:dPt>
            <c:idx val="8"/>
            <c:invertIfNegative val="0"/>
            <c:bubble3D val="0"/>
            <c:spPr>
              <a:solidFill>
                <a:srgbClr val="C00000"/>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lang="zh-CN" sz="1195" b="1" i="0" u="none" strike="noStrike" kern="1200" baseline="0">
                    <a:solidFill>
                      <a:schemeClr val="tx1">
                        <a:lumMod val="75000"/>
                        <a:lumOff val="25000"/>
                      </a:schemeClr>
                    </a:solidFill>
                    <a:latin typeface="Liberation Sans" panose="020B060402020202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Category 1</c:v>
                </c:pt>
                <c:pt idx="1">
                  <c:v>Category 2</c:v>
                </c:pt>
                <c:pt idx="2">
                  <c:v>Category 3</c:v>
                </c:pt>
                <c:pt idx="3">
                  <c:v>Category 4</c:v>
                </c:pt>
                <c:pt idx="4">
                  <c:v>Category 5</c:v>
                </c:pt>
                <c:pt idx="5">
                  <c:v>Category 6</c:v>
                </c:pt>
                <c:pt idx="6">
                  <c:v>Category 7</c:v>
                </c:pt>
                <c:pt idx="7">
                  <c:v>Category 8</c:v>
                </c:pt>
                <c:pt idx="8">
                  <c:v>Category 9</c:v>
                </c:pt>
              </c:strCache>
            </c:strRef>
          </c:cat>
          <c:val>
            <c:numRef>
              <c:f>Sheet1!$B$2:$B$10</c:f>
              <c:numCache>
                <c:formatCode>"$"#,##0_);[Red]\("$"#,##0\)</c:formatCode>
                <c:ptCount val="9"/>
                <c:pt idx="0">
                  <c:v>5000</c:v>
                </c:pt>
                <c:pt idx="1">
                  <c:v>7000</c:v>
                </c:pt>
                <c:pt idx="2">
                  <c:v>12000</c:v>
                </c:pt>
                <c:pt idx="3">
                  <c:v>50000</c:v>
                </c:pt>
                <c:pt idx="4">
                  <c:v>60000</c:v>
                </c:pt>
                <c:pt idx="5">
                  <c:v>120000</c:v>
                </c:pt>
                <c:pt idx="6">
                  <c:v>70000</c:v>
                </c:pt>
                <c:pt idx="7">
                  <c:v>65000</c:v>
                </c:pt>
                <c:pt idx="8">
                  <c:v>30000</c:v>
                </c:pt>
              </c:numCache>
            </c:numRef>
          </c:val>
        </c:ser>
        <c:dLbls>
          <c:showLegendKey val="0"/>
          <c:showVal val="1"/>
          <c:showCatName val="0"/>
          <c:showSerName val="0"/>
          <c:showPercent val="0"/>
          <c:showBubbleSize val="0"/>
        </c:dLbls>
        <c:gapWidth val="60"/>
        <c:axId val="296856008"/>
        <c:axId val="296856400"/>
      </c:barChart>
      <c:catAx>
        <c:axId val="296856008"/>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1" i="0" u="none" strike="noStrike" kern="1200" baseline="0">
                <a:solidFill>
                  <a:schemeClr val="tx1">
                    <a:lumMod val="65000"/>
                    <a:lumOff val="35000"/>
                  </a:schemeClr>
                </a:solidFill>
                <a:latin typeface="Liberation Sans" panose="020B0604020202020204" pitchFamily="34" charset="0"/>
                <a:ea typeface="+mn-ea"/>
                <a:cs typeface="+mn-cs"/>
              </a:defRPr>
            </a:pPr>
          </a:p>
        </c:txPr>
        <c:crossAx val="296856400"/>
        <c:crosses val="autoZero"/>
        <c:auto val="1"/>
        <c:lblAlgn val="ctr"/>
        <c:lblOffset val="100"/>
        <c:noMultiLvlLbl val="0"/>
      </c:catAx>
      <c:valAx>
        <c:axId val="296856400"/>
        <c:scaling>
          <c:orientation val="minMax"/>
        </c:scaling>
        <c:delete val="1"/>
        <c:axPos val="l"/>
        <c:majorGridlines>
          <c:spPr>
            <a:ln w="9525" cap="flat" cmpd="sng" algn="ctr">
              <a:solidFill>
                <a:schemeClr val="tx1">
                  <a:lumMod val="15000"/>
                  <a:lumOff val="85000"/>
                </a:schemeClr>
              </a:solidFill>
              <a:round/>
            </a:ln>
            <a:effectLst/>
          </c:spPr>
        </c:majorGridlines>
        <c:numFmt formatCode="&quot;$&quot;#,##0_);[Red]\(&quot;$&quot;#,##0\)" sourceLinked="1"/>
        <c:majorTickMark val="none"/>
        <c:minorTickMark val="none"/>
        <c:tickLblPos val="nextTo"/>
        <c:txPr>
          <a:bodyPr rot="-60000000" spcFirstLastPara="0" vertOverflow="ellipsis" vert="horz" wrap="square" anchor="ctr" anchorCtr="1"/>
          <a:lstStyle/>
          <a:p>
            <a:pPr>
              <a:defRPr lang="zh-CN" sz="1195" b="1" i="0" u="none" strike="noStrike" kern="1200" baseline="0">
                <a:solidFill>
                  <a:schemeClr val="tx1">
                    <a:lumMod val="65000"/>
                    <a:lumOff val="35000"/>
                  </a:schemeClr>
                </a:solidFill>
                <a:latin typeface="Liberation Sans" panose="020B0604020202020204" pitchFamily="34" charset="0"/>
                <a:ea typeface="+mn-ea"/>
                <a:cs typeface="+mn-cs"/>
              </a:defRPr>
            </a:pPr>
          </a:p>
        </c:txPr>
        <c:crossAx val="296856008"/>
        <c:crosses val="autoZero"/>
        <c:crossBetween val="between"/>
      </c:valAx>
      <c:spPr>
        <a:noFill/>
        <a:ln>
          <a:noFill/>
        </a:ln>
        <a:effectLst/>
      </c:spPr>
    </c:plotArea>
    <c:plotVisOnly val="1"/>
    <c:dispBlanksAs val="gap"/>
    <c:showDLblsOverMax val="0"/>
  </c:chart>
  <c:spPr>
    <a:noFill/>
    <a:ln>
      <a:noFill/>
    </a:ln>
    <a:effectLst/>
  </c:spPr>
  <c:txPr>
    <a:bodyPr/>
    <a:lstStyle/>
    <a:p>
      <a:pPr>
        <a:defRPr lang="zh-CN" b="1">
          <a:latin typeface="Liberation Sans" panose="020B0604020202020204" pitchFamily="34" charset="0"/>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1" Type="http://schemas.openxmlformats.org/officeDocument/2006/relationships/image" Target="../media/image19.jpeg"/></Relationships>
</file>

<file path=ppt/diagrams/_rels/data10.xml.rels><?xml version="1.0" encoding="UTF-8" standalone="yes"?>
<Relationships xmlns="http://schemas.openxmlformats.org/package/2006/relationships"><Relationship Id="rId1" Type="http://schemas.openxmlformats.org/officeDocument/2006/relationships/image" Target="../media/image26.jpeg"/></Relationships>
</file>

<file path=ppt/diagrams/_rels/data11.xml.rels><?xml version="1.0" encoding="UTF-8" standalone="yes"?>
<Relationships xmlns="http://schemas.openxmlformats.org/package/2006/relationships"><Relationship Id="rId1" Type="http://schemas.openxmlformats.org/officeDocument/2006/relationships/image" Target="../media/image6.jpeg"/></Relationships>
</file>

<file path=ppt/diagrams/_rels/data12.xml.rels><?xml version="1.0" encoding="UTF-8" standalone="yes"?>
<Relationships xmlns="http://schemas.openxmlformats.org/package/2006/relationships"><Relationship Id="rId1" Type="http://schemas.openxmlformats.org/officeDocument/2006/relationships/image" Target="../media/image27.jpeg"/></Relationships>
</file>

<file path=ppt/diagrams/_rels/data2.xml.rels><?xml version="1.0" encoding="UTF-8" standalone="yes"?>
<Relationships xmlns="http://schemas.openxmlformats.org/package/2006/relationships"><Relationship Id="rId1" Type="http://schemas.openxmlformats.org/officeDocument/2006/relationships/image" Target="../media/image20.jpeg"/></Relationships>
</file>

<file path=ppt/diagrams/_rels/data3.xml.rels><?xml version="1.0" encoding="UTF-8" standalone="yes"?>
<Relationships xmlns="http://schemas.openxmlformats.org/package/2006/relationships"><Relationship Id="rId1" Type="http://schemas.openxmlformats.org/officeDocument/2006/relationships/image" Target="../media/image21.jpeg"/></Relationships>
</file>

<file path=ppt/diagrams/_rels/data4.xml.rels><?xml version="1.0" encoding="UTF-8" standalone="yes"?>
<Relationships xmlns="http://schemas.openxmlformats.org/package/2006/relationships"><Relationship Id="rId1" Type="http://schemas.openxmlformats.org/officeDocument/2006/relationships/image" Target="../media/image22.jpeg"/></Relationships>
</file>

<file path=ppt/diagrams/_rels/data5.xml.rels><?xml version="1.0" encoding="UTF-8" standalone="yes"?>
<Relationships xmlns="http://schemas.openxmlformats.org/package/2006/relationships"><Relationship Id="rId1" Type="http://schemas.openxmlformats.org/officeDocument/2006/relationships/image" Target="../media/image23.jpeg"/></Relationships>
</file>

<file path=ppt/diagrams/_rels/data7.xml.rels><?xml version="1.0" encoding="UTF-8" standalone="yes"?>
<Relationships xmlns="http://schemas.openxmlformats.org/package/2006/relationships"><Relationship Id="rId1" Type="http://schemas.openxmlformats.org/officeDocument/2006/relationships/image" Target="../media/image24.jpeg"/></Relationships>
</file>

<file path=ppt/diagrams/_rels/data8.xml.rels><?xml version="1.0" encoding="UTF-8" standalone="yes"?>
<Relationships xmlns="http://schemas.openxmlformats.org/package/2006/relationships"><Relationship Id="rId1" Type="http://schemas.openxmlformats.org/officeDocument/2006/relationships/image" Target="../media/image25.jpeg"/></Relationships>
</file>

<file path=ppt/diagrams/_rels/data9.xml.rels><?xml version="1.0" encoding="UTF-8" standalone="yes"?>
<Relationships xmlns="http://schemas.openxmlformats.org/package/2006/relationships"><Relationship Id="rId1" Type="http://schemas.openxmlformats.org/officeDocument/2006/relationships/image" Target="../media/image7.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19.jpeg"/></Relationships>
</file>

<file path=ppt/diagrams/_rels/drawing10.xml.rels><?xml version="1.0" encoding="UTF-8" standalone="yes"?>
<Relationships xmlns="http://schemas.openxmlformats.org/package/2006/relationships"><Relationship Id="rId1" Type="http://schemas.openxmlformats.org/officeDocument/2006/relationships/image" Target="../media/image26.jpeg"/></Relationships>
</file>

<file path=ppt/diagrams/_rels/drawing11.xml.rels><?xml version="1.0" encoding="UTF-8" standalone="yes"?>
<Relationships xmlns="http://schemas.openxmlformats.org/package/2006/relationships"><Relationship Id="rId1" Type="http://schemas.openxmlformats.org/officeDocument/2006/relationships/image" Target="../media/image6.jpeg"/></Relationships>
</file>

<file path=ppt/diagrams/_rels/drawing12.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20.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21.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22.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23.jpeg"/></Relationships>
</file>

<file path=ppt/diagrams/_rels/drawing7.xml.rels><?xml version="1.0" encoding="UTF-8" standalone="yes"?>
<Relationships xmlns="http://schemas.openxmlformats.org/package/2006/relationships"><Relationship Id="rId1" Type="http://schemas.openxmlformats.org/officeDocument/2006/relationships/image" Target="../media/image24.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25.jpeg"/></Relationships>
</file>

<file path=ppt/diagrams/_rels/drawing9.xml.rels><?xml version="1.0" encoding="UTF-8" standalone="yes"?>
<Relationships xmlns="http://schemas.openxmlformats.org/package/2006/relationships"><Relationship Id="rId1" Type="http://schemas.openxmlformats.org/officeDocument/2006/relationships/image" Target="../media/image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9865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5000" b="-15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E746ED7-9BB7-438E-A43C-B9842A84532D}" type="presOf" srcId="{F4DCAFF9-3CD8-4192-92EC-2050EBC96D81}" destId="{7AC81859-B11C-4EE9-8379-B9AF70890D88}" srcOrd="0" destOrd="0" presId="urn:microsoft.com/office/officeart/2008/layout/BendingPictureSemiTransparentText"/>
    <dgm:cxn modelId="{B8C220B2-F70D-4B75-BAD6-C5283CEDA69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50023F1-338A-4698-9C95-492DAD063045}" type="presParOf" srcId="{BDA71D6A-C3D1-411E-9EAC-6386FFEE52C2}" destId="{0B2273E3-B9E3-4A02-93CF-275511BE0699}" srcOrd="0" destOrd="0" presId="urn:microsoft.com/office/officeart/2008/layout/BendingPictureSemiTransparentText"/>
    <dgm:cxn modelId="{4EBCC3CF-DE0E-4023-A137-3DBEDDE2B7DC}" type="presParOf" srcId="{0B2273E3-B9E3-4A02-93CF-275511BE0699}" destId="{367DAC4B-08E7-4BA7-A970-D0115453FB5A}" srcOrd="0" destOrd="0" presId="urn:microsoft.com/office/officeart/2008/layout/BendingPictureSemiTransparentText"/>
    <dgm:cxn modelId="{87A7F930-2DDD-4079-9A8D-F6D3DA1FB76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6254" custScaleY="137037"/>
      <dgm:spPr>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CF37693-3F1D-4812-AA9A-AF1F7ECC98FD}" type="presOf" srcId="{B3E39A80-D6B7-4E26-B22E-327D37299CB1}" destId="{BDA71D6A-C3D1-411E-9EAC-6386FFEE52C2}" srcOrd="0" destOrd="0" presId="urn:microsoft.com/office/officeart/2008/layout/BendingPictureSemiTransparentText"/>
    <dgm:cxn modelId="{047747AA-A0FB-4AF8-9DC1-AFCB51B5F90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C958726-CD16-454C-BD47-E31E4361AA53}" type="presParOf" srcId="{BDA71D6A-C3D1-411E-9EAC-6386FFEE52C2}" destId="{0B2273E3-B9E3-4A02-93CF-275511BE0699}" srcOrd="0" destOrd="0" presId="urn:microsoft.com/office/officeart/2008/layout/BendingPictureSemiTransparentText"/>
    <dgm:cxn modelId="{06C80BB2-CF6E-4D02-BAC0-577B4BC842A3}" type="presParOf" srcId="{0B2273E3-B9E3-4A02-93CF-275511BE0699}" destId="{367DAC4B-08E7-4BA7-A970-D0115453FB5A}" srcOrd="0" destOrd="0" presId="urn:microsoft.com/office/officeart/2008/layout/BendingPictureSemiTransparentText"/>
    <dgm:cxn modelId="{5073BF40-AF15-4B86-9D61-5D5BEA68031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6254" custScaleY="137037"/>
      <dgm:spPr>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4718E7B-0E6C-4D9B-AD7D-594A766075B2}" type="presOf" srcId="{F4DCAFF9-3CD8-4192-92EC-2050EBC96D81}" destId="{7AC81859-B11C-4EE9-8379-B9AF70890D88}" srcOrd="0" destOrd="0" presId="urn:microsoft.com/office/officeart/2008/layout/BendingPictureSemiTransparentText"/>
    <dgm:cxn modelId="{78D417B9-8A54-40D8-8193-F0197750E4F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24E38BB-D7AE-4549-9318-2F702C19A601}" type="presParOf" srcId="{BDA71D6A-C3D1-411E-9EAC-6386FFEE52C2}" destId="{0B2273E3-B9E3-4A02-93CF-275511BE0699}" srcOrd="0" destOrd="0" presId="urn:microsoft.com/office/officeart/2008/layout/BendingPictureSemiTransparentText"/>
    <dgm:cxn modelId="{C922CAF2-9062-46B8-9BFB-6753CCCB8935}" type="presParOf" srcId="{0B2273E3-B9E3-4A02-93CF-275511BE0699}" destId="{367DAC4B-08E7-4BA7-A970-D0115453FB5A}" srcOrd="0" destOrd="0" presId="urn:microsoft.com/office/officeart/2008/layout/BendingPictureSemiTransparentText"/>
    <dgm:cxn modelId="{F96D274F-87CC-4DC4-A70A-247FA39C0EB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0"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6254" custScaleY="137037"/>
      <dgm:spPr>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F25B60C-E518-4618-80C6-47E5D4267B19}" type="presOf" srcId="{B3E39A80-D6B7-4E26-B22E-327D37299CB1}" destId="{BDA71D6A-C3D1-411E-9EAC-6386FFEE52C2}" srcOrd="0" destOrd="0" presId="urn:microsoft.com/office/officeart/2008/layout/BendingPictureSemiTransparentText"/>
    <dgm:cxn modelId="{A4AB1C7E-0434-4A27-92E3-496C4871982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32D562D-E90F-4EC2-8894-FC66FA6C3BF7}" type="presParOf" srcId="{BDA71D6A-C3D1-411E-9EAC-6386FFEE52C2}" destId="{0B2273E3-B9E3-4A02-93CF-275511BE0699}" srcOrd="0" destOrd="0" presId="urn:microsoft.com/office/officeart/2008/layout/BendingPictureSemiTransparentText"/>
    <dgm:cxn modelId="{F5E7DB5B-6B84-49CF-8A4F-8F3971072754}" type="presParOf" srcId="{0B2273E3-B9E3-4A02-93CF-275511BE0699}" destId="{367DAC4B-08E7-4BA7-A970-D0115453FB5A}" srcOrd="0" destOrd="0" presId="urn:microsoft.com/office/officeart/2008/layout/BendingPictureSemiTransparentText"/>
    <dgm:cxn modelId="{6969D2C5-07FB-4F56-9557-A9E01A9FBCA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10107"/>
      <dgm:spPr>
        <a:blipFill dpi="0" rotWithShape="1">
          <a:blip xmlns:r="http://schemas.openxmlformats.org/officeDocument/2006/relationships" r:embed="rId1"/>
          <a:srcRect/>
          <a:tile tx="-628650" ty="508000" sx="50000" sy="50000" flip="none" algn="ctr"/>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12AE46C6-1862-491C-9FCD-B706C999F7A3}" type="presOf" srcId="{B3E39A80-D6B7-4E26-B22E-327D37299CB1}" destId="{BDA71D6A-C3D1-411E-9EAC-6386FFEE52C2}" srcOrd="0" destOrd="0" presId="urn:microsoft.com/office/officeart/2008/layout/BendingPictureSemiTransparentText"/>
    <dgm:cxn modelId="{C11AAB70-595C-4C2D-82C3-877E07A86B56}" type="presOf" srcId="{F4DCAFF9-3CD8-4192-92EC-2050EBC96D81}" destId="{7AC81859-B11C-4EE9-8379-B9AF70890D88}" srcOrd="0" destOrd="0" presId="urn:microsoft.com/office/officeart/2008/layout/BendingPictureSemiTransparentText"/>
    <dgm:cxn modelId="{45F1773E-163B-4A50-BFE7-725A553E8070}" type="presParOf" srcId="{BDA71D6A-C3D1-411E-9EAC-6386FFEE52C2}" destId="{0B2273E3-B9E3-4A02-93CF-275511BE0699}" srcOrd="0" destOrd="0" presId="urn:microsoft.com/office/officeart/2008/layout/BendingPictureSemiTransparentText"/>
    <dgm:cxn modelId="{6FD81A23-1B67-4370-8AD1-2CF16422D262}" type="presParOf" srcId="{0B2273E3-B9E3-4A02-93CF-275511BE0699}" destId="{367DAC4B-08E7-4BA7-A970-D0115453FB5A}" srcOrd="0" destOrd="0" presId="urn:microsoft.com/office/officeart/2008/layout/BendingPictureSemiTransparentText"/>
    <dgm:cxn modelId="{36D0AB3D-28D7-4956-A406-6BDF0F2D7E5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19070" custLinFactNeighborX="-11" custLinFactNeighborY="69"/>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7000" r="-27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BBCF6ED-6D4F-4D03-ACEE-EB7CB1847FAF}" type="presOf" srcId="{F4DCAFF9-3CD8-4192-92EC-2050EBC96D81}" destId="{7AC81859-B11C-4EE9-8379-B9AF70890D88}" srcOrd="0" destOrd="0" presId="urn:microsoft.com/office/officeart/2008/layout/BendingPictureSemiTransparentText"/>
    <dgm:cxn modelId="{72E1D640-A784-4A2C-BE5C-0393E4D1C58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C8AA6F6-6C21-472E-A201-365C484742CC}" type="presParOf" srcId="{BDA71D6A-C3D1-411E-9EAC-6386FFEE52C2}" destId="{0B2273E3-B9E3-4A02-93CF-275511BE0699}" srcOrd="0" destOrd="0" presId="urn:microsoft.com/office/officeart/2008/layout/BendingPictureSemiTransparentText"/>
    <dgm:cxn modelId="{0DDB5BE0-168B-426A-9F30-CEBC084D67DD}" type="presParOf" srcId="{0B2273E3-B9E3-4A02-93CF-275511BE0699}" destId="{367DAC4B-08E7-4BA7-A970-D0115453FB5A}" srcOrd="0" destOrd="0" presId="urn:microsoft.com/office/officeart/2008/layout/BendingPictureSemiTransparentText"/>
    <dgm:cxn modelId="{C7E7254D-6D83-4242-A087-4C0604E44A1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53098" custScaleY="170952"/>
      <dgm:spPr>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EC2CCA2-73AA-4D38-A45E-5EAB98842426}"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C556821-3815-44E1-919E-E174C459A301}" type="presOf" srcId="{B3E39A80-D6B7-4E26-B22E-327D37299CB1}" destId="{BDA71D6A-C3D1-411E-9EAC-6386FFEE52C2}" srcOrd="0" destOrd="0" presId="urn:microsoft.com/office/officeart/2008/layout/BendingPictureSemiTransparentText"/>
    <dgm:cxn modelId="{CF942A0A-B0F5-4E40-924D-5E9A095502C1}" type="presParOf" srcId="{BDA71D6A-C3D1-411E-9EAC-6386FFEE52C2}" destId="{0B2273E3-B9E3-4A02-93CF-275511BE0699}" srcOrd="0" destOrd="0" presId="urn:microsoft.com/office/officeart/2008/layout/BendingPictureSemiTransparentText"/>
    <dgm:cxn modelId="{6A584424-E3A2-4D67-86F1-B9B48FEBF2AB}" type="presParOf" srcId="{0B2273E3-B9E3-4A02-93CF-275511BE0699}" destId="{367DAC4B-08E7-4BA7-A970-D0115453FB5A}" srcOrd="0" destOrd="0" presId="urn:microsoft.com/office/officeart/2008/layout/BendingPictureSemiTransparentText"/>
    <dgm:cxn modelId="{56225589-91F3-4825-8B6D-F2C6759B822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4921" custScaleY="151256" custLinFactNeighborX="-1372" custLinFactNeighborY="15763"/>
      <dgm:spPr>
        <a:blipFill dpi="0" rotWithShape="1">
          <a:blip xmlns:r="http://schemas.openxmlformats.org/officeDocument/2006/relationships" r:embed="rId1"/>
          <a:srcRect/>
          <a:stretch>
            <a:fillRect l="-2000" t="-13000" r="-2000" b="-14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2EEE8CC-AD27-4C86-9195-DD32A7BFD4A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05B334F-FE06-47CA-9B16-2A16BDF4220C}" type="presOf" srcId="{B3E39A80-D6B7-4E26-B22E-327D37299CB1}" destId="{BDA71D6A-C3D1-411E-9EAC-6386FFEE52C2}" srcOrd="0" destOrd="0" presId="urn:microsoft.com/office/officeart/2008/layout/BendingPictureSemiTransparentText"/>
    <dgm:cxn modelId="{77CFE2A6-E47F-423C-9802-19EF6DD97892}" type="presParOf" srcId="{BDA71D6A-C3D1-411E-9EAC-6386FFEE52C2}" destId="{0B2273E3-B9E3-4A02-93CF-275511BE0699}" srcOrd="0" destOrd="0" presId="urn:microsoft.com/office/officeart/2008/layout/BendingPictureSemiTransparentText"/>
    <dgm:cxn modelId="{17AAE735-1268-46DE-A1FD-525F33B55910}" type="presParOf" srcId="{0B2273E3-B9E3-4A02-93CF-275511BE0699}" destId="{367DAC4B-08E7-4BA7-A970-D0115453FB5A}" srcOrd="0" destOrd="0" presId="urn:microsoft.com/office/officeart/2008/layout/BendingPictureSemiTransparentText"/>
    <dgm:cxn modelId="{9C32EF21-52D9-4EE2-B1D0-7CBDAAA9824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207497"/>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8A5F17E-8AAD-4308-9BC8-031172643EBB}" type="presOf" srcId="{B3E39A80-D6B7-4E26-B22E-327D37299CB1}" destId="{BDA71D6A-C3D1-411E-9EAC-6386FFEE52C2}" srcOrd="0" destOrd="0" presId="urn:microsoft.com/office/officeart/2008/layout/BendingPictureSemiTransparentText"/>
    <dgm:cxn modelId="{8775BCE1-73DB-4145-B7CC-F9D0D77BF77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F609D44-02FE-42DB-9DC8-A26D493918C4}" type="presParOf" srcId="{BDA71D6A-C3D1-411E-9EAC-6386FFEE52C2}" destId="{0B2273E3-B9E3-4A02-93CF-275511BE0699}" srcOrd="0" destOrd="0" presId="urn:microsoft.com/office/officeart/2008/layout/BendingPictureSemiTransparentText"/>
    <dgm:cxn modelId="{3CE9B964-D0A2-431B-9903-596A305CE935}" type="presParOf" srcId="{0B2273E3-B9E3-4A02-93CF-275511BE0699}" destId="{367DAC4B-08E7-4BA7-A970-D0115453FB5A}" srcOrd="0" destOrd="0" presId="urn:microsoft.com/office/officeart/2008/layout/BendingPictureSemiTransparentText"/>
    <dgm:cxn modelId="{7873BFCD-6B9E-462D-A578-87C0EC88282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custLinFactNeighborX="-17071" custLinFactNeighborY="-52731"/>
      <dgm:spPr>
        <a:prstGeom prst="flowChartInputOutpu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58223" b="-77777"/>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4659F85-CCF2-4EBA-944A-441413821920}" type="presOf" srcId="{B3E39A80-D6B7-4E26-B22E-327D37299CB1}" destId="{BDA71D6A-C3D1-411E-9EAC-6386FFEE52C2}" srcOrd="0" destOrd="0" presId="urn:microsoft.com/office/officeart/2008/layout/BendingPictureSemiTransparentText"/>
    <dgm:cxn modelId="{FE44AD99-A998-4D94-BAB1-FA542922772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CB03B40-BCCD-414C-B127-BE5853D7DBFA}" type="presParOf" srcId="{BDA71D6A-C3D1-411E-9EAC-6386FFEE52C2}" destId="{0B2273E3-B9E3-4A02-93CF-275511BE0699}" srcOrd="0" destOrd="0" presId="urn:microsoft.com/office/officeart/2008/layout/BendingPictureSemiTransparentText"/>
    <dgm:cxn modelId="{C21689B0-CB9C-456B-8C28-25A67C0EB25C}" type="presParOf" srcId="{0B2273E3-B9E3-4A02-93CF-275511BE0699}" destId="{367DAC4B-08E7-4BA7-A970-D0115453FB5A}" srcOrd="0" destOrd="0" presId="urn:microsoft.com/office/officeart/2008/layout/BendingPictureSemiTransparentText"/>
    <dgm:cxn modelId="{9254F0EA-AB63-4D1C-BBFB-9D6F86834D1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6254" custScaleY="137037"/>
      <dgm:spPr>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1859A6B-A6D3-4C0C-8447-37A2B438DF7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207950E-1601-44B3-92ED-6DAD2CA48CC5}" type="presOf" srcId="{F4DCAFF9-3CD8-4192-92EC-2050EBC96D81}" destId="{7AC81859-B11C-4EE9-8379-B9AF70890D88}" srcOrd="0" destOrd="0" presId="urn:microsoft.com/office/officeart/2008/layout/BendingPictureSemiTransparentText"/>
    <dgm:cxn modelId="{D29CC80E-DE4D-4A25-AFF3-F11E95991B33}" type="presParOf" srcId="{BDA71D6A-C3D1-411E-9EAC-6386FFEE52C2}" destId="{0B2273E3-B9E3-4A02-93CF-275511BE0699}" srcOrd="0" destOrd="0" presId="urn:microsoft.com/office/officeart/2008/layout/BendingPictureSemiTransparentText"/>
    <dgm:cxn modelId="{1C003D09-59B5-40DD-802B-E174528F55C8}" type="presParOf" srcId="{0B2273E3-B9E3-4A02-93CF-275511BE0699}" destId="{367DAC4B-08E7-4BA7-A970-D0115453FB5A}" srcOrd="0" destOrd="0" presId="urn:microsoft.com/office/officeart/2008/layout/BendingPictureSemiTransparentText"/>
    <dgm:cxn modelId="{1D5C5803-B5C5-4ABB-B721-0E19C9E56C7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6254" custScaleY="137037"/>
      <dgm:spPr>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F721BAC-8C97-414C-8246-49FB4DFD7C6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8148D29-8CFB-419D-9BBA-F79EA8907409}" type="presOf" srcId="{F4DCAFF9-3CD8-4192-92EC-2050EBC96D81}" destId="{7AC81859-B11C-4EE9-8379-B9AF70890D88}" srcOrd="0" destOrd="0" presId="urn:microsoft.com/office/officeart/2008/layout/BendingPictureSemiTransparentText"/>
    <dgm:cxn modelId="{CF68CED6-F411-4794-A12D-6A8D3B298C7D}" type="presParOf" srcId="{BDA71D6A-C3D1-411E-9EAC-6386FFEE52C2}" destId="{0B2273E3-B9E3-4A02-93CF-275511BE0699}" srcOrd="0" destOrd="0" presId="urn:microsoft.com/office/officeart/2008/layout/BendingPictureSemiTransparentText"/>
    <dgm:cxn modelId="{BB0B5308-01D6-4CD5-B0E9-4A77792F1BB3}" type="presParOf" srcId="{0B2273E3-B9E3-4A02-93CF-275511BE0699}" destId="{367DAC4B-08E7-4BA7-A970-D0115453FB5A}" srcOrd="0" destOrd="0" presId="urn:microsoft.com/office/officeart/2008/layout/BendingPictureSemiTransparentText"/>
    <dgm:cxn modelId="{AD867CDD-6E08-44FD-925D-CEB3E5FE319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752850" cy="1619250"/>
        <a:chOff x="0" y="0"/>
        <a:chExt cx="3752850" cy="1619250"/>
      </a:xfrm>
    </dsp:grpSpPr>
    <dsp:sp modelId="{367DAC4B-08E7-4BA7-A970-D0115453FB5A}">
      <dsp:nvSpPr>
        <dsp:cNvPr id="3" name="矩形 2"/>
        <dsp:cNvSpPr/>
      </dsp:nvSpPr>
      <dsp:spPr bwMode="white">
        <a:xfrm>
          <a:off x="931836" y="0"/>
          <a:ext cx="1889179" cy="1619250"/>
        </a:xfrm>
        <a:prstGeom prst="rect">
          <a:avLst/>
        </a:prstGeom>
        <a:blipFill>
          <a:blip r:embed="rId1" cstate="print">
            <a:extLst>
              <a:ext uri="{28A0092B-C50C-407E-A947-70E740481C1C}">
                <a14:useLocalDpi xmlns:a14="http://schemas.microsoft.com/office/drawing/2010/main" val="0"/>
              </a:ext>
            </a:extLst>
          </a:blip>
          <a:srcRect/>
          <a:stretch>
            <a:fillRect t="-15000" b="-15000"/>
          </a:stretch>
        </a:blipFill>
      </dsp:spPr>
      <dsp:style>
        <a:lnRef idx="0">
          <a:schemeClr val="accent1"/>
        </a:lnRef>
        <a:fillRef idx="1">
          <a:schemeClr val="accent1">
            <a:tint val="40000"/>
          </a:schemeClr>
        </a:fillRef>
        <a:effectRef idx="0">
          <a:scrgbClr r="0" g="0" b="0"/>
        </a:effectRef>
        <a:fontRef idx="minor"/>
      </dsp:style>
      <dsp:txXfrm>
        <a:off x="931836" y="0"/>
        <a:ext cx="1889179" cy="1619250"/>
      </dsp:txXfrm>
    </dsp:sp>
    <dsp:sp modelId="{7AC81859-B11C-4EE9-8379-B9AF70890D88}">
      <dsp:nvSpPr>
        <dsp:cNvPr id="4" name="矩形 3"/>
        <dsp:cNvSpPr/>
      </dsp:nvSpPr>
      <dsp:spPr bwMode="white">
        <a:xfrm>
          <a:off x="931836" y="1133475"/>
          <a:ext cx="1889179" cy="388620"/>
        </a:xfrm>
        <a:prstGeom prst="rect">
          <a:avLst/>
        </a:prstGeom>
        <a:noFill/>
      </dsp:spPr>
      <dsp:style>
        <a:lnRef idx="0">
          <a:schemeClr val="accent1"/>
        </a:lnRef>
        <a:fillRef idx="1">
          <a:schemeClr val="accent1">
            <a:tint val="50000"/>
            <a:alpha val="4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en-US">
            <a:solidFill>
              <a:schemeClr val="lt1"/>
            </a:solidFill>
          </a:endParaRPr>
        </a:p>
      </dsp:txBody>
      <dsp:txXfrm>
        <a:off x="931836" y="1133475"/>
        <a:ext cx="1889179" cy="38862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 y="296"/>
          <a:ext cx="1803022" cy="182167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6047" y="1177003"/>
          <a:ext cx="1550933" cy="31904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126047" y="1177003"/>
        <a:ext cx="1550933" cy="31904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 y="296"/>
          <a:ext cx="1803022" cy="1821679"/>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6047" y="1177003"/>
          <a:ext cx="1550933" cy="31904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126047" y="1177003"/>
        <a:ext cx="1550933" cy="31904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 y="296"/>
          <a:ext cx="1803022" cy="1821679"/>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6047" y="1177003"/>
          <a:ext cx="1550933" cy="31904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126047" y="1177003"/>
        <a:ext cx="1550933" cy="31904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915084" cy="2749334"/>
        <a:chOff x="0" y="0"/>
        <a:chExt cx="2915084" cy="2749334"/>
      </a:xfrm>
    </dsp:grpSpPr>
    <dsp:sp modelId="{367DAC4B-08E7-4BA7-A970-D0115453FB5A}">
      <dsp:nvSpPr>
        <dsp:cNvPr id="3" name="矩形 2"/>
        <dsp:cNvSpPr/>
      </dsp:nvSpPr>
      <dsp:spPr bwMode="white">
        <a:xfrm>
          <a:off x="161" y="125183"/>
          <a:ext cx="2915545" cy="2498967"/>
        </a:xfrm>
        <a:prstGeom prst="rect">
          <a:avLst/>
        </a:prstGeom>
        <a:blipFill dpi="0" rotWithShape="1">
          <a:blip r:embed="rId1"/>
          <a:srcRect/>
          <a:tile tx="-628650" ty="508000" sx="50000" sy="50000" flip="none" algn="ctr"/>
        </a:blipFill>
      </dsp:spPr>
      <dsp:style>
        <a:lnRef idx="0">
          <a:schemeClr val="accent1"/>
        </a:lnRef>
        <a:fillRef idx="1">
          <a:schemeClr val="accent1">
            <a:tint val="40000"/>
          </a:schemeClr>
        </a:fillRef>
        <a:effectRef idx="0">
          <a:scrgbClr r="0" g="0" b="0"/>
        </a:effectRef>
        <a:fontRef idx="minor"/>
      </dsp:style>
      <dsp:txXfrm>
        <a:off x="161" y="125183"/>
        <a:ext cx="2915545" cy="2498967"/>
      </dsp:txXfrm>
    </dsp:sp>
    <dsp:sp modelId="{7AC81859-B11C-4EE9-8379-B9AF70890D88}">
      <dsp:nvSpPr>
        <dsp:cNvPr id="4" name="矩形 3"/>
        <dsp:cNvSpPr/>
      </dsp:nvSpPr>
      <dsp:spPr bwMode="white">
        <a:xfrm>
          <a:off x="161" y="1874460"/>
          <a:ext cx="2915545" cy="599752"/>
        </a:xfrm>
        <a:prstGeom prst="rect">
          <a:avLst/>
        </a:prstGeom>
        <a:noFill/>
      </dsp:spPr>
      <dsp:style>
        <a:lnRef idx="0">
          <a:schemeClr val="accent1"/>
        </a:lnRef>
        <a:fillRef idx="1">
          <a:schemeClr val="accent1">
            <a:tint val="50000"/>
            <a:alpha val="4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en-US">
            <a:solidFill>
              <a:schemeClr val="lt1"/>
            </a:solidFill>
          </a:endParaRPr>
        </a:p>
      </dsp:txBody>
      <dsp:txXfrm>
        <a:off x="161" y="1874460"/>
        <a:ext cx="2915545" cy="599752"/>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496239" cy="1525501"/>
        <a:chOff x="0" y="0"/>
        <a:chExt cx="1496239" cy="1525501"/>
      </a:xfrm>
    </dsp:grpSpPr>
    <dsp:sp modelId="{367DAC4B-08E7-4BA7-A970-D0115453FB5A}">
      <dsp:nvSpPr>
        <dsp:cNvPr id="3" name="矩形 2"/>
        <dsp:cNvSpPr/>
      </dsp:nvSpPr>
      <dsp:spPr bwMode="white">
        <a:xfrm>
          <a:off x="143" y="122344"/>
          <a:ext cx="1496059" cy="1282300"/>
        </a:xfrm>
        <a:prstGeom prst="rect">
          <a:avLst/>
        </a:prstGeom>
        <a:blipFill>
          <a:blip r:embed="rId1" cstate="print">
            <a:extLst>
              <a:ext uri="{28A0092B-C50C-407E-A947-70E740481C1C}">
                <a14:useLocalDpi xmlns:a14="http://schemas.microsoft.com/office/drawing/2010/main" val="0"/>
              </a:ext>
            </a:extLst>
          </a:blip>
          <a:srcRect/>
          <a:stretch>
            <a:fillRect l="-27000" r="-27000"/>
          </a:stretch>
        </a:blipFill>
      </dsp:spPr>
      <dsp:style>
        <a:lnRef idx="0">
          <a:schemeClr val="accent1"/>
        </a:lnRef>
        <a:fillRef idx="1">
          <a:schemeClr val="accent1">
            <a:tint val="40000"/>
          </a:schemeClr>
        </a:fillRef>
        <a:effectRef idx="0">
          <a:scrgbClr r="0" g="0" b="0"/>
        </a:effectRef>
        <a:fontRef idx="minor"/>
      </dsp:style>
      <dsp:txXfrm>
        <a:off x="143" y="122344"/>
        <a:ext cx="1496059" cy="1282300"/>
      </dsp:txXfrm>
    </dsp:sp>
    <dsp:sp modelId="{7AC81859-B11C-4EE9-8379-B9AF70890D88}">
      <dsp:nvSpPr>
        <dsp:cNvPr id="4" name="矩形 3"/>
        <dsp:cNvSpPr/>
      </dsp:nvSpPr>
      <dsp:spPr bwMode="white">
        <a:xfrm>
          <a:off x="307" y="1019210"/>
          <a:ext cx="1496059" cy="307752"/>
        </a:xfrm>
        <a:prstGeom prst="rect">
          <a:avLst/>
        </a:prstGeom>
        <a:noFill/>
      </dsp:spPr>
      <dsp:style>
        <a:lnRef idx="0">
          <a:schemeClr val="accent1"/>
        </a:lnRef>
        <a:fillRef idx="1">
          <a:schemeClr val="accent1">
            <a:tint val="50000"/>
            <a:alpha val="4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en-US">
            <a:solidFill>
              <a:schemeClr val="lt1"/>
            </a:solidFill>
          </a:endParaRPr>
        </a:p>
      </dsp:txBody>
      <dsp:txXfrm>
        <a:off x="307" y="1019210"/>
        <a:ext cx="1496059" cy="307752"/>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998118" cy="2314412"/>
        <a:chOff x="0" y="0"/>
        <a:chExt cx="3998118" cy="2314412"/>
      </a:xfrm>
    </dsp:grpSpPr>
    <dsp:sp modelId="{367DAC4B-08E7-4BA7-A970-D0115453FB5A}">
      <dsp:nvSpPr>
        <dsp:cNvPr id="3" name="矩形 2"/>
        <dsp:cNvSpPr/>
      </dsp:nvSpPr>
      <dsp:spPr bwMode="white">
        <a:xfrm>
          <a:off x="648947" y="0"/>
          <a:ext cx="2700224" cy="2314412"/>
        </a:xfrm>
        <a:prstGeom prst="rect">
          <a:avLst/>
        </a:prstGeom>
        <a:blipFill>
          <a:blip r:embed="rId1">
            <a:extLst>
              <a:ext uri="{28A0092B-C50C-407E-A947-70E740481C1C}">
                <a14:useLocalDpi xmlns:a14="http://schemas.microsoft.com/office/drawing/2010/main" val="0"/>
              </a:ext>
            </a:extLst>
          </a:blip>
          <a:srcRect/>
          <a:stretch>
            <a:fillRect t="-8000" b="-8000"/>
          </a:stretch>
        </a:blipFill>
      </dsp:spPr>
      <dsp:style>
        <a:lnRef idx="0">
          <a:schemeClr val="accent1"/>
        </a:lnRef>
        <a:fillRef idx="1">
          <a:schemeClr val="accent1">
            <a:tint val="40000"/>
          </a:schemeClr>
        </a:fillRef>
        <a:effectRef idx="0">
          <a:scrgbClr r="0" g="0" b="0"/>
        </a:effectRef>
        <a:fontRef idx="minor"/>
      </dsp:style>
      <dsp:txXfrm>
        <a:off x="648947" y="0"/>
        <a:ext cx="2700224" cy="2314412"/>
      </dsp:txXfrm>
    </dsp:sp>
    <dsp:sp modelId="{7AC81859-B11C-4EE9-8379-B9AF70890D88}">
      <dsp:nvSpPr>
        <dsp:cNvPr id="4" name="矩形 3"/>
        <dsp:cNvSpPr/>
      </dsp:nvSpPr>
      <dsp:spPr bwMode="white">
        <a:xfrm>
          <a:off x="648947" y="1620088"/>
          <a:ext cx="2700224" cy="555459"/>
        </a:xfrm>
        <a:prstGeom prst="rect">
          <a:avLst/>
        </a:prstGeom>
        <a:noFill/>
      </dsp:spPr>
      <dsp:style>
        <a:lnRef idx="0">
          <a:schemeClr val="accent1"/>
        </a:lnRef>
        <a:fillRef idx="1">
          <a:schemeClr val="accent1">
            <a:tint val="50000"/>
            <a:alpha val="4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en-US">
            <a:solidFill>
              <a:schemeClr val="lt1"/>
            </a:solidFill>
          </a:endParaRPr>
        </a:p>
      </dsp:txBody>
      <dsp:txXfrm>
        <a:off x="648947" y="1620088"/>
        <a:ext cx="2700224" cy="555459"/>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873590" cy="2314412"/>
        <a:chOff x="0" y="0"/>
        <a:chExt cx="1873590" cy="2314412"/>
      </a:xfrm>
    </dsp:grpSpPr>
    <dsp:sp modelId="{367DAC4B-08E7-4BA7-A970-D0115453FB5A}">
      <dsp:nvSpPr>
        <dsp:cNvPr id="3" name="矩形 2"/>
        <dsp:cNvSpPr/>
      </dsp:nvSpPr>
      <dsp:spPr bwMode="white">
        <a:xfrm>
          <a:off x="0" y="521410"/>
          <a:ext cx="1874204" cy="1606414"/>
        </a:xfrm>
        <a:prstGeom prst="rect">
          <a:avLst/>
        </a:prstGeom>
        <a:blipFill dpi="0" rotWithShape="1">
          <a:blip r:embed="rId1"/>
          <a:srcRect/>
          <a:stretch>
            <a:fillRect l="-2000" t="-13000" r="-2000" b="-14000"/>
          </a:stretch>
        </a:blipFill>
      </dsp:spPr>
      <dsp:style>
        <a:lnRef idx="0">
          <a:schemeClr val="accent1"/>
        </a:lnRef>
        <a:fillRef idx="1">
          <a:schemeClr val="accent1">
            <a:tint val="40000"/>
          </a:schemeClr>
        </a:fillRef>
        <a:effectRef idx="0">
          <a:scrgbClr r="0" g="0" b="0"/>
        </a:effectRef>
        <a:fontRef idx="minor"/>
      </dsp:style>
      <dsp:txXfrm>
        <a:off x="0" y="521410"/>
        <a:ext cx="1874204" cy="1606414"/>
      </dsp:txXfrm>
    </dsp:sp>
    <dsp:sp modelId="{7AC81859-B11C-4EE9-8379-B9AF70890D88}">
      <dsp:nvSpPr>
        <dsp:cNvPr id="4" name="矩形 3"/>
        <dsp:cNvSpPr/>
      </dsp:nvSpPr>
      <dsp:spPr bwMode="white">
        <a:xfrm>
          <a:off x="23" y="1478489"/>
          <a:ext cx="1874204" cy="385539"/>
        </a:xfrm>
        <a:prstGeom prst="rect">
          <a:avLst/>
        </a:prstGeom>
        <a:noFill/>
      </dsp:spPr>
      <dsp:style>
        <a:lnRef idx="0">
          <a:schemeClr val="accent1"/>
        </a:lnRef>
        <a:fillRef idx="1">
          <a:schemeClr val="accent1">
            <a:tint val="50000"/>
            <a:alpha val="4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en-US">
            <a:solidFill>
              <a:schemeClr val="lt1"/>
            </a:solidFill>
          </a:endParaRPr>
        </a:p>
      </dsp:txBody>
      <dsp:txXfrm>
        <a:off x="23" y="1478489"/>
        <a:ext cx="1874204" cy="385539"/>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983921" cy="3526802"/>
        <a:chOff x="0" y="0"/>
        <a:chExt cx="1983921" cy="3526802"/>
      </a:xfrm>
    </dsp:grpSpPr>
    <dsp:sp modelId="{367DAC4B-08E7-4BA7-A970-D0115453FB5A}">
      <dsp:nvSpPr>
        <dsp:cNvPr id="3" name="矩形 2"/>
        <dsp:cNvSpPr/>
      </dsp:nvSpPr>
      <dsp:spPr bwMode="white">
        <a:xfrm>
          <a:off x="1454" y="913559"/>
          <a:ext cx="1983022" cy="1699684"/>
        </a:xfrm>
        <a:prstGeom prst="rect">
          <a:avLst/>
        </a:prstGeom>
      </dsp:spPr>
      <dsp:style>
        <a:lnRef idx="0">
          <a:schemeClr val="accent1"/>
        </a:lnRef>
        <a:fillRef idx="1">
          <a:schemeClr val="accent1">
            <a:tint val="40000"/>
          </a:schemeClr>
        </a:fillRef>
        <a:effectRef idx="0">
          <a:scrgbClr r="0" g="0" b="0"/>
        </a:effectRef>
        <a:fontRef idx="minor"/>
      </dsp:style>
      <dsp:txXfrm>
        <a:off x="1454" y="913559"/>
        <a:ext cx="1983022" cy="1699684"/>
      </dsp:txXfrm>
    </dsp:sp>
    <dsp:sp modelId="{7AC81859-B11C-4EE9-8379-B9AF70890D88}">
      <dsp:nvSpPr>
        <dsp:cNvPr id="4" name="矩形 3"/>
        <dsp:cNvSpPr/>
      </dsp:nvSpPr>
      <dsp:spPr bwMode="white">
        <a:xfrm>
          <a:off x="1454" y="2103338"/>
          <a:ext cx="1983022" cy="407924"/>
        </a:xfrm>
        <a:prstGeom prst="rect">
          <a:avLst/>
        </a:prstGeom>
        <a:noFill/>
      </dsp:spPr>
      <dsp:style>
        <a:lnRef idx="0">
          <a:schemeClr val="accent1"/>
        </a:lnRef>
        <a:fillRef idx="1">
          <a:schemeClr val="accent1">
            <a:tint val="50000"/>
            <a:alpha val="4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en-US">
            <a:solidFill>
              <a:schemeClr val="lt1"/>
            </a:solidFill>
          </a:endParaRPr>
        </a:p>
      </dsp:txBody>
      <dsp:txXfrm>
        <a:off x="1454" y="2103338"/>
        <a:ext cx="1983022" cy="407924"/>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02547" cy="2618788"/>
        <a:chOff x="0" y="0"/>
        <a:chExt cx="5002547" cy="2618788"/>
      </a:xfrm>
    </dsp:grpSpPr>
    <dsp:sp modelId="{367DAC4B-08E7-4BA7-A970-D0115453FB5A}">
      <dsp:nvSpPr>
        <dsp:cNvPr id="3" name="流程图: 数据 2"/>
        <dsp:cNvSpPr/>
      </dsp:nvSpPr>
      <dsp:spPr bwMode="white">
        <a:xfrm>
          <a:off x="655046" y="0"/>
          <a:ext cx="3055340" cy="2618788"/>
        </a:xfrm>
        <a:prstGeom prst="flowChartInputOutput">
          <a:avLst/>
        </a:prstGeom>
        <a:blipFill dpi="0" rotWithShape="1">
          <a:blip r:embed="rId1">
            <a:extLst>
              <a:ext uri="{28A0092B-C50C-407E-A947-70E740481C1C}">
                <a14:useLocalDpi xmlns:a14="http://schemas.microsoft.com/office/drawing/2010/main" val="0"/>
              </a:ext>
            </a:extLst>
          </a:blip>
          <a:srcRect/>
          <a:stretch>
            <a:fillRect t="-58223" b="-77777"/>
          </a:stretch>
        </a:blipFill>
      </dsp:spPr>
      <dsp:style>
        <a:lnRef idx="0">
          <a:schemeClr val="accent1"/>
        </a:lnRef>
        <a:fillRef idx="1">
          <a:schemeClr val="accent1">
            <a:tint val="40000"/>
          </a:schemeClr>
        </a:fillRef>
        <a:effectRef idx="0">
          <a:scrgbClr r="0" g="0" b="0"/>
        </a:effectRef>
        <a:fontRef idx="minor"/>
      </dsp:style>
      <dsp:txXfrm>
        <a:off x="655046" y="0"/>
        <a:ext cx="3055340" cy="2618788"/>
      </dsp:txXfrm>
    </dsp:sp>
    <dsp:sp modelId="{7AC81859-B11C-4EE9-8379-B9AF70890D88}">
      <dsp:nvSpPr>
        <dsp:cNvPr id="4" name="矩形 3"/>
        <dsp:cNvSpPr/>
      </dsp:nvSpPr>
      <dsp:spPr bwMode="white">
        <a:xfrm>
          <a:off x="973604" y="1833152"/>
          <a:ext cx="3055340" cy="628509"/>
        </a:xfrm>
        <a:prstGeom prst="rect">
          <a:avLst/>
        </a:prstGeom>
        <a:noFill/>
      </dsp:spPr>
      <dsp:style>
        <a:lnRef idx="0">
          <a:schemeClr val="accent1"/>
        </a:lnRef>
        <a:fillRef idx="1">
          <a:schemeClr val="accent1">
            <a:tint val="50000"/>
            <a:alpha val="4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en-US">
            <a:solidFill>
              <a:schemeClr val="lt1"/>
            </a:solidFill>
          </a:endParaRPr>
        </a:p>
      </dsp:txBody>
      <dsp:txXfrm>
        <a:off x="973604" y="1833152"/>
        <a:ext cx="3055340" cy="62850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 y="296"/>
          <a:ext cx="1803022" cy="182167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6047" y="1177003"/>
          <a:ext cx="1550933" cy="31904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126047" y="1177003"/>
        <a:ext cx="1550933" cy="31904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 y="296"/>
          <a:ext cx="1803022" cy="1821679"/>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6047" y="1177003"/>
          <a:ext cx="1550933" cy="31904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126047" y="1177003"/>
        <a:ext cx="1550933" cy="319040"/>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B58D36A-65EB-482D-93C9-96CBE063E8B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6D8BF76-9969-4291-847E-F0ADFD8D3BC3}"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965C4C-C1B4-4BDF-BDA0-D9844FC818C0}"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E801C0-4241-4A9A-AC7B-FD03F9E634CD}"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smtClean="0"/>
              <a:t>Download link here: http://www.flickr.com/photos/cubagallery/3540475536/sizes/o/in/photostream/</a:t>
            </a:r>
            <a:endParaRPr lang="en-US" dirty="0" smtClean="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smtClean="0"/>
              <a:t>Images reference: http://www.architectureserved.com/gallery/Performing-Arts-Center-The-Putney-School/5210149</a:t>
            </a:r>
            <a:endParaRPr lang="en-US" dirty="0" smtClean="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link here: http://www.flickr.com/photos/cubagallery/3540475536/sizes/o/in/photostream/</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link here: http://architecture.deviantart.com/art/mndfck-by-pixel-plus-58917830</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reference: http://www.architectureserved.com/gallery/C22-New-Sanctuary-for-Family-Worship-Center/5346075</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reference:</a:t>
            </a:r>
            <a:r>
              <a:rPr lang="en-US" baseline="0" dirty="0" smtClean="0"/>
              <a:t> http://www.architectureserved.com/gallery/CasaBlanca/5893537</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Images reference: http://www.architectureserved.com/gallery/eBay-Building-17/6458599</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link here: http://www.flickr.com/photos/cubagallery/3540475536/sizes/o/in/photostream/</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link here: http://enerv.deviantart.com/art/architecture-71354038</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smtClean="0"/>
              <a:t>Images reference: http://www.architectureserved.com/gallery/eBay-Building-17/6458599</a:t>
            </a:r>
            <a:endParaRPr lang="en-US" dirty="0" smtClean="0"/>
          </a:p>
          <a:p>
            <a:pPr marL="0" marR="0" indent="0" algn="l" defTabSz="914400" rtl="0" eaLnBrk="1" fontAlgn="auto" latinLnBrk="0" hangingPunct="1">
              <a:lnSpc>
                <a:spcPct val="100000"/>
              </a:lnSpc>
              <a:spcBef>
                <a:spcPts val="0"/>
              </a:spcBef>
              <a:spcAft>
                <a:spcPts val="0"/>
              </a:spcAft>
              <a:buClrTx/>
              <a:buSzTx/>
              <a:buFontTx/>
              <a:buNone/>
              <a:defRPr/>
            </a:pPr>
            <a:r>
              <a:rPr lang="en-US" dirty="0" smtClean="0"/>
              <a:t>Download link here: http://enerv.deviantart.com/art/architecture-71354038</a:t>
            </a:r>
            <a:endParaRPr lang="en-US" dirty="0" smtClean="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smtClean="0"/>
              <a:t>Images reference:</a:t>
            </a:r>
            <a:r>
              <a:rPr lang="en-US" baseline="0" dirty="0" smtClean="0"/>
              <a:t> </a:t>
            </a:r>
            <a:r>
              <a:rPr lang="en-US" dirty="0" smtClean="0"/>
              <a:t>http://www.architectureserved.com/gallery/Casa-Agudela/7103995</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smtClean="0"/>
              <a:t>Images reference: http://www.architectureserved.com/gallery/eBay-Building-17/6458599</a:t>
            </a:r>
            <a:endParaRPr lang="en-US" dirty="0" smtClean="0"/>
          </a:p>
          <a:p>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smtClean="0"/>
              <a:t>Images reference: http://www.architectureserved.com/gallery/eBay-Building-17/6458599</a:t>
            </a:r>
            <a:endParaRPr lang="en-US" dirty="0" smtClean="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link here: http://www.flickr.com/photos/cubagallery/3540475536/sizes/o/in/photostream/</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6E5E44F-F112-4088-B2B9-C55DFB3F990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46E5E44F-F112-4088-B2B9-C55DFB3F990C}"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335206-2AB7-4D3B-85AC-F38F7AE21094}"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46E5E44F-F112-4088-B2B9-C55DFB3F990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46E5E44F-F112-4088-B2B9-C55DFB3F990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46E5E44F-F112-4088-B2B9-C55DFB3F990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62262"/>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5"/>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46E5E44F-F112-4088-B2B9-C55DFB3F990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46E5E44F-F112-4088-B2B9-C55DFB3F990C}"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335206-2AB7-4D3B-85AC-F38F7AE21094}"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1851" y="274638"/>
            <a:ext cx="10515600" cy="114300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1851" y="1489075"/>
            <a:ext cx="5156200"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1851" y="2193927"/>
            <a:ext cx="515620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89664" y="1489075"/>
            <a:ext cx="5157787"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89664" y="2193927"/>
            <a:ext cx="5157787"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46E5E44F-F112-4088-B2B9-C55DFB3F990C}"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335206-2AB7-4D3B-85AC-F38F7AE21094}"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6E5E44F-F112-4088-B2B9-C55DFB3F990C}"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335206-2AB7-4D3B-85AC-F38F7AE21094}"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5" name="Media Placeholder 24"/>
          <p:cNvSpPr>
            <a:spLocks noGrp="1"/>
          </p:cNvSpPr>
          <p:nvPr>
            <p:ph type="media" sz="quarter" idx="13"/>
          </p:nvPr>
        </p:nvSpPr>
        <p:spPr>
          <a:xfrm>
            <a:off x="361092" y="1408293"/>
            <a:ext cx="8246686" cy="4607266"/>
          </a:xfrm>
        </p:spPr>
        <p:txBody>
          <a:bodyPr/>
          <a:lstStyle/>
          <a:p>
            <a:endParaRPr lang="en-US"/>
          </a:p>
        </p:txBody>
      </p:sp>
      <p:sp>
        <p:nvSpPr>
          <p:cNvPr id="2" name="Date Placeholder 1"/>
          <p:cNvSpPr>
            <a:spLocks noGrp="1"/>
          </p:cNvSpPr>
          <p:nvPr>
            <p:ph type="dt" sz="half" idx="10"/>
          </p:nvPr>
        </p:nvSpPr>
        <p:spPr/>
        <p:txBody>
          <a:bodyPr/>
          <a:lstStyle/>
          <a:p>
            <a:fld id="{46E5E44F-F112-4088-B2B9-C55DFB3F990C}"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335206-2AB7-4D3B-85AC-F38F7AE21094}" type="slidenum">
              <a:rPr lang="en-US" smtClean="0"/>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EAM">
    <p:spTree>
      <p:nvGrpSpPr>
        <p:cNvPr id="1" name=""/>
        <p:cNvGrpSpPr/>
        <p:nvPr/>
      </p:nvGrpSpPr>
      <p:grpSpPr>
        <a:xfrm>
          <a:off x="0" y="0"/>
          <a:ext cx="0" cy="0"/>
          <a:chOff x="0" y="0"/>
          <a:chExt cx="0" cy="0"/>
        </a:xfrm>
      </p:grpSpPr>
      <p:sp>
        <p:nvSpPr>
          <p:cNvPr id="3" name="Text Placeholder 2"/>
          <p:cNvSpPr>
            <a:spLocks noGrp="1"/>
          </p:cNvSpPr>
          <p:nvPr>
            <p:ph type="body" sz="quarter" idx="34" hasCustomPrompt="1"/>
          </p:nvPr>
        </p:nvSpPr>
        <p:spPr>
          <a:xfrm>
            <a:off x="421264" y="483852"/>
            <a:ext cx="6873933" cy="1263364"/>
          </a:xfrm>
        </p:spPr>
        <p:txBody>
          <a:bodyPr>
            <a:noAutofit/>
          </a:bodyPr>
          <a:lstStyle>
            <a:lvl1pPr marL="0" indent="0">
              <a:buNone/>
              <a:defRPr sz="8800" baseline="0">
                <a:latin typeface="Elephant" panose="02020904090505020303" pitchFamily="18" charset="0"/>
              </a:defRPr>
            </a:lvl1pPr>
          </a:lstStyle>
          <a:p>
            <a:pPr lvl="0"/>
            <a:r>
              <a:rPr lang="en-US" dirty="0" smtClean="0"/>
              <a:t>Key People</a:t>
            </a:r>
            <a:endParaRPr lang="en-US" dirty="0"/>
          </a:p>
        </p:txBody>
      </p:sp>
      <p:sp>
        <p:nvSpPr>
          <p:cNvPr id="15" name="Picture Placeholder 9"/>
          <p:cNvSpPr>
            <a:spLocks noGrp="1"/>
          </p:cNvSpPr>
          <p:nvPr>
            <p:ph type="pic" sz="quarter" idx="15"/>
          </p:nvPr>
        </p:nvSpPr>
        <p:spPr>
          <a:xfrm>
            <a:off x="3994321" y="2235234"/>
            <a:ext cx="1942923" cy="2847995"/>
          </a:xfrm>
          <a:prstGeom prst="snip2DiagRect">
            <a:avLst>
              <a:gd name="adj1" fmla="val 26579"/>
              <a:gd name="adj2" fmla="val 0"/>
            </a:avLst>
          </a:prstGeom>
        </p:spPr>
        <p:txBody>
          <a:bodyPr/>
          <a:lstStyle/>
          <a:p>
            <a:endParaRPr lang="en-US"/>
          </a:p>
        </p:txBody>
      </p:sp>
      <p:sp>
        <p:nvSpPr>
          <p:cNvPr id="16" name="Isosceles Triangle 15"/>
          <p:cNvSpPr/>
          <p:nvPr userDrawn="1"/>
        </p:nvSpPr>
        <p:spPr>
          <a:xfrm>
            <a:off x="5424541" y="4566071"/>
            <a:ext cx="514349" cy="520701"/>
          </a:xfrm>
          <a:prstGeom prst="triangle">
            <a:avLst>
              <a:gd name="adj" fmla="val 100000"/>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 dirty="0">
              <a:solidFill>
                <a:schemeClr val="tx1">
                  <a:lumMod val="85000"/>
                  <a:lumOff val="15000"/>
                </a:schemeClr>
              </a:solidFill>
              <a:latin typeface="Elephant" panose="02020904090505020303" pitchFamily="18" charset="0"/>
            </a:endParaRPr>
          </a:p>
        </p:txBody>
      </p:sp>
      <p:sp>
        <p:nvSpPr>
          <p:cNvPr id="18" name="Text Placeholder 11"/>
          <p:cNvSpPr>
            <a:spLocks noGrp="1"/>
          </p:cNvSpPr>
          <p:nvPr>
            <p:ph type="body" sz="quarter" idx="16" hasCustomPrompt="1"/>
          </p:nvPr>
        </p:nvSpPr>
        <p:spPr>
          <a:xfrm>
            <a:off x="5613457" y="4762922"/>
            <a:ext cx="411163" cy="312909"/>
          </a:xfrm>
        </p:spPr>
        <p:txBody>
          <a:bodyPr>
            <a:noAutofit/>
          </a:bodyPr>
          <a:lstStyle>
            <a:lvl1pPr marL="0" indent="0">
              <a:buNone/>
              <a:defRPr sz="2000">
                <a:solidFill>
                  <a:schemeClr val="bg1"/>
                </a:solidFill>
                <a:latin typeface="Elephant" panose="02020904090505020303" pitchFamily="18" charset="0"/>
              </a:defRPr>
            </a:lvl1pPr>
          </a:lstStyle>
          <a:p>
            <a:pPr lvl="0"/>
            <a:r>
              <a:rPr lang="en-US" dirty="0" smtClean="0"/>
              <a:t>2</a:t>
            </a:r>
            <a:endParaRPr lang="en-US" dirty="0"/>
          </a:p>
        </p:txBody>
      </p:sp>
      <p:cxnSp>
        <p:nvCxnSpPr>
          <p:cNvPr id="20" name="Straight Connector 19"/>
          <p:cNvCxnSpPr/>
          <p:nvPr userDrawn="1"/>
        </p:nvCxnSpPr>
        <p:spPr>
          <a:xfrm flipH="1">
            <a:off x="3413437" y="469338"/>
            <a:ext cx="6619285" cy="661928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Picture Placeholder 9"/>
          <p:cNvSpPr>
            <a:spLocks noGrp="1"/>
          </p:cNvSpPr>
          <p:nvPr>
            <p:ph type="pic" sz="quarter" idx="17"/>
          </p:nvPr>
        </p:nvSpPr>
        <p:spPr>
          <a:xfrm>
            <a:off x="6530625" y="3477655"/>
            <a:ext cx="1942923" cy="2847995"/>
          </a:xfrm>
          <a:prstGeom prst="snip2DiagRect">
            <a:avLst>
              <a:gd name="adj1" fmla="val 26579"/>
              <a:gd name="adj2" fmla="val 0"/>
            </a:avLst>
          </a:prstGeom>
        </p:spPr>
        <p:txBody>
          <a:bodyPr/>
          <a:lstStyle/>
          <a:p>
            <a:endParaRPr lang="en-US"/>
          </a:p>
        </p:txBody>
      </p:sp>
      <p:sp>
        <p:nvSpPr>
          <p:cNvPr id="28" name="Isosceles Triangle 27"/>
          <p:cNvSpPr/>
          <p:nvPr userDrawn="1"/>
        </p:nvSpPr>
        <p:spPr>
          <a:xfrm>
            <a:off x="7958464" y="5803730"/>
            <a:ext cx="514349" cy="520701"/>
          </a:xfrm>
          <a:prstGeom prst="triangle">
            <a:avLst>
              <a:gd name="adj" fmla="val 10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 dirty="0">
              <a:solidFill>
                <a:schemeClr val="tx1">
                  <a:lumMod val="85000"/>
                  <a:lumOff val="15000"/>
                </a:schemeClr>
              </a:solidFill>
              <a:latin typeface="Elephant" panose="02020904090505020303" pitchFamily="18" charset="0"/>
            </a:endParaRPr>
          </a:p>
        </p:txBody>
      </p:sp>
      <p:sp>
        <p:nvSpPr>
          <p:cNvPr id="29" name="Text Placeholder 11"/>
          <p:cNvSpPr>
            <a:spLocks noGrp="1"/>
          </p:cNvSpPr>
          <p:nvPr>
            <p:ph type="body" sz="quarter" idx="18" hasCustomPrompt="1"/>
          </p:nvPr>
        </p:nvSpPr>
        <p:spPr>
          <a:xfrm>
            <a:off x="8147380" y="6000581"/>
            <a:ext cx="411163" cy="312909"/>
          </a:xfrm>
        </p:spPr>
        <p:txBody>
          <a:bodyPr>
            <a:noAutofit/>
          </a:bodyPr>
          <a:lstStyle>
            <a:lvl1pPr marL="0" indent="0">
              <a:buNone/>
              <a:defRPr sz="2000">
                <a:solidFill>
                  <a:schemeClr val="bg1"/>
                </a:solidFill>
                <a:latin typeface="Elephant" panose="02020904090505020303" pitchFamily="18" charset="0"/>
              </a:defRPr>
            </a:lvl1pPr>
          </a:lstStyle>
          <a:p>
            <a:pPr lvl="0"/>
            <a:r>
              <a:rPr lang="en-US" dirty="0" smtClean="0"/>
              <a:t>3</a:t>
            </a:r>
            <a:endParaRPr lang="en-US" dirty="0"/>
          </a:p>
        </p:txBody>
      </p:sp>
      <p:sp>
        <p:nvSpPr>
          <p:cNvPr id="34" name="Picture Placeholder 9"/>
          <p:cNvSpPr>
            <a:spLocks noGrp="1"/>
          </p:cNvSpPr>
          <p:nvPr>
            <p:ph type="pic" sz="quarter" idx="19"/>
          </p:nvPr>
        </p:nvSpPr>
        <p:spPr>
          <a:xfrm>
            <a:off x="8979553" y="1027667"/>
            <a:ext cx="1942923" cy="2847995"/>
          </a:xfrm>
          <a:prstGeom prst="snip2DiagRect">
            <a:avLst>
              <a:gd name="adj1" fmla="val 26579"/>
              <a:gd name="adj2" fmla="val 0"/>
            </a:avLst>
          </a:prstGeom>
        </p:spPr>
        <p:txBody>
          <a:bodyPr/>
          <a:lstStyle/>
          <a:p>
            <a:endParaRPr lang="en-US"/>
          </a:p>
        </p:txBody>
      </p:sp>
      <p:sp>
        <p:nvSpPr>
          <p:cNvPr id="35" name="Isosceles Triangle 34"/>
          <p:cNvSpPr/>
          <p:nvPr userDrawn="1"/>
        </p:nvSpPr>
        <p:spPr>
          <a:xfrm>
            <a:off x="10408185" y="3354535"/>
            <a:ext cx="514349" cy="520701"/>
          </a:xfrm>
          <a:prstGeom prst="triangle">
            <a:avLst>
              <a:gd name="adj" fmla="val 100000"/>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 dirty="0">
              <a:solidFill>
                <a:schemeClr val="tx1">
                  <a:lumMod val="85000"/>
                  <a:lumOff val="15000"/>
                </a:schemeClr>
              </a:solidFill>
              <a:latin typeface="Elephant" panose="02020904090505020303" pitchFamily="18" charset="0"/>
            </a:endParaRPr>
          </a:p>
        </p:txBody>
      </p:sp>
      <p:sp>
        <p:nvSpPr>
          <p:cNvPr id="36" name="Text Placeholder 11"/>
          <p:cNvSpPr>
            <a:spLocks noGrp="1"/>
          </p:cNvSpPr>
          <p:nvPr>
            <p:ph type="body" sz="quarter" idx="20" hasCustomPrompt="1"/>
          </p:nvPr>
        </p:nvSpPr>
        <p:spPr>
          <a:xfrm>
            <a:off x="10597101" y="3551386"/>
            <a:ext cx="411163" cy="312909"/>
          </a:xfrm>
        </p:spPr>
        <p:txBody>
          <a:bodyPr>
            <a:noAutofit/>
          </a:bodyPr>
          <a:lstStyle>
            <a:lvl1pPr marL="0" indent="0">
              <a:buNone/>
              <a:defRPr sz="2000">
                <a:solidFill>
                  <a:schemeClr val="bg1"/>
                </a:solidFill>
                <a:latin typeface="Elephant" panose="02020904090505020303" pitchFamily="18" charset="0"/>
              </a:defRPr>
            </a:lvl1pPr>
          </a:lstStyle>
          <a:p>
            <a:pPr lvl="0"/>
            <a:r>
              <a:rPr lang="en-US" dirty="0" smtClean="0"/>
              <a:t>4</a:t>
            </a:r>
            <a:endParaRPr lang="en-US" dirty="0"/>
          </a:p>
        </p:txBody>
      </p:sp>
      <p:sp>
        <p:nvSpPr>
          <p:cNvPr id="37" name="Picture Placeholder 9"/>
          <p:cNvSpPr>
            <a:spLocks noGrp="1"/>
          </p:cNvSpPr>
          <p:nvPr>
            <p:ph type="pic" sz="quarter" idx="21"/>
          </p:nvPr>
        </p:nvSpPr>
        <p:spPr>
          <a:xfrm>
            <a:off x="1652138" y="3684030"/>
            <a:ext cx="1942923" cy="2847995"/>
          </a:xfrm>
          <a:prstGeom prst="snip2DiagRect">
            <a:avLst>
              <a:gd name="adj1" fmla="val 26579"/>
              <a:gd name="adj2" fmla="val 0"/>
            </a:avLst>
          </a:prstGeom>
        </p:spPr>
        <p:txBody>
          <a:bodyPr/>
          <a:lstStyle/>
          <a:p>
            <a:endParaRPr lang="en-US"/>
          </a:p>
        </p:txBody>
      </p:sp>
      <p:sp>
        <p:nvSpPr>
          <p:cNvPr id="38" name="Isosceles Triangle 37"/>
          <p:cNvSpPr/>
          <p:nvPr userDrawn="1"/>
        </p:nvSpPr>
        <p:spPr>
          <a:xfrm>
            <a:off x="3082358" y="6014867"/>
            <a:ext cx="514349" cy="520701"/>
          </a:xfrm>
          <a:prstGeom prst="triangle">
            <a:avLst>
              <a:gd name="adj" fmla="val 100000"/>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 dirty="0">
              <a:solidFill>
                <a:schemeClr val="tx1">
                  <a:lumMod val="85000"/>
                  <a:lumOff val="15000"/>
                </a:schemeClr>
              </a:solidFill>
              <a:latin typeface="Elephant" panose="02020904090505020303" pitchFamily="18" charset="0"/>
            </a:endParaRPr>
          </a:p>
        </p:txBody>
      </p:sp>
      <p:sp>
        <p:nvSpPr>
          <p:cNvPr id="39" name="Text Placeholder 11"/>
          <p:cNvSpPr>
            <a:spLocks noGrp="1"/>
          </p:cNvSpPr>
          <p:nvPr>
            <p:ph type="body" sz="quarter" idx="22" hasCustomPrompt="1"/>
          </p:nvPr>
        </p:nvSpPr>
        <p:spPr>
          <a:xfrm>
            <a:off x="3271274" y="6211718"/>
            <a:ext cx="411163" cy="312909"/>
          </a:xfrm>
        </p:spPr>
        <p:txBody>
          <a:bodyPr>
            <a:noAutofit/>
          </a:bodyPr>
          <a:lstStyle>
            <a:lvl1pPr marL="0" indent="0">
              <a:buNone/>
              <a:defRPr sz="2000">
                <a:solidFill>
                  <a:schemeClr val="bg1"/>
                </a:solidFill>
                <a:latin typeface="Elephant" panose="02020904090505020303" pitchFamily="18" charset="0"/>
              </a:defRPr>
            </a:lvl1pPr>
          </a:lstStyle>
          <a:p>
            <a:pPr lvl="0"/>
            <a:r>
              <a:rPr lang="en-US" dirty="0" smtClean="0"/>
              <a:t>1</a:t>
            </a:r>
            <a:endParaRPr lang="en-US" dirty="0"/>
          </a:p>
        </p:txBody>
      </p:sp>
      <p:cxnSp>
        <p:nvCxnSpPr>
          <p:cNvPr id="40" name="Straight Connector 39"/>
          <p:cNvCxnSpPr/>
          <p:nvPr userDrawn="1"/>
        </p:nvCxnSpPr>
        <p:spPr>
          <a:xfrm flipH="1">
            <a:off x="1230057" y="3674471"/>
            <a:ext cx="914400" cy="914400"/>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flipH="1">
            <a:off x="10408185" y="-2748867"/>
            <a:ext cx="6619285" cy="661928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flipH="1">
            <a:off x="8470177" y="-4636990"/>
            <a:ext cx="6619285" cy="661928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5" name="Text Placeholder 44"/>
          <p:cNvSpPr>
            <a:spLocks noGrp="1"/>
          </p:cNvSpPr>
          <p:nvPr>
            <p:ph type="body" sz="quarter" idx="23" hasCustomPrompt="1"/>
          </p:nvPr>
        </p:nvSpPr>
        <p:spPr>
          <a:xfrm>
            <a:off x="8936311" y="3906364"/>
            <a:ext cx="2463130" cy="294031"/>
          </a:xfrm>
        </p:spPr>
        <p:txBody>
          <a:bodyPr>
            <a:normAutofit/>
          </a:bodyPr>
          <a:lstStyle>
            <a:lvl1pPr marL="0" indent="0">
              <a:buNone/>
              <a:defRPr sz="2000" b="1" i="0">
                <a:latin typeface="Georgia" panose="02040502050405020303" pitchFamily="18" charset="0"/>
              </a:defRPr>
            </a:lvl1pPr>
          </a:lstStyle>
          <a:p>
            <a:pPr lvl="0"/>
            <a:r>
              <a:rPr lang="en-US" dirty="0" smtClean="0"/>
              <a:t>Michael Jackson</a:t>
            </a:r>
            <a:endParaRPr lang="en-US" dirty="0"/>
          </a:p>
        </p:txBody>
      </p:sp>
      <p:sp>
        <p:nvSpPr>
          <p:cNvPr id="46" name="Text Placeholder 44"/>
          <p:cNvSpPr>
            <a:spLocks noGrp="1"/>
          </p:cNvSpPr>
          <p:nvPr>
            <p:ph type="body" sz="quarter" idx="24" hasCustomPrompt="1"/>
          </p:nvPr>
        </p:nvSpPr>
        <p:spPr>
          <a:xfrm>
            <a:off x="8936311" y="4173236"/>
            <a:ext cx="1677295" cy="218820"/>
          </a:xfrm>
        </p:spPr>
        <p:txBody>
          <a:bodyPr>
            <a:normAutofit/>
          </a:bodyPr>
          <a:lstStyle>
            <a:lvl1pPr marL="0" indent="0">
              <a:buNone/>
              <a:defRPr sz="1200" b="0" i="1">
                <a:latin typeface="Georgia" panose="02040502050405020303" pitchFamily="18" charset="0"/>
              </a:defRPr>
            </a:lvl1pPr>
          </a:lstStyle>
          <a:p>
            <a:pPr lvl="0"/>
            <a:r>
              <a:rPr lang="en-US" dirty="0" smtClean="0"/>
              <a:t>Co-Founder</a:t>
            </a:r>
            <a:endParaRPr lang="en-US" dirty="0"/>
          </a:p>
        </p:txBody>
      </p:sp>
      <p:sp>
        <p:nvSpPr>
          <p:cNvPr id="47" name="Text Placeholder 44"/>
          <p:cNvSpPr>
            <a:spLocks noGrp="1"/>
          </p:cNvSpPr>
          <p:nvPr>
            <p:ph type="body" sz="quarter" idx="25" hasCustomPrompt="1"/>
          </p:nvPr>
        </p:nvSpPr>
        <p:spPr>
          <a:xfrm>
            <a:off x="8574384" y="5771809"/>
            <a:ext cx="2463130" cy="294031"/>
          </a:xfrm>
        </p:spPr>
        <p:txBody>
          <a:bodyPr>
            <a:normAutofit/>
          </a:bodyPr>
          <a:lstStyle>
            <a:lvl1pPr marL="0" indent="0">
              <a:buNone/>
              <a:defRPr sz="2000" b="1" i="0">
                <a:latin typeface="Georgia" panose="02040502050405020303" pitchFamily="18" charset="0"/>
              </a:defRPr>
            </a:lvl1pPr>
          </a:lstStyle>
          <a:p>
            <a:pPr lvl="0"/>
            <a:r>
              <a:rPr lang="en-US" dirty="0" smtClean="0"/>
              <a:t>Michael Jackson</a:t>
            </a:r>
            <a:endParaRPr lang="en-US" dirty="0"/>
          </a:p>
        </p:txBody>
      </p:sp>
      <p:sp>
        <p:nvSpPr>
          <p:cNvPr id="48" name="Text Placeholder 44"/>
          <p:cNvSpPr>
            <a:spLocks noGrp="1"/>
          </p:cNvSpPr>
          <p:nvPr>
            <p:ph type="body" sz="quarter" idx="26" hasCustomPrompt="1"/>
          </p:nvPr>
        </p:nvSpPr>
        <p:spPr>
          <a:xfrm>
            <a:off x="8574384" y="6038681"/>
            <a:ext cx="1677295" cy="218820"/>
          </a:xfrm>
        </p:spPr>
        <p:txBody>
          <a:bodyPr>
            <a:normAutofit/>
          </a:bodyPr>
          <a:lstStyle>
            <a:lvl1pPr marL="0" indent="0">
              <a:buNone/>
              <a:defRPr sz="1200" b="0" i="1">
                <a:latin typeface="Georgia" panose="02040502050405020303" pitchFamily="18" charset="0"/>
              </a:defRPr>
            </a:lvl1pPr>
          </a:lstStyle>
          <a:p>
            <a:pPr lvl="0"/>
            <a:r>
              <a:rPr lang="en-US" dirty="0" smtClean="0"/>
              <a:t>Co-Founder</a:t>
            </a:r>
            <a:endParaRPr lang="en-US" dirty="0"/>
          </a:p>
        </p:txBody>
      </p:sp>
      <p:sp>
        <p:nvSpPr>
          <p:cNvPr id="49" name="Text Placeholder 44"/>
          <p:cNvSpPr>
            <a:spLocks noGrp="1"/>
          </p:cNvSpPr>
          <p:nvPr>
            <p:ph type="body" sz="quarter" idx="27" hasCustomPrompt="1"/>
          </p:nvPr>
        </p:nvSpPr>
        <p:spPr>
          <a:xfrm>
            <a:off x="5950456" y="2228990"/>
            <a:ext cx="2463130" cy="294031"/>
          </a:xfrm>
        </p:spPr>
        <p:txBody>
          <a:bodyPr>
            <a:normAutofit/>
          </a:bodyPr>
          <a:lstStyle>
            <a:lvl1pPr marL="0" indent="0">
              <a:buNone/>
              <a:defRPr sz="2000" b="1" i="0">
                <a:latin typeface="Georgia" panose="02040502050405020303" pitchFamily="18" charset="0"/>
              </a:defRPr>
            </a:lvl1pPr>
          </a:lstStyle>
          <a:p>
            <a:pPr lvl="0"/>
            <a:r>
              <a:rPr lang="en-US" dirty="0" smtClean="0"/>
              <a:t>Michael Jackson</a:t>
            </a:r>
            <a:endParaRPr lang="en-US" dirty="0"/>
          </a:p>
        </p:txBody>
      </p:sp>
      <p:sp>
        <p:nvSpPr>
          <p:cNvPr id="50" name="Text Placeholder 44"/>
          <p:cNvSpPr>
            <a:spLocks noGrp="1"/>
          </p:cNvSpPr>
          <p:nvPr>
            <p:ph type="body" sz="quarter" idx="28" hasCustomPrompt="1"/>
          </p:nvPr>
        </p:nvSpPr>
        <p:spPr>
          <a:xfrm>
            <a:off x="5950456" y="2495862"/>
            <a:ext cx="1677295" cy="218820"/>
          </a:xfrm>
        </p:spPr>
        <p:txBody>
          <a:bodyPr>
            <a:normAutofit/>
          </a:bodyPr>
          <a:lstStyle>
            <a:lvl1pPr marL="0" indent="0">
              <a:buNone/>
              <a:defRPr sz="1200" b="0" i="1">
                <a:latin typeface="Georgia" panose="02040502050405020303" pitchFamily="18" charset="0"/>
              </a:defRPr>
            </a:lvl1pPr>
          </a:lstStyle>
          <a:p>
            <a:pPr lvl="0"/>
            <a:r>
              <a:rPr lang="en-US" dirty="0" smtClean="0"/>
              <a:t>Co-Founder</a:t>
            </a:r>
            <a:endParaRPr lang="en-US" dirty="0"/>
          </a:p>
        </p:txBody>
      </p:sp>
      <p:sp>
        <p:nvSpPr>
          <p:cNvPr id="51" name="Text Placeholder 44"/>
          <p:cNvSpPr>
            <a:spLocks noGrp="1"/>
          </p:cNvSpPr>
          <p:nvPr>
            <p:ph type="body" sz="quarter" idx="29" hasCustomPrompt="1"/>
          </p:nvPr>
        </p:nvSpPr>
        <p:spPr>
          <a:xfrm>
            <a:off x="1037011" y="3397143"/>
            <a:ext cx="2463130" cy="294031"/>
          </a:xfrm>
        </p:spPr>
        <p:txBody>
          <a:bodyPr>
            <a:normAutofit/>
          </a:bodyPr>
          <a:lstStyle>
            <a:lvl1pPr marL="0" indent="0">
              <a:buNone/>
              <a:defRPr sz="2000" b="1" i="0">
                <a:latin typeface="Georgia" panose="02040502050405020303" pitchFamily="18" charset="0"/>
              </a:defRPr>
            </a:lvl1pPr>
          </a:lstStyle>
          <a:p>
            <a:pPr lvl="0"/>
            <a:r>
              <a:rPr lang="en-US" dirty="0" smtClean="0"/>
              <a:t>Michael Jackson</a:t>
            </a:r>
            <a:endParaRPr lang="en-US" dirty="0"/>
          </a:p>
        </p:txBody>
      </p:sp>
      <p:sp>
        <p:nvSpPr>
          <p:cNvPr id="52" name="Text Placeholder 44"/>
          <p:cNvSpPr>
            <a:spLocks noGrp="1"/>
          </p:cNvSpPr>
          <p:nvPr>
            <p:ph type="body" sz="quarter" idx="30" hasCustomPrompt="1"/>
          </p:nvPr>
        </p:nvSpPr>
        <p:spPr>
          <a:xfrm>
            <a:off x="1037011" y="3664015"/>
            <a:ext cx="1677295" cy="218820"/>
          </a:xfrm>
        </p:spPr>
        <p:txBody>
          <a:bodyPr>
            <a:normAutofit/>
          </a:bodyPr>
          <a:lstStyle>
            <a:lvl1pPr marL="0" indent="0">
              <a:buNone/>
              <a:defRPr sz="1200" b="0" i="1">
                <a:latin typeface="Georgia" panose="02040502050405020303" pitchFamily="18" charset="0"/>
              </a:defRPr>
            </a:lvl1pPr>
          </a:lstStyle>
          <a:p>
            <a:pPr lvl="0"/>
            <a:r>
              <a:rPr lang="en-US" dirty="0" smtClean="0"/>
              <a:t>Co-Founder</a:t>
            </a:r>
            <a:endParaRPr lang="en-US" dirty="0"/>
          </a:p>
        </p:txBody>
      </p:sp>
      <p:sp>
        <p:nvSpPr>
          <p:cNvPr id="5" name="Text Placeholder 4"/>
          <p:cNvSpPr>
            <a:spLocks noGrp="1"/>
          </p:cNvSpPr>
          <p:nvPr>
            <p:ph type="body" sz="quarter" idx="35"/>
          </p:nvPr>
        </p:nvSpPr>
        <p:spPr>
          <a:xfrm>
            <a:off x="420688" y="1878013"/>
            <a:ext cx="3175000" cy="1119187"/>
          </a:xfrm>
        </p:spPr>
        <p:txBody>
          <a:bodyPr>
            <a:normAutofit/>
          </a:bodyPr>
          <a:lstStyle>
            <a:lvl1pPr marL="0" indent="0">
              <a:buNone/>
              <a:defRPr sz="1100" i="1">
                <a:latin typeface="Georgia" panose="02040502050405020303" pitchFamily="18" charset="0"/>
              </a:defRPr>
            </a:lvl1pPr>
            <a:lvl2pPr>
              <a:defRPr sz="1100" i="1">
                <a:latin typeface="Georgia" panose="02040502050405020303" pitchFamily="18" charset="0"/>
              </a:defRPr>
            </a:lvl2pPr>
            <a:lvl3pPr>
              <a:defRPr sz="1100" i="1">
                <a:latin typeface="Georgia" panose="02040502050405020303" pitchFamily="18" charset="0"/>
              </a:defRPr>
            </a:lvl3pPr>
            <a:lvl4pPr>
              <a:defRPr sz="1100" i="1">
                <a:latin typeface="Georgia" panose="02040502050405020303" pitchFamily="18" charset="0"/>
              </a:defRPr>
            </a:lvl4pPr>
            <a:lvl5pPr>
              <a:defRPr sz="1100" i="1">
                <a:latin typeface="Georgia" panose="02040502050405020303" pitchFamily="18" charset="0"/>
              </a:defRPr>
            </a:lvl5pPr>
          </a:lstStyle>
          <a:p>
            <a:pPr lvl="0"/>
            <a:endParaRPr lang="en-US" dirty="0"/>
          </a:p>
        </p:txBody>
      </p:sp>
      <p:sp>
        <p:nvSpPr>
          <p:cNvPr id="7" name="Text Placeholder 6"/>
          <p:cNvSpPr>
            <a:spLocks noGrp="1"/>
          </p:cNvSpPr>
          <p:nvPr>
            <p:ph type="body" sz="quarter" idx="36" hasCustomPrompt="1"/>
          </p:nvPr>
        </p:nvSpPr>
        <p:spPr>
          <a:xfrm>
            <a:off x="5527675" y="1432243"/>
            <a:ext cx="2562124" cy="374650"/>
          </a:xfrm>
        </p:spPr>
        <p:txBody>
          <a:bodyPr>
            <a:noAutofit/>
          </a:bodyPr>
          <a:lstStyle>
            <a:lvl1pPr marL="0" indent="0">
              <a:buNone/>
              <a:defRPr sz="2000" i="1" spc="-150" baseline="0">
                <a:latin typeface="Cambria" panose="02040503050406030204" pitchFamily="18" charset="0"/>
              </a:defRPr>
            </a:lvl1pPr>
            <a:lvl2pPr>
              <a:defRPr i="1">
                <a:latin typeface="Cambria" panose="02040503050406030204" pitchFamily="18" charset="0"/>
              </a:defRPr>
            </a:lvl2pPr>
            <a:lvl3pPr>
              <a:defRPr i="1">
                <a:latin typeface="Cambria" panose="02040503050406030204" pitchFamily="18" charset="0"/>
              </a:defRPr>
            </a:lvl3pPr>
            <a:lvl4pPr>
              <a:defRPr i="1">
                <a:latin typeface="Cambria" panose="02040503050406030204" pitchFamily="18" charset="0"/>
              </a:defRPr>
            </a:lvl4pPr>
            <a:lvl5pPr>
              <a:defRPr i="1">
                <a:latin typeface="Cambria" panose="02040503050406030204" pitchFamily="18" charset="0"/>
              </a:defRPr>
            </a:lvl5pPr>
          </a:lstStyle>
          <a:p>
            <a:pPr lvl="0"/>
            <a:r>
              <a:rPr lang="en-US" dirty="0" smtClean="0"/>
              <a:t>Men Behind </a:t>
            </a:r>
            <a:r>
              <a:rPr lang="en-US" dirty="0" err="1" smtClean="0"/>
              <a:t>Classica</a:t>
            </a:r>
            <a:r>
              <a:rPr lang="en-US" dirty="0" smtClean="0"/>
              <a:t> Vision</a:t>
            </a:r>
            <a:endParaRPr 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75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2" dur="75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nodePh="1">
                                  <p:stCondLst>
                                    <p:cond delay="500"/>
                                  </p:stCondLst>
                                  <p:endCondLst>
                                    <p:cond evt="begin" delay="0">
                                      <p:tn val="13"/>
                                    </p:cond>
                                  </p:endCondLst>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additive="base">
                                        <p:cTn id="15" dur="75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6" dur="75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decel="100000" fill="hold" grpId="0" nodeType="afterEffect">
                                  <p:stCondLst>
                                    <p:cond delay="0"/>
                                  </p:stCondLst>
                                  <p:childTnLst>
                                    <p:set>
                                      <p:cBhvr>
                                        <p:cTn id="19" dur="1" fill="hold">
                                          <p:stCondLst>
                                            <p:cond delay="0"/>
                                          </p:stCondLst>
                                        </p:cTn>
                                        <p:tgtEl>
                                          <p:spTgt spid="51">
                                            <p:txEl>
                                              <p:pRg st="0" end="0"/>
                                            </p:txEl>
                                          </p:spTgt>
                                        </p:tgtEl>
                                        <p:attrNameLst>
                                          <p:attrName>style.visibility</p:attrName>
                                        </p:attrNameLst>
                                      </p:cBhvr>
                                      <p:to>
                                        <p:strVal val="visible"/>
                                      </p:to>
                                    </p:set>
                                    <p:anim calcmode="lin" valueType="num">
                                      <p:cBhvr additive="base">
                                        <p:cTn id="20" dur="750" fill="hold"/>
                                        <p:tgtEl>
                                          <p:spTgt spid="51">
                                            <p:txEl>
                                              <p:pRg st="0" end="0"/>
                                            </p:txEl>
                                          </p:spTgt>
                                        </p:tgtEl>
                                        <p:attrNameLst>
                                          <p:attrName>ppt_x</p:attrName>
                                        </p:attrNameLst>
                                      </p:cBhvr>
                                      <p:tavLst>
                                        <p:tav tm="0">
                                          <p:val>
                                            <p:strVal val="0-#ppt_w/2"/>
                                          </p:val>
                                        </p:tav>
                                        <p:tav tm="100000">
                                          <p:val>
                                            <p:strVal val="#ppt_x"/>
                                          </p:val>
                                        </p:tav>
                                      </p:tavLst>
                                    </p:anim>
                                    <p:anim calcmode="lin" valueType="num">
                                      <p:cBhvr additive="base">
                                        <p:cTn id="21" dur="750" fill="hold"/>
                                        <p:tgtEl>
                                          <p:spTgt spid="51">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250"/>
                                  </p:stCondLst>
                                  <p:childTnLst>
                                    <p:set>
                                      <p:cBhvr>
                                        <p:cTn id="23" dur="1" fill="hold">
                                          <p:stCondLst>
                                            <p:cond delay="0"/>
                                          </p:stCondLst>
                                        </p:cTn>
                                        <p:tgtEl>
                                          <p:spTgt spid="52">
                                            <p:txEl>
                                              <p:pRg st="0" end="0"/>
                                            </p:txEl>
                                          </p:spTgt>
                                        </p:tgtEl>
                                        <p:attrNameLst>
                                          <p:attrName>style.visibility</p:attrName>
                                        </p:attrNameLst>
                                      </p:cBhvr>
                                      <p:to>
                                        <p:strVal val="visible"/>
                                      </p:to>
                                    </p:set>
                                    <p:anim calcmode="lin" valueType="num">
                                      <p:cBhvr additive="base">
                                        <p:cTn id="24" dur="750" fill="hold"/>
                                        <p:tgtEl>
                                          <p:spTgt spid="52">
                                            <p:txEl>
                                              <p:pRg st="0" end="0"/>
                                            </p:txEl>
                                          </p:spTgt>
                                        </p:tgtEl>
                                        <p:attrNameLst>
                                          <p:attrName>ppt_x</p:attrName>
                                        </p:attrNameLst>
                                      </p:cBhvr>
                                      <p:tavLst>
                                        <p:tav tm="0">
                                          <p:val>
                                            <p:strVal val="0-#ppt_w/2"/>
                                          </p:val>
                                        </p:tav>
                                        <p:tav tm="100000">
                                          <p:val>
                                            <p:strVal val="#ppt_x"/>
                                          </p:val>
                                        </p:tav>
                                      </p:tavLst>
                                    </p:anim>
                                    <p:anim calcmode="lin" valueType="num">
                                      <p:cBhvr additive="base">
                                        <p:cTn id="25" dur="750" fill="hold"/>
                                        <p:tgtEl>
                                          <p:spTgt spid="52">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4" decel="100000" fill="hold" grpId="0" nodeType="afterEffect" nodePh="1">
                                  <p:stCondLst>
                                    <p:cond delay="0"/>
                                  </p:stCondLst>
                                  <p:endCondLst>
                                    <p:cond evt="begin" delay="0">
                                      <p:tn val="27"/>
                                    </p:cond>
                                  </p:end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750" fill="hold"/>
                                        <p:tgtEl>
                                          <p:spTgt spid="37"/>
                                        </p:tgtEl>
                                        <p:attrNameLst>
                                          <p:attrName>ppt_x</p:attrName>
                                        </p:attrNameLst>
                                      </p:cBhvr>
                                      <p:tavLst>
                                        <p:tav tm="0">
                                          <p:val>
                                            <p:strVal val="#ppt_x"/>
                                          </p:val>
                                        </p:tav>
                                        <p:tav tm="100000">
                                          <p:val>
                                            <p:strVal val="#ppt_x"/>
                                          </p:val>
                                        </p:tav>
                                      </p:tavLst>
                                    </p:anim>
                                    <p:anim calcmode="lin" valueType="num">
                                      <p:cBhvr additive="base">
                                        <p:cTn id="30" dur="750" fill="hold"/>
                                        <p:tgtEl>
                                          <p:spTgt spid="37"/>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decel="100000"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750" fill="hold"/>
                                        <p:tgtEl>
                                          <p:spTgt spid="38"/>
                                        </p:tgtEl>
                                        <p:attrNameLst>
                                          <p:attrName>ppt_x</p:attrName>
                                        </p:attrNameLst>
                                      </p:cBhvr>
                                      <p:tavLst>
                                        <p:tav tm="0">
                                          <p:val>
                                            <p:strVal val="#ppt_x"/>
                                          </p:val>
                                        </p:tav>
                                        <p:tav tm="100000">
                                          <p:val>
                                            <p:strVal val="#ppt_x"/>
                                          </p:val>
                                        </p:tav>
                                      </p:tavLst>
                                    </p:anim>
                                    <p:anim calcmode="lin" valueType="num">
                                      <p:cBhvr additive="base">
                                        <p:cTn id="35" dur="750" fill="hold"/>
                                        <p:tgtEl>
                                          <p:spTgt spid="38"/>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250"/>
                                  </p:stCondLst>
                                  <p:childTnLst>
                                    <p:set>
                                      <p:cBhvr>
                                        <p:cTn id="37" dur="1" fill="hold">
                                          <p:stCondLst>
                                            <p:cond delay="0"/>
                                          </p:stCondLst>
                                        </p:cTn>
                                        <p:tgtEl>
                                          <p:spTgt spid="39">
                                            <p:txEl>
                                              <p:pRg st="0" end="0"/>
                                            </p:txEl>
                                          </p:spTgt>
                                        </p:tgtEl>
                                        <p:attrNameLst>
                                          <p:attrName>style.visibility</p:attrName>
                                        </p:attrNameLst>
                                      </p:cBhvr>
                                      <p:to>
                                        <p:strVal val="visible"/>
                                      </p:to>
                                    </p:set>
                                    <p:anim calcmode="lin" valueType="num">
                                      <p:cBhvr additive="base">
                                        <p:cTn id="38" dur="75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39" dur="75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decel="100000" fill="hold" grpId="0" nodeType="afterEffect" nodePh="1">
                                  <p:stCondLst>
                                    <p:cond delay="0"/>
                                  </p:stCondLst>
                                  <p:endCondLst>
                                    <p:cond evt="begin" delay="0">
                                      <p:tn val="41"/>
                                    </p:cond>
                                  </p:end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750" fill="hold"/>
                                        <p:tgtEl>
                                          <p:spTgt spid="15"/>
                                        </p:tgtEl>
                                        <p:attrNameLst>
                                          <p:attrName>ppt_x</p:attrName>
                                        </p:attrNameLst>
                                      </p:cBhvr>
                                      <p:tavLst>
                                        <p:tav tm="0">
                                          <p:val>
                                            <p:strVal val="#ppt_x"/>
                                          </p:val>
                                        </p:tav>
                                        <p:tav tm="100000">
                                          <p:val>
                                            <p:strVal val="#ppt_x"/>
                                          </p:val>
                                        </p:tav>
                                      </p:tavLst>
                                    </p:anim>
                                    <p:anim calcmode="lin" valueType="num">
                                      <p:cBhvr additive="base">
                                        <p:cTn id="44" dur="75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18">
                                            <p:txEl>
                                              <p:pRg st="0" end="0"/>
                                            </p:txEl>
                                          </p:spTgt>
                                        </p:tgtEl>
                                        <p:attrNameLst>
                                          <p:attrName>style.visibility</p:attrName>
                                        </p:attrNameLst>
                                      </p:cBhvr>
                                      <p:to>
                                        <p:strVal val="visible"/>
                                      </p:to>
                                    </p:set>
                                    <p:anim calcmode="lin" valueType="num">
                                      <p:cBhvr additive="base">
                                        <p:cTn id="47" dur="75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48" dur="75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decel="10000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750" fill="hold"/>
                                        <p:tgtEl>
                                          <p:spTgt spid="16"/>
                                        </p:tgtEl>
                                        <p:attrNameLst>
                                          <p:attrName>ppt_x</p:attrName>
                                        </p:attrNameLst>
                                      </p:cBhvr>
                                      <p:tavLst>
                                        <p:tav tm="0">
                                          <p:val>
                                            <p:strVal val="#ppt_x"/>
                                          </p:val>
                                        </p:tav>
                                        <p:tav tm="100000">
                                          <p:val>
                                            <p:strVal val="#ppt_x"/>
                                          </p:val>
                                        </p:tav>
                                      </p:tavLst>
                                    </p:anim>
                                    <p:anim calcmode="lin" valueType="num">
                                      <p:cBhvr additive="base">
                                        <p:cTn id="53" dur="75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6000"/>
                            </p:stCondLst>
                            <p:childTnLst>
                              <p:par>
                                <p:cTn id="55" presetID="2" presetClass="entr" presetSubtype="2" decel="100000" fill="hold" grpId="0" nodeType="afterEffect">
                                  <p:stCondLst>
                                    <p:cond delay="0"/>
                                  </p:stCondLst>
                                  <p:childTnLst>
                                    <p:set>
                                      <p:cBhvr>
                                        <p:cTn id="56" dur="1" fill="hold">
                                          <p:stCondLst>
                                            <p:cond delay="0"/>
                                          </p:stCondLst>
                                        </p:cTn>
                                        <p:tgtEl>
                                          <p:spTgt spid="49">
                                            <p:txEl>
                                              <p:pRg st="0" end="0"/>
                                            </p:txEl>
                                          </p:spTgt>
                                        </p:tgtEl>
                                        <p:attrNameLst>
                                          <p:attrName>style.visibility</p:attrName>
                                        </p:attrNameLst>
                                      </p:cBhvr>
                                      <p:to>
                                        <p:strVal val="visible"/>
                                      </p:to>
                                    </p:set>
                                    <p:anim calcmode="lin" valueType="num">
                                      <p:cBhvr additive="base">
                                        <p:cTn id="57" dur="750" fill="hold"/>
                                        <p:tgtEl>
                                          <p:spTgt spid="49">
                                            <p:txEl>
                                              <p:pRg st="0" end="0"/>
                                            </p:txEl>
                                          </p:spTgt>
                                        </p:tgtEl>
                                        <p:attrNameLst>
                                          <p:attrName>ppt_x</p:attrName>
                                        </p:attrNameLst>
                                      </p:cBhvr>
                                      <p:tavLst>
                                        <p:tav tm="0">
                                          <p:val>
                                            <p:strVal val="1+#ppt_w/2"/>
                                          </p:val>
                                        </p:tav>
                                        <p:tav tm="100000">
                                          <p:val>
                                            <p:strVal val="#ppt_x"/>
                                          </p:val>
                                        </p:tav>
                                      </p:tavLst>
                                    </p:anim>
                                    <p:anim calcmode="lin" valueType="num">
                                      <p:cBhvr additive="base">
                                        <p:cTn id="58" dur="750" fill="hold"/>
                                        <p:tgtEl>
                                          <p:spTgt spid="49">
                                            <p:txEl>
                                              <p:pRg st="0" end="0"/>
                                            </p:txEl>
                                          </p:spTgt>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250"/>
                                  </p:stCondLst>
                                  <p:childTnLst>
                                    <p:set>
                                      <p:cBhvr>
                                        <p:cTn id="60" dur="1" fill="hold">
                                          <p:stCondLst>
                                            <p:cond delay="0"/>
                                          </p:stCondLst>
                                        </p:cTn>
                                        <p:tgtEl>
                                          <p:spTgt spid="50">
                                            <p:txEl>
                                              <p:pRg st="0" end="0"/>
                                            </p:txEl>
                                          </p:spTgt>
                                        </p:tgtEl>
                                        <p:attrNameLst>
                                          <p:attrName>style.visibility</p:attrName>
                                        </p:attrNameLst>
                                      </p:cBhvr>
                                      <p:to>
                                        <p:strVal val="visible"/>
                                      </p:to>
                                    </p:set>
                                    <p:anim calcmode="lin" valueType="num">
                                      <p:cBhvr additive="base">
                                        <p:cTn id="61" dur="75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62" dur="75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63" fill="hold">
                            <p:stCondLst>
                              <p:cond delay="7000"/>
                            </p:stCondLst>
                            <p:childTnLst>
                              <p:par>
                                <p:cTn id="64" presetID="2" presetClass="entr" presetSubtype="4" decel="100000" fill="hold" grpId="0" nodeType="afterEffect" nodePh="1">
                                  <p:stCondLst>
                                    <p:cond delay="0"/>
                                  </p:stCondLst>
                                  <p:endCondLst>
                                    <p:cond evt="begin" delay="0">
                                      <p:tn val="64"/>
                                    </p:cond>
                                  </p:end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750" fill="hold"/>
                                        <p:tgtEl>
                                          <p:spTgt spid="27"/>
                                        </p:tgtEl>
                                        <p:attrNameLst>
                                          <p:attrName>ppt_x</p:attrName>
                                        </p:attrNameLst>
                                      </p:cBhvr>
                                      <p:tavLst>
                                        <p:tav tm="0">
                                          <p:val>
                                            <p:strVal val="#ppt_x"/>
                                          </p:val>
                                        </p:tav>
                                        <p:tav tm="100000">
                                          <p:val>
                                            <p:strVal val="#ppt_x"/>
                                          </p:val>
                                        </p:tav>
                                      </p:tavLst>
                                    </p:anim>
                                    <p:anim calcmode="lin" valueType="num">
                                      <p:cBhvr additive="base">
                                        <p:cTn id="67" dur="750" fill="hold"/>
                                        <p:tgtEl>
                                          <p:spTgt spid="27"/>
                                        </p:tgtEl>
                                        <p:attrNameLst>
                                          <p:attrName>ppt_y</p:attrName>
                                        </p:attrNameLst>
                                      </p:cBhvr>
                                      <p:tavLst>
                                        <p:tav tm="0">
                                          <p:val>
                                            <p:strVal val="1+#ppt_h/2"/>
                                          </p:val>
                                        </p:tav>
                                        <p:tav tm="100000">
                                          <p:val>
                                            <p:strVal val="#ppt_y"/>
                                          </p:val>
                                        </p:tav>
                                      </p:tavLst>
                                    </p:anim>
                                  </p:childTnLst>
                                </p:cTn>
                              </p:par>
                            </p:childTnLst>
                          </p:cTn>
                        </p:par>
                        <p:par>
                          <p:cTn id="68" fill="hold">
                            <p:stCondLst>
                              <p:cond delay="8000"/>
                            </p:stCondLst>
                            <p:childTnLst>
                              <p:par>
                                <p:cTn id="69" presetID="2" presetClass="entr" presetSubtype="4" decel="10000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750" fill="hold"/>
                                        <p:tgtEl>
                                          <p:spTgt spid="28"/>
                                        </p:tgtEl>
                                        <p:attrNameLst>
                                          <p:attrName>ppt_x</p:attrName>
                                        </p:attrNameLst>
                                      </p:cBhvr>
                                      <p:tavLst>
                                        <p:tav tm="0">
                                          <p:val>
                                            <p:strVal val="#ppt_x"/>
                                          </p:val>
                                        </p:tav>
                                        <p:tav tm="100000">
                                          <p:val>
                                            <p:strVal val="#ppt_x"/>
                                          </p:val>
                                        </p:tav>
                                      </p:tavLst>
                                    </p:anim>
                                    <p:anim calcmode="lin" valueType="num">
                                      <p:cBhvr additive="base">
                                        <p:cTn id="72" dur="750" fill="hold"/>
                                        <p:tgtEl>
                                          <p:spTgt spid="28"/>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250"/>
                                  </p:stCondLst>
                                  <p:childTnLst>
                                    <p:set>
                                      <p:cBhvr>
                                        <p:cTn id="74" dur="1" fill="hold">
                                          <p:stCondLst>
                                            <p:cond delay="0"/>
                                          </p:stCondLst>
                                        </p:cTn>
                                        <p:tgtEl>
                                          <p:spTgt spid="29">
                                            <p:txEl>
                                              <p:pRg st="0" end="0"/>
                                            </p:txEl>
                                          </p:spTgt>
                                        </p:tgtEl>
                                        <p:attrNameLst>
                                          <p:attrName>style.visibility</p:attrName>
                                        </p:attrNameLst>
                                      </p:cBhvr>
                                      <p:to>
                                        <p:strVal val="visible"/>
                                      </p:to>
                                    </p:set>
                                    <p:anim calcmode="lin" valueType="num">
                                      <p:cBhvr additive="base">
                                        <p:cTn id="75" dur="75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76" dur="750" fill="hold"/>
                                        <p:tgtEl>
                                          <p:spTgt spid="29">
                                            <p:txEl>
                                              <p:pRg st="0" end="0"/>
                                            </p:txEl>
                                          </p:spTgt>
                                        </p:tgtEl>
                                        <p:attrNameLst>
                                          <p:attrName>ppt_y</p:attrName>
                                        </p:attrNameLst>
                                      </p:cBhvr>
                                      <p:tavLst>
                                        <p:tav tm="0">
                                          <p:val>
                                            <p:strVal val="1+#ppt_h/2"/>
                                          </p:val>
                                        </p:tav>
                                        <p:tav tm="100000">
                                          <p:val>
                                            <p:strVal val="#ppt_y"/>
                                          </p:val>
                                        </p:tav>
                                      </p:tavLst>
                                    </p:anim>
                                  </p:childTnLst>
                                </p:cTn>
                              </p:par>
                            </p:childTnLst>
                          </p:cTn>
                        </p:par>
                        <p:par>
                          <p:cTn id="77" fill="hold">
                            <p:stCondLst>
                              <p:cond delay="9000"/>
                            </p:stCondLst>
                            <p:childTnLst>
                              <p:par>
                                <p:cTn id="78" presetID="2" presetClass="entr" presetSubtype="2" decel="100000" fill="hold" grpId="0" nodeType="afterEffect">
                                  <p:stCondLst>
                                    <p:cond delay="0"/>
                                  </p:stCondLst>
                                  <p:childTnLst>
                                    <p:set>
                                      <p:cBhvr>
                                        <p:cTn id="79" dur="1" fill="hold">
                                          <p:stCondLst>
                                            <p:cond delay="0"/>
                                          </p:stCondLst>
                                        </p:cTn>
                                        <p:tgtEl>
                                          <p:spTgt spid="47">
                                            <p:txEl>
                                              <p:pRg st="0" end="0"/>
                                            </p:txEl>
                                          </p:spTgt>
                                        </p:tgtEl>
                                        <p:attrNameLst>
                                          <p:attrName>style.visibility</p:attrName>
                                        </p:attrNameLst>
                                      </p:cBhvr>
                                      <p:to>
                                        <p:strVal val="visible"/>
                                      </p:to>
                                    </p:set>
                                    <p:anim calcmode="lin" valueType="num">
                                      <p:cBhvr additive="base">
                                        <p:cTn id="80" dur="750" fill="hold"/>
                                        <p:tgtEl>
                                          <p:spTgt spid="47">
                                            <p:txEl>
                                              <p:pRg st="0" end="0"/>
                                            </p:txEl>
                                          </p:spTgt>
                                        </p:tgtEl>
                                        <p:attrNameLst>
                                          <p:attrName>ppt_x</p:attrName>
                                        </p:attrNameLst>
                                      </p:cBhvr>
                                      <p:tavLst>
                                        <p:tav tm="0">
                                          <p:val>
                                            <p:strVal val="1+#ppt_w/2"/>
                                          </p:val>
                                        </p:tav>
                                        <p:tav tm="100000">
                                          <p:val>
                                            <p:strVal val="#ppt_x"/>
                                          </p:val>
                                        </p:tav>
                                      </p:tavLst>
                                    </p:anim>
                                    <p:anim calcmode="lin" valueType="num">
                                      <p:cBhvr additive="base">
                                        <p:cTn id="81" dur="750" fill="hold"/>
                                        <p:tgtEl>
                                          <p:spTgt spid="47">
                                            <p:txEl>
                                              <p:pRg st="0" end="0"/>
                                            </p:txEl>
                                          </p:spTgt>
                                        </p:tgtEl>
                                        <p:attrNameLst>
                                          <p:attrName>ppt_y</p:attrName>
                                        </p:attrNameLst>
                                      </p:cBhvr>
                                      <p:tavLst>
                                        <p:tav tm="0">
                                          <p:val>
                                            <p:strVal val="#ppt_y"/>
                                          </p:val>
                                        </p:tav>
                                        <p:tav tm="100000">
                                          <p:val>
                                            <p:strVal val="#ppt_y"/>
                                          </p:val>
                                        </p:tav>
                                      </p:tavLst>
                                    </p:anim>
                                  </p:childTnLst>
                                </p:cTn>
                              </p:par>
                              <p:par>
                                <p:cTn id="82" presetID="2" presetClass="entr" presetSubtype="2" decel="100000" fill="hold" grpId="0" nodeType="withEffect">
                                  <p:stCondLst>
                                    <p:cond delay="250"/>
                                  </p:stCondLst>
                                  <p:childTnLst>
                                    <p:set>
                                      <p:cBhvr>
                                        <p:cTn id="83" dur="1" fill="hold">
                                          <p:stCondLst>
                                            <p:cond delay="0"/>
                                          </p:stCondLst>
                                        </p:cTn>
                                        <p:tgtEl>
                                          <p:spTgt spid="48">
                                            <p:txEl>
                                              <p:pRg st="0" end="0"/>
                                            </p:txEl>
                                          </p:spTgt>
                                        </p:tgtEl>
                                        <p:attrNameLst>
                                          <p:attrName>style.visibility</p:attrName>
                                        </p:attrNameLst>
                                      </p:cBhvr>
                                      <p:to>
                                        <p:strVal val="visible"/>
                                      </p:to>
                                    </p:set>
                                    <p:anim calcmode="lin" valueType="num">
                                      <p:cBhvr additive="base">
                                        <p:cTn id="84" dur="750" fill="hold"/>
                                        <p:tgtEl>
                                          <p:spTgt spid="48">
                                            <p:txEl>
                                              <p:pRg st="0" end="0"/>
                                            </p:txEl>
                                          </p:spTgt>
                                        </p:tgtEl>
                                        <p:attrNameLst>
                                          <p:attrName>ppt_x</p:attrName>
                                        </p:attrNameLst>
                                      </p:cBhvr>
                                      <p:tavLst>
                                        <p:tav tm="0">
                                          <p:val>
                                            <p:strVal val="1+#ppt_w/2"/>
                                          </p:val>
                                        </p:tav>
                                        <p:tav tm="100000">
                                          <p:val>
                                            <p:strVal val="#ppt_x"/>
                                          </p:val>
                                        </p:tav>
                                      </p:tavLst>
                                    </p:anim>
                                    <p:anim calcmode="lin" valueType="num">
                                      <p:cBhvr additive="base">
                                        <p:cTn id="85" dur="750" fill="hold"/>
                                        <p:tgtEl>
                                          <p:spTgt spid="48">
                                            <p:txEl>
                                              <p:pRg st="0" end="0"/>
                                            </p:txEl>
                                          </p:spTgt>
                                        </p:tgtEl>
                                        <p:attrNameLst>
                                          <p:attrName>ppt_y</p:attrName>
                                        </p:attrNameLst>
                                      </p:cBhvr>
                                      <p:tavLst>
                                        <p:tav tm="0">
                                          <p:val>
                                            <p:strVal val="#ppt_y"/>
                                          </p:val>
                                        </p:tav>
                                        <p:tav tm="100000">
                                          <p:val>
                                            <p:strVal val="#ppt_y"/>
                                          </p:val>
                                        </p:tav>
                                      </p:tavLst>
                                    </p:anim>
                                  </p:childTnLst>
                                </p:cTn>
                              </p:par>
                            </p:childTnLst>
                          </p:cTn>
                        </p:par>
                        <p:par>
                          <p:cTn id="86" fill="hold">
                            <p:stCondLst>
                              <p:cond delay="10000"/>
                            </p:stCondLst>
                            <p:childTnLst>
                              <p:par>
                                <p:cTn id="87" presetID="2" presetClass="entr" presetSubtype="4" decel="100000" fill="hold" grpId="0" nodeType="afterEffect" nodePh="1">
                                  <p:stCondLst>
                                    <p:cond delay="0"/>
                                  </p:stCondLst>
                                  <p:endCondLst>
                                    <p:cond evt="begin" delay="0">
                                      <p:tn val="87"/>
                                    </p:cond>
                                  </p:end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750" fill="hold"/>
                                        <p:tgtEl>
                                          <p:spTgt spid="34"/>
                                        </p:tgtEl>
                                        <p:attrNameLst>
                                          <p:attrName>ppt_x</p:attrName>
                                        </p:attrNameLst>
                                      </p:cBhvr>
                                      <p:tavLst>
                                        <p:tav tm="0">
                                          <p:val>
                                            <p:strVal val="#ppt_x"/>
                                          </p:val>
                                        </p:tav>
                                        <p:tav tm="100000">
                                          <p:val>
                                            <p:strVal val="#ppt_x"/>
                                          </p:val>
                                        </p:tav>
                                      </p:tavLst>
                                    </p:anim>
                                    <p:anim calcmode="lin" valueType="num">
                                      <p:cBhvr additive="base">
                                        <p:cTn id="90" dur="750" fill="hold"/>
                                        <p:tgtEl>
                                          <p:spTgt spid="34"/>
                                        </p:tgtEl>
                                        <p:attrNameLst>
                                          <p:attrName>ppt_y</p:attrName>
                                        </p:attrNameLst>
                                      </p:cBhvr>
                                      <p:tavLst>
                                        <p:tav tm="0">
                                          <p:val>
                                            <p:strVal val="1+#ppt_h/2"/>
                                          </p:val>
                                        </p:tav>
                                        <p:tav tm="100000">
                                          <p:val>
                                            <p:strVal val="#ppt_y"/>
                                          </p:val>
                                        </p:tav>
                                      </p:tavLst>
                                    </p:anim>
                                  </p:childTnLst>
                                </p:cTn>
                              </p:par>
                            </p:childTnLst>
                          </p:cTn>
                        </p:par>
                        <p:par>
                          <p:cTn id="91" fill="hold">
                            <p:stCondLst>
                              <p:cond delay="11000"/>
                            </p:stCondLst>
                            <p:childTnLst>
                              <p:par>
                                <p:cTn id="92" presetID="2" presetClass="entr" presetSubtype="4" decel="100000"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additive="base">
                                        <p:cTn id="94" dur="750" fill="hold"/>
                                        <p:tgtEl>
                                          <p:spTgt spid="35"/>
                                        </p:tgtEl>
                                        <p:attrNameLst>
                                          <p:attrName>ppt_x</p:attrName>
                                        </p:attrNameLst>
                                      </p:cBhvr>
                                      <p:tavLst>
                                        <p:tav tm="0">
                                          <p:val>
                                            <p:strVal val="#ppt_x"/>
                                          </p:val>
                                        </p:tav>
                                        <p:tav tm="100000">
                                          <p:val>
                                            <p:strVal val="#ppt_x"/>
                                          </p:val>
                                        </p:tav>
                                      </p:tavLst>
                                    </p:anim>
                                    <p:anim calcmode="lin" valueType="num">
                                      <p:cBhvr additive="base">
                                        <p:cTn id="95" dur="750" fill="hold"/>
                                        <p:tgtEl>
                                          <p:spTgt spid="35"/>
                                        </p:tgtEl>
                                        <p:attrNameLst>
                                          <p:attrName>ppt_y</p:attrName>
                                        </p:attrNameLst>
                                      </p:cBhvr>
                                      <p:tavLst>
                                        <p:tav tm="0">
                                          <p:val>
                                            <p:strVal val="1+#ppt_h/2"/>
                                          </p:val>
                                        </p:tav>
                                        <p:tav tm="100000">
                                          <p:val>
                                            <p:strVal val="#ppt_y"/>
                                          </p:val>
                                        </p:tav>
                                      </p:tavLst>
                                    </p:anim>
                                  </p:childTnLst>
                                </p:cTn>
                              </p:par>
                              <p:par>
                                <p:cTn id="96" presetID="2" presetClass="entr" presetSubtype="4" decel="100000" fill="hold" grpId="0" nodeType="withEffect">
                                  <p:stCondLst>
                                    <p:cond delay="250"/>
                                  </p:stCondLst>
                                  <p:childTnLst>
                                    <p:set>
                                      <p:cBhvr>
                                        <p:cTn id="97" dur="1" fill="hold">
                                          <p:stCondLst>
                                            <p:cond delay="0"/>
                                          </p:stCondLst>
                                        </p:cTn>
                                        <p:tgtEl>
                                          <p:spTgt spid="36">
                                            <p:txEl>
                                              <p:pRg st="0" end="0"/>
                                            </p:txEl>
                                          </p:spTgt>
                                        </p:tgtEl>
                                        <p:attrNameLst>
                                          <p:attrName>style.visibility</p:attrName>
                                        </p:attrNameLst>
                                      </p:cBhvr>
                                      <p:to>
                                        <p:strVal val="visible"/>
                                      </p:to>
                                    </p:set>
                                    <p:anim calcmode="lin" valueType="num">
                                      <p:cBhvr additive="base">
                                        <p:cTn id="98" dur="75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99" dur="75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par>
                          <p:cTn id="100" fill="hold">
                            <p:stCondLst>
                              <p:cond delay="12000"/>
                            </p:stCondLst>
                            <p:childTnLst>
                              <p:par>
                                <p:cTn id="101" presetID="2" presetClass="entr" presetSubtype="2" decel="100000" fill="hold" grpId="0" nodeType="afterEffect">
                                  <p:stCondLst>
                                    <p:cond delay="0"/>
                                  </p:stCondLst>
                                  <p:childTnLst>
                                    <p:set>
                                      <p:cBhvr>
                                        <p:cTn id="102" dur="1" fill="hold">
                                          <p:stCondLst>
                                            <p:cond delay="0"/>
                                          </p:stCondLst>
                                        </p:cTn>
                                        <p:tgtEl>
                                          <p:spTgt spid="45">
                                            <p:txEl>
                                              <p:pRg st="0" end="0"/>
                                            </p:txEl>
                                          </p:spTgt>
                                        </p:tgtEl>
                                        <p:attrNameLst>
                                          <p:attrName>style.visibility</p:attrName>
                                        </p:attrNameLst>
                                      </p:cBhvr>
                                      <p:to>
                                        <p:strVal val="visible"/>
                                      </p:to>
                                    </p:set>
                                    <p:anim calcmode="lin" valueType="num">
                                      <p:cBhvr additive="base">
                                        <p:cTn id="103" dur="75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104" dur="750" fill="hold"/>
                                        <p:tgtEl>
                                          <p:spTgt spid="45">
                                            <p:txEl>
                                              <p:pRg st="0" end="0"/>
                                            </p:txEl>
                                          </p:spTgt>
                                        </p:tgtEl>
                                        <p:attrNameLst>
                                          <p:attrName>ppt_y</p:attrName>
                                        </p:attrNameLst>
                                      </p:cBhvr>
                                      <p:tavLst>
                                        <p:tav tm="0">
                                          <p:val>
                                            <p:strVal val="#ppt_y"/>
                                          </p:val>
                                        </p:tav>
                                        <p:tav tm="100000">
                                          <p:val>
                                            <p:strVal val="#ppt_y"/>
                                          </p:val>
                                        </p:tav>
                                      </p:tavLst>
                                    </p:anim>
                                  </p:childTnLst>
                                </p:cTn>
                              </p:par>
                              <p:par>
                                <p:cTn id="105" presetID="2" presetClass="entr" presetSubtype="2" decel="100000" fill="hold" grpId="0" nodeType="withEffect">
                                  <p:stCondLst>
                                    <p:cond delay="250"/>
                                  </p:stCondLst>
                                  <p:childTnLst>
                                    <p:set>
                                      <p:cBhvr>
                                        <p:cTn id="106" dur="1" fill="hold">
                                          <p:stCondLst>
                                            <p:cond delay="0"/>
                                          </p:stCondLst>
                                        </p:cTn>
                                        <p:tgtEl>
                                          <p:spTgt spid="46">
                                            <p:txEl>
                                              <p:pRg st="0" end="0"/>
                                            </p:txEl>
                                          </p:spTgt>
                                        </p:tgtEl>
                                        <p:attrNameLst>
                                          <p:attrName>style.visibility</p:attrName>
                                        </p:attrNameLst>
                                      </p:cBhvr>
                                      <p:to>
                                        <p:strVal val="visible"/>
                                      </p:to>
                                    </p:set>
                                    <p:anim calcmode="lin" valueType="num">
                                      <p:cBhvr additive="base">
                                        <p:cTn id="107" dur="750" fill="hold"/>
                                        <p:tgtEl>
                                          <p:spTgt spid="46">
                                            <p:txEl>
                                              <p:pRg st="0" end="0"/>
                                            </p:txEl>
                                          </p:spTgt>
                                        </p:tgtEl>
                                        <p:attrNameLst>
                                          <p:attrName>ppt_x</p:attrName>
                                        </p:attrNameLst>
                                      </p:cBhvr>
                                      <p:tavLst>
                                        <p:tav tm="0">
                                          <p:val>
                                            <p:strVal val="1+#ppt_w/2"/>
                                          </p:val>
                                        </p:tav>
                                        <p:tav tm="100000">
                                          <p:val>
                                            <p:strVal val="#ppt_x"/>
                                          </p:val>
                                        </p:tav>
                                      </p:tavLst>
                                    </p:anim>
                                    <p:anim calcmode="lin" valueType="num">
                                      <p:cBhvr additive="base">
                                        <p:cTn id="108" dur="750" fill="hold"/>
                                        <p:tgtEl>
                                          <p:spTgt spid="46">
                                            <p:txEl>
                                              <p:pRg st="0" end="0"/>
                                            </p:txEl>
                                          </p:spTgt>
                                        </p:tgtEl>
                                        <p:attrNameLst>
                                          <p:attrName>ppt_y</p:attrName>
                                        </p:attrNameLst>
                                      </p:cBhvr>
                                      <p:tavLst>
                                        <p:tav tm="0">
                                          <p:val>
                                            <p:strVal val="#ppt_y"/>
                                          </p:val>
                                        </p:tav>
                                        <p:tav tm="100000">
                                          <p:val>
                                            <p:strVal val="#ppt_y"/>
                                          </p:val>
                                        </p:tav>
                                      </p:tavLst>
                                    </p:anim>
                                  </p:childTnLst>
                                </p:cTn>
                              </p:par>
                            </p:childTnLst>
                          </p:cTn>
                        </p:par>
                        <p:par>
                          <p:cTn id="109" fill="hold">
                            <p:stCondLst>
                              <p:cond delay="13000"/>
                            </p:stCondLst>
                            <p:childTnLst>
                              <p:par>
                                <p:cTn id="110" presetID="2" presetClass="entr" presetSubtype="12" decel="100000" fill="hold" nodeType="afterEffect">
                                  <p:stCondLst>
                                    <p:cond delay="0"/>
                                  </p:stCondLst>
                                  <p:childTnLst>
                                    <p:set>
                                      <p:cBhvr>
                                        <p:cTn id="111" dur="1" fill="hold">
                                          <p:stCondLst>
                                            <p:cond delay="0"/>
                                          </p:stCondLst>
                                        </p:cTn>
                                        <p:tgtEl>
                                          <p:spTgt spid="42"/>
                                        </p:tgtEl>
                                        <p:attrNameLst>
                                          <p:attrName>style.visibility</p:attrName>
                                        </p:attrNameLst>
                                      </p:cBhvr>
                                      <p:to>
                                        <p:strVal val="visible"/>
                                      </p:to>
                                    </p:set>
                                    <p:anim calcmode="lin" valueType="num">
                                      <p:cBhvr additive="base">
                                        <p:cTn id="112" dur="750" fill="hold"/>
                                        <p:tgtEl>
                                          <p:spTgt spid="42"/>
                                        </p:tgtEl>
                                        <p:attrNameLst>
                                          <p:attrName>ppt_x</p:attrName>
                                        </p:attrNameLst>
                                      </p:cBhvr>
                                      <p:tavLst>
                                        <p:tav tm="0">
                                          <p:val>
                                            <p:strVal val="0-#ppt_w/2"/>
                                          </p:val>
                                        </p:tav>
                                        <p:tav tm="100000">
                                          <p:val>
                                            <p:strVal val="#ppt_x"/>
                                          </p:val>
                                        </p:tav>
                                      </p:tavLst>
                                    </p:anim>
                                    <p:anim calcmode="lin" valueType="num">
                                      <p:cBhvr additive="base">
                                        <p:cTn id="113" dur="750" fill="hold"/>
                                        <p:tgtEl>
                                          <p:spTgt spid="42"/>
                                        </p:tgtEl>
                                        <p:attrNameLst>
                                          <p:attrName>ppt_y</p:attrName>
                                        </p:attrNameLst>
                                      </p:cBhvr>
                                      <p:tavLst>
                                        <p:tav tm="0">
                                          <p:val>
                                            <p:strVal val="1+#ppt_h/2"/>
                                          </p:val>
                                        </p:tav>
                                        <p:tav tm="100000">
                                          <p:val>
                                            <p:strVal val="#ppt_y"/>
                                          </p:val>
                                        </p:tav>
                                      </p:tavLst>
                                    </p:anim>
                                  </p:childTnLst>
                                </p:cTn>
                              </p:par>
                              <p:par>
                                <p:cTn id="114" presetID="2" presetClass="entr" presetSubtype="12" decel="100000" fill="hold" nodeType="withEffect">
                                  <p:stCondLst>
                                    <p:cond delay="0"/>
                                  </p:stCondLst>
                                  <p:childTnLst>
                                    <p:set>
                                      <p:cBhvr>
                                        <p:cTn id="115" dur="1" fill="hold">
                                          <p:stCondLst>
                                            <p:cond delay="0"/>
                                          </p:stCondLst>
                                        </p:cTn>
                                        <p:tgtEl>
                                          <p:spTgt spid="40"/>
                                        </p:tgtEl>
                                        <p:attrNameLst>
                                          <p:attrName>style.visibility</p:attrName>
                                        </p:attrNameLst>
                                      </p:cBhvr>
                                      <p:to>
                                        <p:strVal val="visible"/>
                                      </p:to>
                                    </p:set>
                                    <p:anim calcmode="lin" valueType="num">
                                      <p:cBhvr additive="base">
                                        <p:cTn id="116" dur="750" fill="hold"/>
                                        <p:tgtEl>
                                          <p:spTgt spid="40"/>
                                        </p:tgtEl>
                                        <p:attrNameLst>
                                          <p:attrName>ppt_x</p:attrName>
                                        </p:attrNameLst>
                                      </p:cBhvr>
                                      <p:tavLst>
                                        <p:tav tm="0">
                                          <p:val>
                                            <p:strVal val="0-#ppt_w/2"/>
                                          </p:val>
                                        </p:tav>
                                        <p:tav tm="100000">
                                          <p:val>
                                            <p:strVal val="#ppt_x"/>
                                          </p:val>
                                        </p:tav>
                                      </p:tavLst>
                                    </p:anim>
                                    <p:anim calcmode="lin" valueType="num">
                                      <p:cBhvr additive="base">
                                        <p:cTn id="117" dur="750" fill="hold"/>
                                        <p:tgtEl>
                                          <p:spTgt spid="40"/>
                                        </p:tgtEl>
                                        <p:attrNameLst>
                                          <p:attrName>ppt_y</p:attrName>
                                        </p:attrNameLst>
                                      </p:cBhvr>
                                      <p:tavLst>
                                        <p:tav tm="0">
                                          <p:val>
                                            <p:strVal val="1+#ppt_h/2"/>
                                          </p:val>
                                        </p:tav>
                                        <p:tav tm="100000">
                                          <p:val>
                                            <p:strVal val="#ppt_y"/>
                                          </p:val>
                                        </p:tav>
                                      </p:tavLst>
                                    </p:anim>
                                  </p:childTnLst>
                                </p:cTn>
                              </p:par>
                              <p:par>
                                <p:cTn id="118" presetID="2" presetClass="entr" presetSubtype="12" decel="100000" fill="hold" nodeType="withEffect">
                                  <p:stCondLst>
                                    <p:cond delay="0"/>
                                  </p:stCondLst>
                                  <p:childTnLst>
                                    <p:set>
                                      <p:cBhvr>
                                        <p:cTn id="119" dur="1" fill="hold">
                                          <p:stCondLst>
                                            <p:cond delay="0"/>
                                          </p:stCondLst>
                                        </p:cTn>
                                        <p:tgtEl>
                                          <p:spTgt spid="20"/>
                                        </p:tgtEl>
                                        <p:attrNameLst>
                                          <p:attrName>style.visibility</p:attrName>
                                        </p:attrNameLst>
                                      </p:cBhvr>
                                      <p:to>
                                        <p:strVal val="visible"/>
                                      </p:to>
                                    </p:set>
                                    <p:anim calcmode="lin" valueType="num">
                                      <p:cBhvr additive="base">
                                        <p:cTn id="120" dur="750" fill="hold"/>
                                        <p:tgtEl>
                                          <p:spTgt spid="20"/>
                                        </p:tgtEl>
                                        <p:attrNameLst>
                                          <p:attrName>ppt_x</p:attrName>
                                        </p:attrNameLst>
                                      </p:cBhvr>
                                      <p:tavLst>
                                        <p:tav tm="0">
                                          <p:val>
                                            <p:strVal val="0-#ppt_w/2"/>
                                          </p:val>
                                        </p:tav>
                                        <p:tav tm="100000">
                                          <p:val>
                                            <p:strVal val="#ppt_x"/>
                                          </p:val>
                                        </p:tav>
                                      </p:tavLst>
                                    </p:anim>
                                    <p:anim calcmode="lin" valueType="num">
                                      <p:cBhvr additive="base">
                                        <p:cTn id="121" dur="750" fill="hold"/>
                                        <p:tgtEl>
                                          <p:spTgt spid="20"/>
                                        </p:tgtEl>
                                        <p:attrNameLst>
                                          <p:attrName>ppt_y</p:attrName>
                                        </p:attrNameLst>
                                      </p:cBhvr>
                                      <p:tavLst>
                                        <p:tav tm="0">
                                          <p:val>
                                            <p:strVal val="1+#ppt_h/2"/>
                                          </p:val>
                                        </p:tav>
                                        <p:tav tm="100000">
                                          <p:val>
                                            <p:strVal val="#ppt_y"/>
                                          </p:val>
                                        </p:tav>
                                      </p:tavLst>
                                    </p:anim>
                                  </p:childTnLst>
                                </p:cTn>
                              </p:par>
                              <p:par>
                                <p:cTn id="122" presetID="2" presetClass="entr" presetSubtype="12" decel="100000" fill="hold" nodeType="withEffect">
                                  <p:stCondLst>
                                    <p:cond delay="0"/>
                                  </p:stCondLst>
                                  <p:childTnLst>
                                    <p:set>
                                      <p:cBhvr>
                                        <p:cTn id="123" dur="1" fill="hold">
                                          <p:stCondLst>
                                            <p:cond delay="0"/>
                                          </p:stCondLst>
                                        </p:cTn>
                                        <p:tgtEl>
                                          <p:spTgt spid="43"/>
                                        </p:tgtEl>
                                        <p:attrNameLst>
                                          <p:attrName>style.visibility</p:attrName>
                                        </p:attrNameLst>
                                      </p:cBhvr>
                                      <p:to>
                                        <p:strVal val="visible"/>
                                      </p:to>
                                    </p:set>
                                    <p:anim calcmode="lin" valueType="num">
                                      <p:cBhvr additive="base">
                                        <p:cTn id="124" dur="750" fill="hold"/>
                                        <p:tgtEl>
                                          <p:spTgt spid="43"/>
                                        </p:tgtEl>
                                        <p:attrNameLst>
                                          <p:attrName>ppt_x</p:attrName>
                                        </p:attrNameLst>
                                      </p:cBhvr>
                                      <p:tavLst>
                                        <p:tav tm="0">
                                          <p:val>
                                            <p:strVal val="0-#ppt_w/2"/>
                                          </p:val>
                                        </p:tav>
                                        <p:tav tm="100000">
                                          <p:val>
                                            <p:strVal val="#ppt_x"/>
                                          </p:val>
                                        </p:tav>
                                      </p:tavLst>
                                    </p:anim>
                                    <p:anim calcmode="lin" valueType="num">
                                      <p:cBhvr additive="base">
                                        <p:cTn id="125" dur="75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8" decel="10000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0-#ppt_w/2"/>
                          </p:val>
                        </p:tav>
                        <p:tav tm="100000">
                          <p:val>
                            <p:strVal val="#ppt_x"/>
                          </p:val>
                        </p:tav>
                      </p:tavLst>
                    </p:anim>
                    <p:anim calcmode="lin" valueType="num">
                      <p:cBhvr additive="base">
                        <p:cTn dur="750" fill="hold"/>
                        <p:tgtEl>
                          <p:spTgt spid="3"/>
                        </p:tgtEl>
                        <p:attrNameLst>
                          <p:attrName>ppt_y</p:attrName>
                        </p:attrNameLst>
                      </p:cBhvr>
                      <p:tavLst>
                        <p:tav tm="0">
                          <p:val>
                            <p:strVal val="#ppt_y"/>
                          </p:val>
                        </p:tav>
                        <p:tav tm="100000">
                          <p:val>
                            <p:strVal val="#ppt_y"/>
                          </p:val>
                        </p:tav>
                      </p:tavLst>
                    </p:anim>
                  </p:childTnLst>
                </p:cTn>
              </p:par>
            </p:tnLst>
          </p:tmpl>
        </p:tmplLst>
      </p:bldP>
      <p:bldP spid="15" grpId="0"/>
      <p:bldP spid="16" grpId="0" animBg="1"/>
      <p:bldP spid="18" grpId="0" build="p">
        <p:tmplLst>
          <p:tmpl lvl="1">
            <p:tnLst>
              <p:par>
                <p:cTn presetID="2" presetClass="entr" presetSubtype="4" decel="10000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Lst>
      </p:bldP>
      <p:bldP spid="27" grpId="0"/>
      <p:bldP spid="28" grpId="0" animBg="1"/>
      <p:bldP spid="29" grpId="0" build="p">
        <p:tmplLst>
          <p:tmpl lvl="1">
            <p:tnLst>
              <p:par>
                <p:cTn presetID="2" presetClass="entr" presetSubtype="4" decel="100000" fill="hold" nodeType="withEffect">
                  <p:stCondLst>
                    <p:cond delay="25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750" fill="hold"/>
                        <p:tgtEl>
                          <p:spTgt spid="29"/>
                        </p:tgtEl>
                        <p:attrNameLst>
                          <p:attrName>ppt_x</p:attrName>
                        </p:attrNameLst>
                      </p:cBhvr>
                      <p:tavLst>
                        <p:tav tm="0">
                          <p:val>
                            <p:strVal val="#ppt_x"/>
                          </p:val>
                        </p:tav>
                        <p:tav tm="100000">
                          <p:val>
                            <p:strVal val="#ppt_x"/>
                          </p:val>
                        </p:tav>
                      </p:tavLst>
                    </p:anim>
                    <p:anim calcmode="lin" valueType="num">
                      <p:cBhvr additive="base">
                        <p:cTn dur="750" fill="hold"/>
                        <p:tgtEl>
                          <p:spTgt spid="29"/>
                        </p:tgtEl>
                        <p:attrNameLst>
                          <p:attrName>ppt_y</p:attrName>
                        </p:attrNameLst>
                      </p:cBhvr>
                      <p:tavLst>
                        <p:tav tm="0">
                          <p:val>
                            <p:strVal val="1+#ppt_h/2"/>
                          </p:val>
                        </p:tav>
                        <p:tav tm="100000">
                          <p:val>
                            <p:strVal val="#ppt_y"/>
                          </p:val>
                        </p:tav>
                      </p:tavLst>
                    </p:anim>
                  </p:childTnLst>
                </p:cTn>
              </p:par>
            </p:tnLst>
          </p:tmpl>
        </p:tmplLst>
      </p:bldP>
      <p:bldP spid="34" grpId="0"/>
      <p:bldP spid="35" grpId="0" animBg="1"/>
      <p:bldP spid="36" grpId="0" build="p">
        <p:tmplLst>
          <p:tmpl lvl="1">
            <p:tnLst>
              <p:par>
                <p:cTn presetID="2" presetClass="entr" presetSubtype="4" decel="100000" fill="hold" nodeType="with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750" fill="hold"/>
                        <p:tgtEl>
                          <p:spTgt spid="36"/>
                        </p:tgtEl>
                        <p:attrNameLst>
                          <p:attrName>ppt_x</p:attrName>
                        </p:attrNameLst>
                      </p:cBhvr>
                      <p:tavLst>
                        <p:tav tm="0">
                          <p:val>
                            <p:strVal val="#ppt_x"/>
                          </p:val>
                        </p:tav>
                        <p:tav tm="100000">
                          <p:val>
                            <p:strVal val="#ppt_x"/>
                          </p:val>
                        </p:tav>
                      </p:tavLst>
                    </p:anim>
                    <p:anim calcmode="lin" valueType="num">
                      <p:cBhvr additive="base">
                        <p:cTn dur="750" fill="hold"/>
                        <p:tgtEl>
                          <p:spTgt spid="36"/>
                        </p:tgtEl>
                        <p:attrNameLst>
                          <p:attrName>ppt_y</p:attrName>
                        </p:attrNameLst>
                      </p:cBhvr>
                      <p:tavLst>
                        <p:tav tm="0">
                          <p:val>
                            <p:strVal val="1+#ppt_h/2"/>
                          </p:val>
                        </p:tav>
                        <p:tav tm="100000">
                          <p:val>
                            <p:strVal val="#ppt_y"/>
                          </p:val>
                        </p:tav>
                      </p:tavLst>
                    </p:anim>
                  </p:childTnLst>
                </p:cTn>
              </p:par>
            </p:tnLst>
          </p:tmpl>
        </p:tmplLst>
      </p:bldP>
      <p:bldP spid="37" grpId="0"/>
      <p:bldP spid="38" grpId="0" animBg="1"/>
      <p:bldP spid="39" grpId="0" build="p">
        <p:tmplLst>
          <p:tmpl lvl="1">
            <p:tnLst>
              <p:par>
                <p:cTn presetID="2" presetClass="entr" presetSubtype="4" decel="100000" fill="hold" nodeType="withEffect">
                  <p:stCondLst>
                    <p:cond delay="25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750" fill="hold"/>
                        <p:tgtEl>
                          <p:spTgt spid="39"/>
                        </p:tgtEl>
                        <p:attrNameLst>
                          <p:attrName>ppt_x</p:attrName>
                        </p:attrNameLst>
                      </p:cBhvr>
                      <p:tavLst>
                        <p:tav tm="0">
                          <p:val>
                            <p:strVal val="#ppt_x"/>
                          </p:val>
                        </p:tav>
                        <p:tav tm="100000">
                          <p:val>
                            <p:strVal val="#ppt_x"/>
                          </p:val>
                        </p:tav>
                      </p:tavLst>
                    </p:anim>
                    <p:anim calcmode="lin" valueType="num">
                      <p:cBhvr additive="base">
                        <p:cTn dur="750" fill="hold"/>
                        <p:tgtEl>
                          <p:spTgt spid="39"/>
                        </p:tgtEl>
                        <p:attrNameLst>
                          <p:attrName>ppt_y</p:attrName>
                        </p:attrNameLst>
                      </p:cBhvr>
                      <p:tavLst>
                        <p:tav tm="0">
                          <p:val>
                            <p:strVal val="1+#ppt_h/2"/>
                          </p:val>
                        </p:tav>
                        <p:tav tm="100000">
                          <p:val>
                            <p:strVal val="#ppt_y"/>
                          </p:val>
                        </p:tav>
                      </p:tavLst>
                    </p:anim>
                  </p:childTnLst>
                </p:cTn>
              </p:par>
            </p:tnLst>
          </p:tmpl>
        </p:tmplLst>
      </p:bldP>
      <p:bldP spid="45" grpId="0" build="p">
        <p:tmplLst>
          <p:tmpl lvl="1">
            <p:tnLst>
              <p:par>
                <p:cTn presetID="2" presetClass="entr" presetSubtype="2" decel="10000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750" fill="hold"/>
                        <p:tgtEl>
                          <p:spTgt spid="45"/>
                        </p:tgtEl>
                        <p:attrNameLst>
                          <p:attrName>ppt_x</p:attrName>
                        </p:attrNameLst>
                      </p:cBhvr>
                      <p:tavLst>
                        <p:tav tm="0">
                          <p:val>
                            <p:strVal val="1+#ppt_w/2"/>
                          </p:val>
                        </p:tav>
                        <p:tav tm="100000">
                          <p:val>
                            <p:strVal val="#ppt_x"/>
                          </p:val>
                        </p:tav>
                      </p:tavLst>
                    </p:anim>
                    <p:anim calcmode="lin" valueType="num">
                      <p:cBhvr additive="base">
                        <p:cTn dur="750" fill="hold"/>
                        <p:tgtEl>
                          <p:spTgt spid="45"/>
                        </p:tgtEl>
                        <p:attrNameLst>
                          <p:attrName>ppt_y</p:attrName>
                        </p:attrNameLst>
                      </p:cBhvr>
                      <p:tavLst>
                        <p:tav tm="0">
                          <p:val>
                            <p:strVal val="#ppt_y"/>
                          </p:val>
                        </p:tav>
                        <p:tav tm="100000">
                          <p:val>
                            <p:strVal val="#ppt_y"/>
                          </p:val>
                        </p:tav>
                      </p:tavLst>
                    </p:anim>
                  </p:childTnLst>
                </p:cTn>
              </p:par>
            </p:tnLst>
          </p:tmpl>
        </p:tmplLst>
      </p:bldP>
      <p:bldP spid="46" grpId="0" build="p">
        <p:tmplLst>
          <p:tmpl lvl="1">
            <p:tnLst>
              <p:par>
                <p:cTn presetID="2" presetClass="entr" presetSubtype="2" decel="100000" fill="hold" nodeType="withEffect">
                  <p:stCondLst>
                    <p:cond delay="250"/>
                  </p:stCondLst>
                  <p:childTnLst>
                    <p:set>
                      <p:cBhvr>
                        <p:cTn dur="1" fill="hold">
                          <p:stCondLst>
                            <p:cond delay="0"/>
                          </p:stCondLst>
                        </p:cTn>
                        <p:tgtEl>
                          <p:spTgt spid="46"/>
                        </p:tgtEl>
                        <p:attrNameLst>
                          <p:attrName>style.visibility</p:attrName>
                        </p:attrNameLst>
                      </p:cBhvr>
                      <p:to>
                        <p:strVal val="visible"/>
                      </p:to>
                    </p:set>
                    <p:anim calcmode="lin" valueType="num">
                      <p:cBhvr additive="base">
                        <p:cTn dur="750" fill="hold"/>
                        <p:tgtEl>
                          <p:spTgt spid="46"/>
                        </p:tgtEl>
                        <p:attrNameLst>
                          <p:attrName>ppt_x</p:attrName>
                        </p:attrNameLst>
                      </p:cBhvr>
                      <p:tavLst>
                        <p:tav tm="0">
                          <p:val>
                            <p:strVal val="1+#ppt_w/2"/>
                          </p:val>
                        </p:tav>
                        <p:tav tm="100000">
                          <p:val>
                            <p:strVal val="#ppt_x"/>
                          </p:val>
                        </p:tav>
                      </p:tavLst>
                    </p:anim>
                    <p:anim calcmode="lin" valueType="num">
                      <p:cBhvr additive="base">
                        <p:cTn dur="750" fill="hold"/>
                        <p:tgtEl>
                          <p:spTgt spid="46"/>
                        </p:tgtEl>
                        <p:attrNameLst>
                          <p:attrName>ppt_y</p:attrName>
                        </p:attrNameLst>
                      </p:cBhvr>
                      <p:tavLst>
                        <p:tav tm="0">
                          <p:val>
                            <p:strVal val="#ppt_y"/>
                          </p:val>
                        </p:tav>
                        <p:tav tm="100000">
                          <p:val>
                            <p:strVal val="#ppt_y"/>
                          </p:val>
                        </p:tav>
                      </p:tavLst>
                    </p:anim>
                  </p:childTnLst>
                </p:cTn>
              </p:par>
            </p:tnLst>
          </p:tmpl>
        </p:tmplLst>
      </p:bldP>
      <p:bldP spid="47" grpId="0" build="p">
        <p:tmplLst>
          <p:tmpl lvl="1">
            <p:tnLst>
              <p:par>
                <p:cTn presetID="2" presetClass="entr" presetSubtype="2" decel="10000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750" fill="hold"/>
                        <p:tgtEl>
                          <p:spTgt spid="47"/>
                        </p:tgtEl>
                        <p:attrNameLst>
                          <p:attrName>ppt_x</p:attrName>
                        </p:attrNameLst>
                      </p:cBhvr>
                      <p:tavLst>
                        <p:tav tm="0">
                          <p:val>
                            <p:strVal val="1+#ppt_w/2"/>
                          </p:val>
                        </p:tav>
                        <p:tav tm="100000">
                          <p:val>
                            <p:strVal val="#ppt_x"/>
                          </p:val>
                        </p:tav>
                      </p:tavLst>
                    </p:anim>
                    <p:anim calcmode="lin" valueType="num">
                      <p:cBhvr additive="base">
                        <p:cTn dur="750" fill="hold"/>
                        <p:tgtEl>
                          <p:spTgt spid="47"/>
                        </p:tgtEl>
                        <p:attrNameLst>
                          <p:attrName>ppt_y</p:attrName>
                        </p:attrNameLst>
                      </p:cBhvr>
                      <p:tavLst>
                        <p:tav tm="0">
                          <p:val>
                            <p:strVal val="#ppt_y"/>
                          </p:val>
                        </p:tav>
                        <p:tav tm="100000">
                          <p:val>
                            <p:strVal val="#ppt_y"/>
                          </p:val>
                        </p:tav>
                      </p:tavLst>
                    </p:anim>
                  </p:childTnLst>
                </p:cTn>
              </p:par>
            </p:tnLst>
          </p:tmpl>
        </p:tmplLst>
      </p:bldP>
      <p:bldP spid="48" grpId="0" build="p">
        <p:tmplLst>
          <p:tmpl lvl="1">
            <p:tnLst>
              <p:par>
                <p:cTn presetID="2" presetClass="entr" presetSubtype="2" decel="100000" fill="hold" nodeType="withEffect">
                  <p:stCondLst>
                    <p:cond delay="250"/>
                  </p:stCondLst>
                  <p:childTnLst>
                    <p:set>
                      <p:cBhvr>
                        <p:cTn dur="1" fill="hold">
                          <p:stCondLst>
                            <p:cond delay="0"/>
                          </p:stCondLst>
                        </p:cTn>
                        <p:tgtEl>
                          <p:spTgt spid="48"/>
                        </p:tgtEl>
                        <p:attrNameLst>
                          <p:attrName>style.visibility</p:attrName>
                        </p:attrNameLst>
                      </p:cBhvr>
                      <p:to>
                        <p:strVal val="visible"/>
                      </p:to>
                    </p:set>
                    <p:anim calcmode="lin" valueType="num">
                      <p:cBhvr additive="base">
                        <p:cTn dur="750" fill="hold"/>
                        <p:tgtEl>
                          <p:spTgt spid="48"/>
                        </p:tgtEl>
                        <p:attrNameLst>
                          <p:attrName>ppt_x</p:attrName>
                        </p:attrNameLst>
                      </p:cBhvr>
                      <p:tavLst>
                        <p:tav tm="0">
                          <p:val>
                            <p:strVal val="1+#ppt_w/2"/>
                          </p:val>
                        </p:tav>
                        <p:tav tm="100000">
                          <p:val>
                            <p:strVal val="#ppt_x"/>
                          </p:val>
                        </p:tav>
                      </p:tavLst>
                    </p:anim>
                    <p:anim calcmode="lin" valueType="num">
                      <p:cBhvr additive="base">
                        <p:cTn dur="750" fill="hold"/>
                        <p:tgtEl>
                          <p:spTgt spid="48"/>
                        </p:tgtEl>
                        <p:attrNameLst>
                          <p:attrName>ppt_y</p:attrName>
                        </p:attrNameLst>
                      </p:cBhvr>
                      <p:tavLst>
                        <p:tav tm="0">
                          <p:val>
                            <p:strVal val="#ppt_y"/>
                          </p:val>
                        </p:tav>
                        <p:tav tm="100000">
                          <p:val>
                            <p:strVal val="#ppt_y"/>
                          </p:val>
                        </p:tav>
                      </p:tavLst>
                    </p:anim>
                  </p:childTnLst>
                </p:cTn>
              </p:par>
            </p:tnLst>
          </p:tmpl>
        </p:tmplLst>
      </p:bldP>
      <p:bldP spid="49" grpId="0" build="p">
        <p:tmplLst>
          <p:tmpl lvl="1">
            <p:tnLst>
              <p:par>
                <p:cTn presetID="2" presetClass="entr" presetSubtype="2" decel="10000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750" fill="hold"/>
                        <p:tgtEl>
                          <p:spTgt spid="49"/>
                        </p:tgtEl>
                        <p:attrNameLst>
                          <p:attrName>ppt_x</p:attrName>
                        </p:attrNameLst>
                      </p:cBhvr>
                      <p:tavLst>
                        <p:tav tm="0">
                          <p:val>
                            <p:strVal val="1+#ppt_w/2"/>
                          </p:val>
                        </p:tav>
                        <p:tav tm="100000">
                          <p:val>
                            <p:strVal val="#ppt_x"/>
                          </p:val>
                        </p:tav>
                      </p:tavLst>
                    </p:anim>
                    <p:anim calcmode="lin" valueType="num">
                      <p:cBhvr additive="base">
                        <p:cTn dur="750" fill="hold"/>
                        <p:tgtEl>
                          <p:spTgt spid="49"/>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withEffect">
                  <p:stCondLst>
                    <p:cond delay="250"/>
                  </p:stCondLst>
                  <p:childTnLst>
                    <p:set>
                      <p:cBhvr>
                        <p:cTn dur="1" fill="hold">
                          <p:stCondLst>
                            <p:cond delay="0"/>
                          </p:stCondLst>
                        </p:cTn>
                        <p:tgtEl>
                          <p:spTgt spid="50"/>
                        </p:tgtEl>
                        <p:attrNameLst>
                          <p:attrName>style.visibility</p:attrName>
                        </p:attrNameLst>
                      </p:cBhvr>
                      <p:to>
                        <p:strVal val="visible"/>
                      </p:to>
                    </p:set>
                    <p:anim calcmode="lin" valueType="num">
                      <p:cBhvr additive="base">
                        <p:cTn dur="750" fill="hold"/>
                        <p:tgtEl>
                          <p:spTgt spid="50"/>
                        </p:tgtEl>
                        <p:attrNameLst>
                          <p:attrName>ppt_x</p:attrName>
                        </p:attrNameLst>
                      </p:cBhvr>
                      <p:tavLst>
                        <p:tav tm="0">
                          <p:val>
                            <p:strVal val="1+#ppt_w/2"/>
                          </p:val>
                        </p:tav>
                        <p:tav tm="100000">
                          <p:val>
                            <p:strVal val="#ppt_x"/>
                          </p:val>
                        </p:tav>
                      </p:tavLst>
                    </p:anim>
                    <p:anim calcmode="lin" valueType="num">
                      <p:cBhvr additive="base">
                        <p:cTn dur="750" fill="hold"/>
                        <p:tgtEl>
                          <p:spTgt spid="50"/>
                        </p:tgtEl>
                        <p:attrNameLst>
                          <p:attrName>ppt_y</p:attrName>
                        </p:attrNameLst>
                      </p:cBhvr>
                      <p:tavLst>
                        <p:tav tm="0">
                          <p:val>
                            <p:strVal val="#ppt_y"/>
                          </p:val>
                        </p:tav>
                        <p:tav tm="100000">
                          <p:val>
                            <p:strVal val="#ppt_y"/>
                          </p:val>
                        </p:tav>
                      </p:tavLst>
                    </p:anim>
                  </p:childTnLst>
                </p:cTn>
              </p:par>
            </p:tnLst>
          </p:tmpl>
        </p:tmplLst>
      </p:bldP>
      <p:bldP spid="51" grpId="0" build="p">
        <p:tmplLst>
          <p:tmpl lvl="1">
            <p:tnLst>
              <p:par>
                <p:cTn presetID="2" presetClass="entr" presetSubtype="8" decel="100000"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 calcmode="lin" valueType="num">
                      <p:cBhvr additive="base">
                        <p:cTn dur="750" fill="hold"/>
                        <p:tgtEl>
                          <p:spTgt spid="51"/>
                        </p:tgtEl>
                        <p:attrNameLst>
                          <p:attrName>ppt_x</p:attrName>
                        </p:attrNameLst>
                      </p:cBhvr>
                      <p:tavLst>
                        <p:tav tm="0">
                          <p:val>
                            <p:strVal val="0-#ppt_w/2"/>
                          </p:val>
                        </p:tav>
                        <p:tav tm="100000">
                          <p:val>
                            <p:strVal val="#ppt_x"/>
                          </p:val>
                        </p:tav>
                      </p:tavLst>
                    </p:anim>
                    <p:anim calcmode="lin" valueType="num">
                      <p:cBhvr additive="base">
                        <p:cTn dur="750" fill="hold"/>
                        <p:tgtEl>
                          <p:spTgt spid="51"/>
                        </p:tgtEl>
                        <p:attrNameLst>
                          <p:attrName>ppt_y</p:attrName>
                        </p:attrNameLst>
                      </p:cBhvr>
                      <p:tavLst>
                        <p:tav tm="0">
                          <p:val>
                            <p:strVal val="#ppt_y"/>
                          </p:val>
                        </p:tav>
                        <p:tav tm="100000">
                          <p:val>
                            <p:strVal val="#ppt_y"/>
                          </p:val>
                        </p:tav>
                      </p:tavLst>
                    </p:anim>
                  </p:childTnLst>
                </p:cTn>
              </p:par>
            </p:tnLst>
          </p:tmpl>
        </p:tmplLst>
      </p:bldP>
      <p:bldP spid="52" grpId="0" build="p">
        <p:tmplLst>
          <p:tmpl lvl="1">
            <p:tnLst>
              <p:par>
                <p:cTn presetID="2" presetClass="entr" presetSubtype="8" decel="100000" fill="hold" nodeType="withEffect">
                  <p:stCondLst>
                    <p:cond delay="250"/>
                  </p:stCondLst>
                  <p:childTnLst>
                    <p:set>
                      <p:cBhvr>
                        <p:cTn dur="1" fill="hold">
                          <p:stCondLst>
                            <p:cond delay="0"/>
                          </p:stCondLst>
                        </p:cTn>
                        <p:tgtEl>
                          <p:spTgt spid="52"/>
                        </p:tgtEl>
                        <p:attrNameLst>
                          <p:attrName>style.visibility</p:attrName>
                        </p:attrNameLst>
                      </p:cBhvr>
                      <p:to>
                        <p:strVal val="visible"/>
                      </p:to>
                    </p:set>
                    <p:anim calcmode="lin" valueType="num">
                      <p:cBhvr additive="base">
                        <p:cTn dur="750" fill="hold"/>
                        <p:tgtEl>
                          <p:spTgt spid="52"/>
                        </p:tgtEl>
                        <p:attrNameLst>
                          <p:attrName>ppt_x</p:attrName>
                        </p:attrNameLst>
                      </p:cBhvr>
                      <p:tavLst>
                        <p:tav tm="0">
                          <p:val>
                            <p:strVal val="0-#ppt_w/2"/>
                          </p:val>
                        </p:tav>
                        <p:tav tm="100000">
                          <p:val>
                            <p:strVal val="#ppt_x"/>
                          </p:val>
                        </p:tav>
                      </p:tavLst>
                    </p:anim>
                    <p:anim calcmode="lin" valueType="num">
                      <p:cBhvr additive="base">
                        <p:cTn dur="750" fill="hold"/>
                        <p:tgtEl>
                          <p:spTgt spid="52"/>
                        </p:tgtEl>
                        <p:attrNameLst>
                          <p:attrName>ppt_y</p:attrName>
                        </p:attrNameLst>
                      </p:cBhvr>
                      <p:tavLst>
                        <p:tav tm="0">
                          <p:val>
                            <p:strVal val="#ppt_y"/>
                          </p:val>
                        </p:tav>
                        <p:tav tm="100000">
                          <p:val>
                            <p:strVal val="#ppt_y"/>
                          </p:val>
                        </p:tav>
                      </p:tavLst>
                    </p:anim>
                  </p:childTnLst>
                </p:cTn>
              </p:par>
            </p:tnLst>
          </p:tmpl>
        </p:tmplLst>
      </p:bldP>
      <p:bldP spid="5" grpId="0" build="p">
        <p:tmplLst>
          <p:tmpl lvl="1">
            <p:tnLst>
              <p:par>
                <p:cTn presetID="2" presetClass="entr" presetSubtype="8" decel="100000" fill="hold" nodeType="withEffect" nodePh="1">
                  <p:stCondLst>
                    <p:cond delay="500"/>
                  </p:stCondLst>
                  <p:endCondLst>
                    <p:cond delay="0"/>
                  </p:endCondLst>
                  <p:childTnLst>
                    <p:set>
                      <p:cBhvr>
                        <p:cTn dur="1" fill="hold">
                          <p:stCondLst>
                            <p:cond delay="0"/>
                          </p:stCondLst>
                        </p:cTn>
                        <p:tgtEl>
                          <p:spTgt spid="5"/>
                        </p:tgtEl>
                        <p:attrNameLst>
                          <p:attrName>style.visibility</p:attrName>
                        </p:attrNameLst>
                      </p:cBhvr>
                      <p:to>
                        <p:strVal val="visible"/>
                      </p:to>
                    </p:set>
                    <p:anim calcmode="lin" valueType="num">
                      <p:cBhvr additive="base">
                        <p:cTn dur="750" fill="hold"/>
                        <p:tgtEl>
                          <p:spTgt spid="5"/>
                        </p:tgtEl>
                        <p:attrNameLst>
                          <p:attrName>ppt_x</p:attrName>
                        </p:attrNameLst>
                      </p:cBhvr>
                      <p:tavLst>
                        <p:tav tm="0">
                          <p:val>
                            <p:strVal val="0-#ppt_w/2"/>
                          </p:val>
                        </p:tav>
                        <p:tav tm="100000">
                          <p:val>
                            <p:strVal val="#ppt_x"/>
                          </p:val>
                        </p:tav>
                      </p:tavLst>
                    </p:anim>
                    <p:anim calcmode="lin" valueType="num">
                      <p:cBhvr additive="base">
                        <p:cTn dur="750" fill="hold"/>
                        <p:tgtEl>
                          <p:spTgt spid="5"/>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2" presetClass="entr" presetSubtype="8" decel="10000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0-#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46E5E44F-F112-4088-B2B9-C55DFB3F990C}"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335206-2AB7-4D3B-85AC-F38F7AE21094}"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2"/>
            <a:ext cx="3276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E5E44F-F112-4088-B2B9-C55DFB3F990C}" type="datetimeFigureOut">
              <a:rPr lang="en-US" smtClean="0"/>
            </a:fld>
            <a:endParaRPr lang="en-US"/>
          </a:p>
        </p:txBody>
      </p:sp>
      <p:sp>
        <p:nvSpPr>
          <p:cNvPr id="5" name="Footer Placeholder 4"/>
          <p:cNvSpPr>
            <a:spLocks noGrp="1"/>
          </p:cNvSpPr>
          <p:nvPr>
            <p:ph type="ftr" sz="quarter" idx="3"/>
          </p:nvPr>
        </p:nvSpPr>
        <p:spPr>
          <a:xfrm>
            <a:off x="4648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2"/>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335206-2AB7-4D3B-85AC-F38F7AE21094}"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3765" rtl="0" eaLnBrk="1" latinLnBrk="0" hangingPunct="1">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3765"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3765"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wma"/><Relationship Id="rId2" Type="http://schemas.openxmlformats.org/officeDocument/2006/relationships/audio" Target="../media/media1.wma"/><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2.xml"/><Relationship Id="rId7" Type="http://schemas.openxmlformats.org/officeDocument/2006/relationships/image" Target="../media/image10.jpeg"/><Relationship Id="rId6" Type="http://schemas.openxmlformats.org/officeDocument/2006/relationships/image" Target="../media/image13.jpeg"/><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image" Target="../media/image14.jpeg"/><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5.jpeg"/><Relationship Id="rId7" Type="http://schemas.openxmlformats.org/officeDocument/2006/relationships/image" Target="../media/image3.jpeg"/><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 Id="rId3" Type="http://schemas.openxmlformats.org/officeDocument/2006/relationships/diagramLayout" Target="../diagrams/layout7.xml"/><Relationship Id="rId2" Type="http://schemas.openxmlformats.org/officeDocument/2006/relationships/diagramData" Target="../diagrams/data7.xml"/><Relationship Id="rId10" Type="http://schemas.openxmlformats.org/officeDocument/2006/relationships/notesSlide" Target="../notesSlides/notesSlide10.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3.xml"/></Relationships>
</file>

<file path=ppt/slides/_rels/slide29.xml.rels><?xml version="1.0" encoding="UTF-8" standalone="yes"?>
<Relationships xmlns="http://schemas.openxmlformats.org/package/2006/relationships"><Relationship Id="rId9" Type="http://schemas.openxmlformats.org/officeDocument/2006/relationships/diagramColors" Target="../diagrams/colors9.xml"/><Relationship Id="rId8" Type="http://schemas.openxmlformats.org/officeDocument/2006/relationships/diagramQuickStyle" Target="../diagrams/quickStyle9.xml"/><Relationship Id="rId7" Type="http://schemas.openxmlformats.org/officeDocument/2006/relationships/diagramLayout" Target="../diagrams/layout9.xml"/><Relationship Id="rId6" Type="http://schemas.openxmlformats.org/officeDocument/2006/relationships/diagramData" Target="../diagrams/data9.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6" Type="http://schemas.openxmlformats.org/officeDocument/2006/relationships/slideLayout" Target="../slideLayouts/slideLayout2.xml"/><Relationship Id="rId25" Type="http://schemas.microsoft.com/office/2007/relationships/diagramDrawing" Target="../diagrams/drawing12.xml"/><Relationship Id="rId24" Type="http://schemas.openxmlformats.org/officeDocument/2006/relationships/diagramColors" Target="../diagrams/colors12.xml"/><Relationship Id="rId23" Type="http://schemas.openxmlformats.org/officeDocument/2006/relationships/diagramQuickStyle" Target="../diagrams/quickStyle12.xml"/><Relationship Id="rId22" Type="http://schemas.openxmlformats.org/officeDocument/2006/relationships/diagramLayout" Target="../diagrams/layout12.xml"/><Relationship Id="rId21" Type="http://schemas.openxmlformats.org/officeDocument/2006/relationships/diagramData" Target="../diagrams/data12.xml"/><Relationship Id="rId20" Type="http://schemas.microsoft.com/office/2007/relationships/diagramDrawing" Target="../diagrams/drawing11.xml"/><Relationship Id="rId2" Type="http://schemas.openxmlformats.org/officeDocument/2006/relationships/diagramLayout" Target="../diagrams/layout8.xml"/><Relationship Id="rId19" Type="http://schemas.openxmlformats.org/officeDocument/2006/relationships/diagramColors" Target="../diagrams/colors11.xml"/><Relationship Id="rId18" Type="http://schemas.openxmlformats.org/officeDocument/2006/relationships/diagramQuickStyle" Target="../diagrams/quickStyle11.xml"/><Relationship Id="rId17" Type="http://schemas.openxmlformats.org/officeDocument/2006/relationships/diagramLayout" Target="../diagrams/layout11.xml"/><Relationship Id="rId16" Type="http://schemas.openxmlformats.org/officeDocument/2006/relationships/diagramData" Target="../diagrams/data11.xml"/><Relationship Id="rId15" Type="http://schemas.microsoft.com/office/2007/relationships/diagramDrawing" Target="../diagrams/drawing10.xml"/><Relationship Id="rId14" Type="http://schemas.openxmlformats.org/officeDocument/2006/relationships/diagramColors" Target="../diagrams/colors10.xml"/><Relationship Id="rId13" Type="http://schemas.openxmlformats.org/officeDocument/2006/relationships/diagramQuickStyle" Target="../diagrams/quickStyle10.xml"/><Relationship Id="rId12" Type="http://schemas.openxmlformats.org/officeDocument/2006/relationships/diagramLayout" Target="../diagrams/layout10.xml"/><Relationship Id="rId11" Type="http://schemas.openxmlformats.org/officeDocument/2006/relationships/diagramData" Target="../diagrams/data10.xml"/><Relationship Id="rId10" Type="http://schemas.microsoft.com/office/2007/relationships/diagramDrawing" Target="../diagrams/drawing9.xml"/><Relationship Id="rId1" Type="http://schemas.openxmlformats.org/officeDocument/2006/relationships/diagramData" Target="../diagrams/data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image" Target="../media/image10.jpe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1.jpeg"/><Relationship Id="rId2" Type="http://schemas.openxmlformats.org/officeDocument/2006/relationships/image" Target="../media/image15.jpeg"/><Relationship Id="rId1" Type="http://schemas.openxmlformats.org/officeDocument/2006/relationships/image" Target="../media/image12.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9" Type="http://schemas.openxmlformats.org/officeDocument/2006/relationships/diagramColors" Target="../diagrams/colors3.xml"/><Relationship Id="rId8" Type="http://schemas.openxmlformats.org/officeDocument/2006/relationships/diagramQuickStyle" Target="../diagrams/quickStyle3.xml"/><Relationship Id="rId7" Type="http://schemas.openxmlformats.org/officeDocument/2006/relationships/diagramLayout" Target="../diagrams/layout3.xml"/><Relationship Id="rId6" Type="http://schemas.openxmlformats.org/officeDocument/2006/relationships/diagramData" Target="../diagrams/data3.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2" Type="http://schemas.openxmlformats.org/officeDocument/2006/relationships/notesSlide" Target="../notesSlides/notesSlide2.xml"/><Relationship Id="rId21" Type="http://schemas.openxmlformats.org/officeDocument/2006/relationships/slideLayout" Target="../slideLayouts/slideLayout2.xml"/><Relationship Id="rId20" Type="http://schemas.microsoft.com/office/2007/relationships/diagramDrawing" Target="../diagrams/drawing5.xml"/><Relationship Id="rId2" Type="http://schemas.openxmlformats.org/officeDocument/2006/relationships/diagramLayout" Target="../diagrams/layout2.xml"/><Relationship Id="rId19" Type="http://schemas.openxmlformats.org/officeDocument/2006/relationships/diagramColors" Target="../diagrams/colors5.xml"/><Relationship Id="rId18" Type="http://schemas.openxmlformats.org/officeDocument/2006/relationships/diagramQuickStyle" Target="../diagrams/quickStyle5.xml"/><Relationship Id="rId17" Type="http://schemas.openxmlformats.org/officeDocument/2006/relationships/diagramLayout" Target="../diagrams/layout5.xml"/><Relationship Id="rId16" Type="http://schemas.openxmlformats.org/officeDocument/2006/relationships/diagramData" Target="../diagrams/data5.xml"/><Relationship Id="rId15" Type="http://schemas.microsoft.com/office/2007/relationships/diagramDrawing" Target="../diagrams/drawing4.xml"/><Relationship Id="rId14" Type="http://schemas.openxmlformats.org/officeDocument/2006/relationships/diagramColors" Target="../diagrams/colors4.xml"/><Relationship Id="rId13" Type="http://schemas.openxmlformats.org/officeDocument/2006/relationships/diagramQuickStyle" Target="../diagrams/quickStyle4.xml"/><Relationship Id="rId12" Type="http://schemas.openxmlformats.org/officeDocument/2006/relationships/diagramLayout" Target="../diagrams/layout4.xml"/><Relationship Id="rId11" Type="http://schemas.openxmlformats.org/officeDocument/2006/relationships/diagramData" Target="../diagrams/data4.xml"/><Relationship Id="rId10" Type="http://schemas.microsoft.com/office/2007/relationships/diagramDrawing" Target="../diagrams/drawing3.xml"/><Relationship Id="rId1"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5" name="Croatian Rhapsody 克罗地亚狂想曲.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1293099" y="-2052234"/>
            <a:ext cx="609600" cy="609600"/>
          </a:xfrm>
          <a:prstGeom prst="rect">
            <a:avLst/>
          </a:prstGeom>
        </p:spPr>
      </p:pic>
      <p:sp>
        <p:nvSpPr>
          <p:cNvPr id="27" name="Parallelogram 26"/>
          <p:cNvSpPr/>
          <p:nvPr/>
        </p:nvSpPr>
        <p:spPr>
          <a:xfrm flipH="1">
            <a:off x="-3677742" y="2679700"/>
            <a:ext cx="10926470" cy="4181475"/>
          </a:xfrm>
          <a:prstGeom prst="parallelogram">
            <a:avLst>
              <a:gd name="adj" fmla="val 87447"/>
            </a:avLst>
          </a:prstGeom>
          <a:solidFill>
            <a:srgbClr val="4A2A44">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TextBox 30"/>
          <p:cNvSpPr txBox="1"/>
          <p:nvPr/>
        </p:nvSpPr>
        <p:spPr>
          <a:xfrm>
            <a:off x="-193675" y="5466080"/>
            <a:ext cx="6002020" cy="1106805"/>
          </a:xfrm>
          <a:prstGeom prst="rect">
            <a:avLst/>
          </a:prstGeom>
          <a:noFill/>
        </p:spPr>
        <p:txBody>
          <a:bodyPr wrap="square" rtlCol="0">
            <a:spAutoFit/>
          </a:bodyPr>
          <a:p>
            <a:pPr algn="r"/>
            <a:r>
              <a:rPr lang="en-US" sz="6600" spc="-300" dirty="0">
                <a:solidFill>
                  <a:schemeClr val="bg1"/>
                </a:solidFill>
                <a:latin typeface="Elephant" panose="02020904090505020303" pitchFamily="18" charset="0"/>
              </a:rPr>
              <a:t>SPACE DESIGN</a:t>
            </a:r>
            <a:endParaRPr lang="en-US" sz="6600" spc="-300" dirty="0">
              <a:solidFill>
                <a:schemeClr val="bg1"/>
              </a:solidFill>
              <a:latin typeface="Elephant" panose="02020904090505020303" pitchFamily="18" charset="0"/>
            </a:endParaRPr>
          </a:p>
        </p:txBody>
      </p:sp>
      <p:sp>
        <p:nvSpPr>
          <p:cNvPr id="9" name="文本框 8"/>
          <p:cNvSpPr txBox="1"/>
          <p:nvPr/>
        </p:nvSpPr>
        <p:spPr>
          <a:xfrm>
            <a:off x="372110" y="5241925"/>
            <a:ext cx="2627630" cy="645160"/>
          </a:xfrm>
          <a:prstGeom prst="rect">
            <a:avLst/>
          </a:prstGeom>
          <a:noFill/>
        </p:spPr>
        <p:txBody>
          <a:bodyPr wrap="none" rtlCol="0">
            <a:spAutoFit/>
          </a:bodyPr>
          <a:p>
            <a:pPr algn="l"/>
            <a:r>
              <a:rPr 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TAIKON.TAOBAO.COM</a:t>
            </a:r>
            <a:endParaRPr 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p>
        </p:txBody>
      </p:sp>
    </p:spTree>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2" presetClass="entr" presetSubtype="4" decel="10000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anim calcmode="lin" valueType="num">
                                      <p:cBhvr additive="base">
                                        <p:cTn id="9" dur="750" fill="hold"/>
                                        <p:tgtEl>
                                          <p:spTgt spid="27"/>
                                        </p:tgtEl>
                                        <p:attrNameLst>
                                          <p:attrName>ppt_x</p:attrName>
                                        </p:attrNameLst>
                                      </p:cBhvr>
                                      <p:tavLst>
                                        <p:tav tm="0">
                                          <p:val>
                                            <p:strVal val="#ppt_x"/>
                                          </p:val>
                                        </p:tav>
                                        <p:tav tm="100000">
                                          <p:val>
                                            <p:strVal val="#ppt_x"/>
                                          </p:val>
                                        </p:tav>
                                      </p:tavLst>
                                    </p:anim>
                                    <p:anim calcmode="lin" valueType="num">
                                      <p:cBhvr additive="base">
                                        <p:cTn id="10" dur="750" fill="hold"/>
                                        <p:tgtEl>
                                          <p:spTgt spid="27"/>
                                        </p:tgtEl>
                                        <p:attrNameLst>
                                          <p:attrName>ppt_y</p:attrName>
                                        </p:attrNameLst>
                                      </p:cBhvr>
                                      <p:tavLst>
                                        <p:tav tm="0">
                                          <p:val>
                                            <p:strVal val="1+#ppt_h/2"/>
                                          </p:val>
                                        </p:tav>
                                        <p:tav tm="100000">
                                          <p:val>
                                            <p:strVal val="#ppt_y"/>
                                          </p:val>
                                        </p:tav>
                                      </p:tavLst>
                                    </p:anim>
                                  </p:childTnLst>
                                </p:cTn>
                              </p:par>
                            </p:childTnLst>
                          </p:cTn>
                        </p:par>
                        <p:par>
                          <p:cTn id="11" fill="hold">
                            <p:stCondLst>
                              <p:cond delay="0"/>
                            </p:stCondLst>
                            <p:childTnLst>
                              <p:par>
                                <p:cTn id="12" presetID="2" presetClass="entr" presetSubtype="2" decel="10000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750" fill="hold"/>
                                        <p:tgtEl>
                                          <p:spTgt spid="31"/>
                                        </p:tgtEl>
                                        <p:attrNameLst>
                                          <p:attrName>ppt_x</p:attrName>
                                        </p:attrNameLst>
                                      </p:cBhvr>
                                      <p:tavLst>
                                        <p:tav tm="0">
                                          <p:val>
                                            <p:strVal val="1+#ppt_w/2"/>
                                          </p:val>
                                        </p:tav>
                                        <p:tav tm="100000">
                                          <p:val>
                                            <p:strVal val="#ppt_x"/>
                                          </p:val>
                                        </p:tav>
                                      </p:tavLst>
                                    </p:anim>
                                    <p:anim calcmode="lin" valueType="num">
                                      <p:cBhvr additive="base">
                                        <p:cTn id="15" dur="75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5">
                <p:cTn id="22" repeatCount="2000" fill="hold" display="0">
                  <p:stCondLst>
                    <p:cond delay="indefinite"/>
                  </p:stCondLst>
                  <p:endCondLst>
                    <p:cond evt="onStopAudio" delay="0">
                      <p:tgtEl>
                        <p:sldTgt/>
                      </p:tgtEl>
                    </p:cond>
                  </p:endCondLst>
                </p:cTn>
                <p:tgtEl>
                  <p:spTgt spid="5"/>
                </p:tgtEl>
              </p:cMediaNode>
            </p:audio>
          </p:childTnLst>
        </p:cTn>
      </p:par>
    </p:tnLst>
    <p:bldLst>
      <p:bldP spid="27" grpId="0" bldLvl="0" animBg="1"/>
      <p:bldP spid="31"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566149" y="1877570"/>
            <a:ext cx="5529851" cy="938719"/>
          </a:xfrm>
          <a:prstGeom prst="rect">
            <a:avLst/>
          </a:prstGeom>
          <a:noFill/>
        </p:spPr>
        <p:txBody>
          <a:bodyPr wrap="square" rtlCol="0">
            <a:spAutoFit/>
          </a:bodyPr>
          <a:lstStyle/>
          <a:p>
            <a:r>
              <a:rPr lang="en-US" sz="1100" kern="3000" spc="30" dirty="0" smtClean="0">
                <a:solidFill>
                  <a:schemeClr val="tx1">
                    <a:lumMod val="75000"/>
                    <a:lumOff val="25000"/>
                  </a:schemeClr>
                </a:solidFill>
                <a:latin typeface="Liberation Sans" panose="020B0604020202020204" pitchFamily="34" charset="0"/>
              </a:rPr>
              <a:t>We're a team that believes in the power of strategic design thinking coupled with hands on execution. Multi-faceted in our experience, we bring a variety of skills and methods to every project we take on, and we're flexible in how we apply our methodology to drive the results our clients want to see. We're practical, direct, creative, collaborative, and we love what we do.</a:t>
            </a:r>
            <a:endParaRPr lang="en-US" sz="1100" kern="3000" spc="30" dirty="0">
              <a:solidFill>
                <a:schemeClr val="tx1">
                  <a:lumMod val="75000"/>
                  <a:lumOff val="25000"/>
                </a:schemeClr>
              </a:solidFill>
              <a:latin typeface="Liberation Sans" panose="020B0604020202020204" pitchFamily="34" charset="0"/>
            </a:endParaRPr>
          </a:p>
        </p:txBody>
      </p:sp>
      <p:sp>
        <p:nvSpPr>
          <p:cNvPr id="44" name="TextBox 43"/>
          <p:cNvSpPr txBox="1"/>
          <p:nvPr/>
        </p:nvSpPr>
        <p:spPr>
          <a:xfrm>
            <a:off x="4195423" y="3284642"/>
            <a:ext cx="3149210" cy="600164"/>
          </a:xfrm>
          <a:prstGeom prst="rect">
            <a:avLst/>
          </a:prstGeom>
          <a:noFill/>
        </p:spPr>
        <p:txBody>
          <a:bodyPr wrap="square" rtlCol="0">
            <a:spAutoFit/>
          </a:bodyPr>
          <a:lstStyle/>
          <a:p>
            <a:r>
              <a:rPr lang="en-US" sz="1100" smtClean="0">
                <a:solidFill>
                  <a:schemeClr val="tx1">
                    <a:lumMod val="75000"/>
                    <a:lumOff val="25000"/>
                  </a:schemeClr>
                </a:solidFill>
                <a:latin typeface="Liberation Sans" panose="020B0604020202020204" pitchFamily="34" charset="0"/>
              </a:rPr>
              <a:t>Lorem ipsum dolor sit amet, consectetur adipiscing elit. Maecenas fermentum elementum tincidunt. Suspendisse potenti. </a:t>
            </a:r>
            <a:endParaRPr lang="en-US" sz="1100" kern="3000" spc="30">
              <a:solidFill>
                <a:schemeClr val="tx1">
                  <a:lumMod val="75000"/>
                  <a:lumOff val="25000"/>
                </a:schemeClr>
              </a:solidFill>
              <a:latin typeface="Liberation Sans" panose="020B0604020202020204" pitchFamily="34" charset="0"/>
            </a:endParaRPr>
          </a:p>
        </p:txBody>
      </p:sp>
      <p:sp>
        <p:nvSpPr>
          <p:cNvPr id="45" name="Rectangle 44"/>
          <p:cNvSpPr/>
          <p:nvPr/>
        </p:nvSpPr>
        <p:spPr>
          <a:xfrm>
            <a:off x="4157016" y="3093422"/>
            <a:ext cx="55419" cy="791384"/>
          </a:xfrm>
          <a:prstGeom prst="rect">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46" name="TextBox 45"/>
          <p:cNvSpPr txBox="1"/>
          <p:nvPr/>
        </p:nvSpPr>
        <p:spPr>
          <a:xfrm>
            <a:off x="4195422" y="3023703"/>
            <a:ext cx="3149210" cy="338554"/>
          </a:xfrm>
          <a:prstGeom prst="rect">
            <a:avLst/>
          </a:prstGeom>
          <a:noFill/>
        </p:spPr>
        <p:txBody>
          <a:bodyPr wrap="square" rtlCol="0">
            <a:spAutoFit/>
          </a:bodyPr>
          <a:lstStyle/>
          <a:p>
            <a:r>
              <a:rPr lang="en-US" sz="1600" smtClean="0">
                <a:solidFill>
                  <a:schemeClr val="tx1">
                    <a:lumMod val="75000"/>
                    <a:lumOff val="25000"/>
                  </a:schemeClr>
                </a:solidFill>
                <a:latin typeface="Georgia" panose="02040502050405020303" pitchFamily="18" charset="0"/>
              </a:rPr>
              <a:t>ADVERTISING</a:t>
            </a:r>
            <a:endParaRPr lang="en-US" sz="1600" kern="3000" spc="30">
              <a:solidFill>
                <a:schemeClr val="tx1">
                  <a:lumMod val="75000"/>
                  <a:lumOff val="25000"/>
                </a:schemeClr>
              </a:solidFill>
              <a:latin typeface="Georgia" panose="02040502050405020303" pitchFamily="18" charset="0"/>
            </a:endParaRPr>
          </a:p>
        </p:txBody>
      </p:sp>
      <p:sp>
        <p:nvSpPr>
          <p:cNvPr id="48" name="TextBox 47"/>
          <p:cNvSpPr txBox="1"/>
          <p:nvPr/>
        </p:nvSpPr>
        <p:spPr>
          <a:xfrm>
            <a:off x="642960" y="3276746"/>
            <a:ext cx="3149210" cy="600164"/>
          </a:xfrm>
          <a:prstGeom prst="rect">
            <a:avLst/>
          </a:prstGeom>
          <a:noFill/>
        </p:spPr>
        <p:txBody>
          <a:bodyPr wrap="square" rtlCol="0">
            <a:spAutoFit/>
          </a:bodyPr>
          <a:lstStyle/>
          <a:p>
            <a:r>
              <a:rPr lang="en-US" sz="1100" dirty="0" err="1" smtClean="0">
                <a:solidFill>
                  <a:schemeClr val="tx1">
                    <a:lumMod val="75000"/>
                    <a:lumOff val="25000"/>
                  </a:schemeClr>
                </a:solidFill>
                <a:latin typeface="Liberation Sans" panose="020B0604020202020204" pitchFamily="34" charset="0"/>
              </a:rPr>
              <a:t>Lorem</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ipsum</a:t>
            </a:r>
            <a:r>
              <a:rPr lang="en-US" sz="1100" dirty="0" smtClean="0">
                <a:solidFill>
                  <a:schemeClr val="tx1">
                    <a:lumMod val="75000"/>
                    <a:lumOff val="25000"/>
                  </a:schemeClr>
                </a:solidFill>
                <a:latin typeface="Liberation Sans" panose="020B0604020202020204" pitchFamily="34" charset="0"/>
              </a:rPr>
              <a:t> dolor sit </a:t>
            </a:r>
            <a:r>
              <a:rPr lang="en-US" sz="1100" dirty="0" err="1" smtClean="0">
                <a:solidFill>
                  <a:schemeClr val="tx1">
                    <a:lumMod val="75000"/>
                    <a:lumOff val="25000"/>
                  </a:schemeClr>
                </a:solidFill>
                <a:latin typeface="Liberation Sans" panose="020B0604020202020204" pitchFamily="34" charset="0"/>
              </a:rPr>
              <a:t>amet</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consectetur</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adipiscing</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elit</a:t>
            </a:r>
            <a:r>
              <a:rPr lang="en-US" sz="1100" dirty="0" smtClean="0">
                <a:solidFill>
                  <a:schemeClr val="tx1">
                    <a:lumMod val="75000"/>
                    <a:lumOff val="25000"/>
                  </a:schemeClr>
                </a:solidFill>
                <a:latin typeface="Liberation Sans" panose="020B0604020202020204" pitchFamily="34" charset="0"/>
              </a:rPr>
              <a:t>. Maecenas </a:t>
            </a:r>
            <a:r>
              <a:rPr lang="en-US" sz="1100" dirty="0" err="1" smtClean="0">
                <a:solidFill>
                  <a:schemeClr val="tx1">
                    <a:lumMod val="75000"/>
                    <a:lumOff val="25000"/>
                  </a:schemeClr>
                </a:solidFill>
                <a:latin typeface="Liberation Sans" panose="020B0604020202020204" pitchFamily="34" charset="0"/>
              </a:rPr>
              <a:t>fermentum</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elementum</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tincidunt</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Suspendisse</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potenti</a:t>
            </a:r>
            <a:r>
              <a:rPr lang="en-US" sz="1100" dirty="0" smtClean="0">
                <a:solidFill>
                  <a:schemeClr val="tx1">
                    <a:lumMod val="75000"/>
                    <a:lumOff val="25000"/>
                  </a:schemeClr>
                </a:solidFill>
                <a:latin typeface="Liberation Sans" panose="020B0604020202020204" pitchFamily="34" charset="0"/>
              </a:rPr>
              <a:t>. </a:t>
            </a:r>
            <a:endParaRPr lang="en-US" sz="1100" kern="3000" spc="30" dirty="0">
              <a:solidFill>
                <a:schemeClr val="tx1">
                  <a:lumMod val="75000"/>
                  <a:lumOff val="25000"/>
                </a:schemeClr>
              </a:solidFill>
              <a:latin typeface="Liberation Sans" panose="020B0604020202020204" pitchFamily="34" charset="0"/>
            </a:endParaRPr>
          </a:p>
        </p:txBody>
      </p:sp>
      <p:sp>
        <p:nvSpPr>
          <p:cNvPr id="49" name="Rectangle 48"/>
          <p:cNvSpPr/>
          <p:nvPr/>
        </p:nvSpPr>
        <p:spPr>
          <a:xfrm>
            <a:off x="604553" y="3085526"/>
            <a:ext cx="55419" cy="791384"/>
          </a:xfrm>
          <a:prstGeom prst="rect">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50" name="TextBox 49"/>
          <p:cNvSpPr txBox="1"/>
          <p:nvPr/>
        </p:nvSpPr>
        <p:spPr>
          <a:xfrm>
            <a:off x="642959" y="3015807"/>
            <a:ext cx="3149210" cy="338554"/>
          </a:xfrm>
          <a:prstGeom prst="rect">
            <a:avLst/>
          </a:prstGeom>
          <a:noFill/>
        </p:spPr>
        <p:txBody>
          <a:bodyPr wrap="square" rtlCol="0">
            <a:spAutoFit/>
          </a:bodyPr>
          <a:lstStyle/>
          <a:p>
            <a:r>
              <a:rPr lang="en-US" sz="1600" dirty="0" smtClean="0">
                <a:solidFill>
                  <a:schemeClr val="tx1">
                    <a:lumMod val="75000"/>
                    <a:lumOff val="25000"/>
                  </a:schemeClr>
                </a:solidFill>
                <a:latin typeface="Georgia" panose="02040502050405020303" pitchFamily="18" charset="0"/>
              </a:rPr>
              <a:t>BRANDING</a:t>
            </a:r>
            <a:endParaRPr lang="en-US" sz="1600" kern="3000" spc="30" dirty="0">
              <a:solidFill>
                <a:schemeClr val="tx1">
                  <a:lumMod val="75000"/>
                  <a:lumOff val="25000"/>
                </a:schemeClr>
              </a:solidFill>
              <a:latin typeface="Georgia" panose="02040502050405020303" pitchFamily="18" charset="0"/>
            </a:endParaRPr>
          </a:p>
        </p:txBody>
      </p:sp>
      <p:sp>
        <p:nvSpPr>
          <p:cNvPr id="52" name="TextBox 51"/>
          <p:cNvSpPr txBox="1"/>
          <p:nvPr/>
        </p:nvSpPr>
        <p:spPr>
          <a:xfrm>
            <a:off x="4195425" y="4489513"/>
            <a:ext cx="3149210" cy="600164"/>
          </a:xfrm>
          <a:prstGeom prst="rect">
            <a:avLst/>
          </a:prstGeom>
          <a:noFill/>
        </p:spPr>
        <p:txBody>
          <a:bodyPr wrap="square" rtlCol="0">
            <a:spAutoFit/>
          </a:bodyPr>
          <a:lstStyle/>
          <a:p>
            <a:r>
              <a:rPr lang="en-US" sz="1100" smtClean="0">
                <a:solidFill>
                  <a:schemeClr val="tx1">
                    <a:lumMod val="75000"/>
                    <a:lumOff val="25000"/>
                  </a:schemeClr>
                </a:solidFill>
                <a:latin typeface="Liberation Sans" panose="020B0604020202020204" pitchFamily="34" charset="0"/>
              </a:rPr>
              <a:t>Lorem ipsum dolor sit amet, consectetur adipiscing elit. Maecenas fermentum elementum tincidunt. Suspendisse potenti. </a:t>
            </a:r>
            <a:endParaRPr lang="en-US" sz="1100" kern="3000" spc="30">
              <a:solidFill>
                <a:schemeClr val="tx1">
                  <a:lumMod val="75000"/>
                  <a:lumOff val="25000"/>
                </a:schemeClr>
              </a:solidFill>
              <a:latin typeface="Liberation Sans" panose="020B0604020202020204" pitchFamily="34" charset="0"/>
            </a:endParaRPr>
          </a:p>
        </p:txBody>
      </p:sp>
      <p:sp>
        <p:nvSpPr>
          <p:cNvPr id="53" name="Rectangle 52"/>
          <p:cNvSpPr/>
          <p:nvPr/>
        </p:nvSpPr>
        <p:spPr>
          <a:xfrm>
            <a:off x="4157018" y="4298293"/>
            <a:ext cx="55419" cy="791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54" name="TextBox 53"/>
          <p:cNvSpPr txBox="1"/>
          <p:nvPr/>
        </p:nvSpPr>
        <p:spPr>
          <a:xfrm>
            <a:off x="4195424" y="4228574"/>
            <a:ext cx="3149210" cy="338554"/>
          </a:xfrm>
          <a:prstGeom prst="rect">
            <a:avLst/>
          </a:prstGeom>
          <a:noFill/>
        </p:spPr>
        <p:txBody>
          <a:bodyPr wrap="square" rtlCol="0">
            <a:spAutoFit/>
          </a:bodyPr>
          <a:lstStyle/>
          <a:p>
            <a:r>
              <a:rPr lang="en-US" sz="1600" smtClean="0">
                <a:solidFill>
                  <a:schemeClr val="tx1">
                    <a:lumMod val="75000"/>
                    <a:lumOff val="25000"/>
                  </a:schemeClr>
                </a:solidFill>
                <a:latin typeface="Georgia" panose="02040502050405020303" pitchFamily="18" charset="0"/>
              </a:rPr>
              <a:t>ART CONSULTANT</a:t>
            </a:r>
            <a:endParaRPr lang="en-US" sz="1600" kern="3000" spc="30">
              <a:solidFill>
                <a:schemeClr val="tx1">
                  <a:lumMod val="75000"/>
                  <a:lumOff val="25000"/>
                </a:schemeClr>
              </a:solidFill>
              <a:latin typeface="Georgia" panose="02040502050405020303" pitchFamily="18" charset="0"/>
            </a:endParaRPr>
          </a:p>
        </p:txBody>
      </p:sp>
      <p:sp>
        <p:nvSpPr>
          <p:cNvPr id="56" name="TextBox 55"/>
          <p:cNvSpPr txBox="1"/>
          <p:nvPr/>
        </p:nvSpPr>
        <p:spPr>
          <a:xfrm>
            <a:off x="642962" y="4481617"/>
            <a:ext cx="3149210" cy="600164"/>
          </a:xfrm>
          <a:prstGeom prst="rect">
            <a:avLst/>
          </a:prstGeom>
          <a:noFill/>
        </p:spPr>
        <p:txBody>
          <a:bodyPr wrap="square" rtlCol="0">
            <a:spAutoFit/>
          </a:bodyPr>
          <a:lstStyle/>
          <a:p>
            <a:r>
              <a:rPr lang="en-US" sz="1100" smtClean="0">
                <a:solidFill>
                  <a:schemeClr val="tx1">
                    <a:lumMod val="75000"/>
                    <a:lumOff val="25000"/>
                  </a:schemeClr>
                </a:solidFill>
                <a:latin typeface="Liberation Sans" panose="020B0604020202020204" pitchFamily="34" charset="0"/>
              </a:rPr>
              <a:t>Lorem ipsum dolor sit amet, consectetur adipiscing elit. Maecenas fermentum elementum tincidunt. Suspendisse potenti. </a:t>
            </a:r>
            <a:endParaRPr lang="en-US" sz="1100" kern="3000" spc="30">
              <a:solidFill>
                <a:schemeClr val="tx1">
                  <a:lumMod val="75000"/>
                  <a:lumOff val="25000"/>
                </a:schemeClr>
              </a:solidFill>
              <a:latin typeface="Liberation Sans" panose="020B0604020202020204" pitchFamily="34" charset="0"/>
            </a:endParaRPr>
          </a:p>
        </p:txBody>
      </p:sp>
      <p:sp>
        <p:nvSpPr>
          <p:cNvPr id="57" name="Rectangle 56"/>
          <p:cNvSpPr/>
          <p:nvPr/>
        </p:nvSpPr>
        <p:spPr>
          <a:xfrm>
            <a:off x="604555" y="4290397"/>
            <a:ext cx="55419" cy="791384"/>
          </a:xfrm>
          <a:prstGeom prst="rect">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58" name="TextBox 57"/>
          <p:cNvSpPr txBox="1"/>
          <p:nvPr/>
        </p:nvSpPr>
        <p:spPr>
          <a:xfrm>
            <a:off x="642961" y="4220678"/>
            <a:ext cx="3149210" cy="338554"/>
          </a:xfrm>
          <a:prstGeom prst="rect">
            <a:avLst/>
          </a:prstGeom>
          <a:noFill/>
        </p:spPr>
        <p:txBody>
          <a:bodyPr wrap="square" rtlCol="0">
            <a:spAutoFit/>
          </a:bodyPr>
          <a:lstStyle/>
          <a:p>
            <a:r>
              <a:rPr lang="en-US" sz="1600" smtClean="0">
                <a:solidFill>
                  <a:schemeClr val="tx1">
                    <a:lumMod val="75000"/>
                    <a:lumOff val="25000"/>
                  </a:schemeClr>
                </a:solidFill>
                <a:latin typeface="Georgia" panose="02040502050405020303" pitchFamily="18" charset="0"/>
              </a:rPr>
              <a:t>WED DESIGN</a:t>
            </a:r>
            <a:endParaRPr lang="en-US" sz="1600" kern="3000" spc="30">
              <a:solidFill>
                <a:schemeClr val="tx1">
                  <a:lumMod val="75000"/>
                  <a:lumOff val="25000"/>
                </a:schemeClr>
              </a:solidFill>
              <a:latin typeface="Georgia" panose="02040502050405020303" pitchFamily="18" charset="0"/>
            </a:endParaRPr>
          </a:p>
        </p:txBody>
      </p:sp>
      <p:sp>
        <p:nvSpPr>
          <p:cNvPr id="60" name="TextBox 59"/>
          <p:cNvSpPr txBox="1"/>
          <p:nvPr/>
        </p:nvSpPr>
        <p:spPr>
          <a:xfrm>
            <a:off x="4195425" y="5641663"/>
            <a:ext cx="3149210" cy="600164"/>
          </a:xfrm>
          <a:prstGeom prst="rect">
            <a:avLst/>
          </a:prstGeom>
          <a:noFill/>
        </p:spPr>
        <p:txBody>
          <a:bodyPr wrap="square" rtlCol="0">
            <a:spAutoFit/>
          </a:bodyPr>
          <a:lstStyle/>
          <a:p>
            <a:r>
              <a:rPr lang="en-US" sz="1100" dirty="0" err="1" smtClean="0">
                <a:solidFill>
                  <a:schemeClr val="tx1">
                    <a:lumMod val="75000"/>
                    <a:lumOff val="25000"/>
                  </a:schemeClr>
                </a:solidFill>
                <a:latin typeface="Liberation Sans" panose="020B0604020202020204" pitchFamily="34" charset="0"/>
              </a:rPr>
              <a:t>Lorem</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ipsum</a:t>
            </a:r>
            <a:r>
              <a:rPr lang="en-US" sz="1100" dirty="0" smtClean="0">
                <a:solidFill>
                  <a:schemeClr val="tx1">
                    <a:lumMod val="75000"/>
                    <a:lumOff val="25000"/>
                  </a:schemeClr>
                </a:solidFill>
                <a:latin typeface="Liberation Sans" panose="020B0604020202020204" pitchFamily="34" charset="0"/>
              </a:rPr>
              <a:t> dolor sit </a:t>
            </a:r>
            <a:r>
              <a:rPr lang="en-US" sz="1100" dirty="0" err="1" smtClean="0">
                <a:solidFill>
                  <a:schemeClr val="tx1">
                    <a:lumMod val="75000"/>
                    <a:lumOff val="25000"/>
                  </a:schemeClr>
                </a:solidFill>
                <a:latin typeface="Liberation Sans" panose="020B0604020202020204" pitchFamily="34" charset="0"/>
              </a:rPr>
              <a:t>amet</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consectetur</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adipiscing</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elit</a:t>
            </a:r>
            <a:r>
              <a:rPr lang="en-US" sz="1100" dirty="0" smtClean="0">
                <a:solidFill>
                  <a:schemeClr val="tx1">
                    <a:lumMod val="75000"/>
                    <a:lumOff val="25000"/>
                  </a:schemeClr>
                </a:solidFill>
                <a:latin typeface="Liberation Sans" panose="020B0604020202020204" pitchFamily="34" charset="0"/>
              </a:rPr>
              <a:t>. Maecenas </a:t>
            </a:r>
            <a:r>
              <a:rPr lang="en-US" sz="1100" dirty="0" err="1" smtClean="0">
                <a:solidFill>
                  <a:schemeClr val="tx1">
                    <a:lumMod val="75000"/>
                    <a:lumOff val="25000"/>
                  </a:schemeClr>
                </a:solidFill>
                <a:latin typeface="Liberation Sans" panose="020B0604020202020204" pitchFamily="34" charset="0"/>
              </a:rPr>
              <a:t>fermentum</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elementum</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tincidunt</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Suspendisse</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potenti</a:t>
            </a:r>
            <a:r>
              <a:rPr lang="en-US" sz="1100" dirty="0" smtClean="0">
                <a:solidFill>
                  <a:schemeClr val="tx1">
                    <a:lumMod val="75000"/>
                    <a:lumOff val="25000"/>
                  </a:schemeClr>
                </a:solidFill>
                <a:latin typeface="Liberation Sans" panose="020B0604020202020204" pitchFamily="34" charset="0"/>
              </a:rPr>
              <a:t>. </a:t>
            </a:r>
            <a:endParaRPr lang="en-US" sz="1100" kern="3000" spc="30" dirty="0">
              <a:solidFill>
                <a:schemeClr val="tx1">
                  <a:lumMod val="75000"/>
                  <a:lumOff val="25000"/>
                </a:schemeClr>
              </a:solidFill>
              <a:latin typeface="Liberation Sans" panose="020B0604020202020204" pitchFamily="34" charset="0"/>
            </a:endParaRPr>
          </a:p>
        </p:txBody>
      </p:sp>
      <p:sp>
        <p:nvSpPr>
          <p:cNvPr id="61" name="Rectangle 60"/>
          <p:cNvSpPr/>
          <p:nvPr/>
        </p:nvSpPr>
        <p:spPr>
          <a:xfrm>
            <a:off x="4157018" y="5450443"/>
            <a:ext cx="55419" cy="791384"/>
          </a:xfrm>
          <a:prstGeom prst="rect">
            <a:avLst/>
          </a:prstGeom>
          <a:solidFill>
            <a:srgbClr val="285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62" name="TextBox 61"/>
          <p:cNvSpPr txBox="1"/>
          <p:nvPr/>
        </p:nvSpPr>
        <p:spPr>
          <a:xfrm>
            <a:off x="4195424" y="5380724"/>
            <a:ext cx="3149210" cy="338554"/>
          </a:xfrm>
          <a:prstGeom prst="rect">
            <a:avLst/>
          </a:prstGeom>
          <a:noFill/>
        </p:spPr>
        <p:txBody>
          <a:bodyPr wrap="square" rtlCol="0">
            <a:spAutoFit/>
          </a:bodyPr>
          <a:lstStyle/>
          <a:p>
            <a:r>
              <a:rPr lang="en-US" sz="1600" smtClean="0">
                <a:solidFill>
                  <a:schemeClr val="tx1">
                    <a:lumMod val="75000"/>
                    <a:lumOff val="25000"/>
                  </a:schemeClr>
                </a:solidFill>
                <a:latin typeface="Georgia" panose="02040502050405020303" pitchFamily="18" charset="0"/>
              </a:rPr>
              <a:t>EVENTS</a:t>
            </a:r>
            <a:endParaRPr lang="en-US" sz="1600" kern="3000" spc="30">
              <a:solidFill>
                <a:schemeClr val="tx1">
                  <a:lumMod val="75000"/>
                  <a:lumOff val="25000"/>
                </a:schemeClr>
              </a:solidFill>
              <a:latin typeface="Georgia" panose="02040502050405020303" pitchFamily="18" charset="0"/>
            </a:endParaRPr>
          </a:p>
        </p:txBody>
      </p:sp>
      <p:sp>
        <p:nvSpPr>
          <p:cNvPr id="64" name="TextBox 63"/>
          <p:cNvSpPr txBox="1"/>
          <p:nvPr/>
        </p:nvSpPr>
        <p:spPr>
          <a:xfrm>
            <a:off x="642962" y="5633767"/>
            <a:ext cx="3149210" cy="600164"/>
          </a:xfrm>
          <a:prstGeom prst="rect">
            <a:avLst/>
          </a:prstGeom>
          <a:noFill/>
        </p:spPr>
        <p:txBody>
          <a:bodyPr wrap="square" rtlCol="0">
            <a:spAutoFit/>
          </a:bodyPr>
          <a:lstStyle/>
          <a:p>
            <a:r>
              <a:rPr lang="en-US" sz="1100" smtClean="0">
                <a:solidFill>
                  <a:schemeClr val="tx1">
                    <a:lumMod val="75000"/>
                    <a:lumOff val="25000"/>
                  </a:schemeClr>
                </a:solidFill>
                <a:latin typeface="Liberation Sans" panose="020B0604020202020204" pitchFamily="34" charset="0"/>
              </a:rPr>
              <a:t>Lorem ipsum dolor sit amet, consectetur adipiscing elit. Maecenas fermentum elementum tincidunt. Suspendisse potenti. </a:t>
            </a:r>
            <a:endParaRPr lang="en-US" sz="1100" kern="3000" spc="30">
              <a:solidFill>
                <a:schemeClr val="tx1">
                  <a:lumMod val="75000"/>
                  <a:lumOff val="25000"/>
                </a:schemeClr>
              </a:solidFill>
              <a:latin typeface="Liberation Sans" panose="020B0604020202020204" pitchFamily="34" charset="0"/>
            </a:endParaRPr>
          </a:p>
        </p:txBody>
      </p:sp>
      <p:sp>
        <p:nvSpPr>
          <p:cNvPr id="65" name="Rectangle 64"/>
          <p:cNvSpPr/>
          <p:nvPr/>
        </p:nvSpPr>
        <p:spPr>
          <a:xfrm>
            <a:off x="604555" y="5442547"/>
            <a:ext cx="55419" cy="791384"/>
          </a:xfrm>
          <a:prstGeom prst="rect">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66" name="TextBox 65"/>
          <p:cNvSpPr txBox="1"/>
          <p:nvPr/>
        </p:nvSpPr>
        <p:spPr>
          <a:xfrm>
            <a:off x="642961" y="5372828"/>
            <a:ext cx="3149210" cy="338554"/>
          </a:xfrm>
          <a:prstGeom prst="rect">
            <a:avLst/>
          </a:prstGeom>
          <a:noFill/>
        </p:spPr>
        <p:txBody>
          <a:bodyPr wrap="square" rtlCol="0">
            <a:spAutoFit/>
          </a:bodyPr>
          <a:lstStyle/>
          <a:p>
            <a:r>
              <a:rPr lang="en-US" sz="1600" smtClean="0">
                <a:solidFill>
                  <a:schemeClr val="tx1">
                    <a:lumMod val="75000"/>
                    <a:lumOff val="25000"/>
                  </a:schemeClr>
                </a:solidFill>
                <a:latin typeface="Georgia" panose="02040502050405020303" pitchFamily="18" charset="0"/>
              </a:rPr>
              <a:t>APPLICATIONS</a:t>
            </a:r>
            <a:endParaRPr lang="en-US" sz="1600" kern="3000" spc="30">
              <a:solidFill>
                <a:schemeClr val="tx1">
                  <a:lumMod val="75000"/>
                  <a:lumOff val="25000"/>
                </a:schemeClr>
              </a:solidFill>
              <a:latin typeface="Georgia" panose="02040502050405020303" pitchFamily="18" charset="0"/>
            </a:endParaRPr>
          </a:p>
        </p:txBody>
      </p:sp>
      <p:sp>
        <p:nvSpPr>
          <p:cNvPr id="67" name="TextBox 66"/>
          <p:cNvSpPr txBox="1"/>
          <p:nvPr/>
        </p:nvSpPr>
        <p:spPr>
          <a:xfrm>
            <a:off x="440606" y="350355"/>
            <a:ext cx="4956742" cy="1569660"/>
          </a:xfrm>
          <a:prstGeom prst="rect">
            <a:avLst/>
          </a:prstGeom>
          <a:noFill/>
        </p:spPr>
        <p:txBody>
          <a:bodyPr wrap="none" rtlCol="0">
            <a:spAutoFit/>
          </a:bodyPr>
          <a:lstStyle/>
          <a:p>
            <a:pPr algn="l"/>
            <a:r>
              <a:rPr lang="en-US" sz="9600" spc="-300" dirty="0" smtClean="0">
                <a:solidFill>
                  <a:schemeClr val="tx1">
                    <a:lumMod val="85000"/>
                    <a:lumOff val="15000"/>
                  </a:schemeClr>
                </a:solidFill>
                <a:latin typeface="Elephant" panose="02020904090505020303" pitchFamily="18" charset="0"/>
              </a:rPr>
              <a:t>Services</a:t>
            </a:r>
            <a:endParaRPr lang="en-US" sz="9600" spc="-300" dirty="0">
              <a:solidFill>
                <a:schemeClr val="tx1">
                  <a:lumMod val="85000"/>
                  <a:lumOff val="15000"/>
                </a:schemeClr>
              </a:solidFill>
              <a:latin typeface="Elephant" panose="02020904090505020303" pitchFamily="18" charset="0"/>
            </a:endParaRPr>
          </a:p>
        </p:txBody>
      </p:sp>
      <p:sp>
        <p:nvSpPr>
          <p:cNvPr id="68" name="TextBox 67"/>
          <p:cNvSpPr txBox="1"/>
          <p:nvPr/>
        </p:nvSpPr>
        <p:spPr>
          <a:xfrm>
            <a:off x="1188855" y="552835"/>
            <a:ext cx="1437060" cy="400110"/>
          </a:xfrm>
          <a:prstGeom prst="rect">
            <a:avLst/>
          </a:prstGeom>
          <a:noFill/>
        </p:spPr>
        <p:txBody>
          <a:bodyPr wrap="none" rtlCol="0">
            <a:spAutoFit/>
          </a:bodyPr>
          <a:lstStyle/>
          <a:p>
            <a:pPr algn="r"/>
            <a:r>
              <a:rPr lang="en-US" sz="2000" i="1" spc="-150" dirty="0" smtClean="0">
                <a:solidFill>
                  <a:schemeClr val="tx1">
                    <a:lumMod val="85000"/>
                    <a:lumOff val="15000"/>
                  </a:schemeClr>
                </a:solidFill>
                <a:latin typeface="Cambria" panose="02040503050406030204" pitchFamily="18" charset="0"/>
              </a:rPr>
              <a:t>What we offer</a:t>
            </a:r>
            <a:endParaRPr lang="en-US" sz="2000" i="1" spc="-150" dirty="0">
              <a:solidFill>
                <a:schemeClr val="tx1">
                  <a:lumMod val="85000"/>
                  <a:lumOff val="15000"/>
                </a:schemeClr>
              </a:solidFill>
              <a:latin typeface="Cambria" panose="02040503050406030204" pitchFamily="18" charset="0"/>
            </a:endParaRPr>
          </a:p>
        </p:txBody>
      </p:sp>
      <p:cxnSp>
        <p:nvCxnSpPr>
          <p:cNvPr id="69" name="Straight Connector 68"/>
          <p:cNvCxnSpPr/>
          <p:nvPr/>
        </p:nvCxnSpPr>
        <p:spPr>
          <a:xfrm>
            <a:off x="6460846" y="-2303949"/>
            <a:ext cx="6619285" cy="661928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7200677" y="4118101"/>
            <a:ext cx="6619285" cy="661928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374164" y="-5426364"/>
            <a:ext cx="6619285" cy="661928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365746" y="-1564736"/>
            <a:ext cx="5863029" cy="5863029"/>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剪去对角的矩形 1"/>
          <p:cNvSpPr/>
          <p:nvPr/>
        </p:nvSpPr>
        <p:spPr>
          <a:xfrm>
            <a:off x="6644005" y="350520"/>
            <a:ext cx="3166110" cy="1787525"/>
          </a:xfrm>
          <a:prstGeom prst="snip2Diag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剪去对角的矩形 2"/>
          <p:cNvSpPr/>
          <p:nvPr/>
        </p:nvSpPr>
        <p:spPr>
          <a:xfrm>
            <a:off x="7706995" y="2402840"/>
            <a:ext cx="3166110" cy="1787525"/>
          </a:xfrm>
          <a:prstGeom prst="snip2Diag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剪去对角的矩形 3"/>
          <p:cNvSpPr/>
          <p:nvPr/>
        </p:nvSpPr>
        <p:spPr>
          <a:xfrm>
            <a:off x="8837295" y="4489450"/>
            <a:ext cx="3166110" cy="1787525"/>
          </a:xfrm>
          <a:prstGeom prst="snip2Diag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750" fill="hold"/>
                                        <p:tgtEl>
                                          <p:spTgt spid="68"/>
                                        </p:tgtEl>
                                        <p:attrNameLst>
                                          <p:attrName>ppt_x</p:attrName>
                                        </p:attrNameLst>
                                      </p:cBhvr>
                                      <p:tavLst>
                                        <p:tav tm="0">
                                          <p:val>
                                            <p:strVal val="0-#ppt_w/2"/>
                                          </p:val>
                                        </p:tav>
                                        <p:tav tm="100000">
                                          <p:val>
                                            <p:strVal val="#ppt_x"/>
                                          </p:val>
                                        </p:tav>
                                      </p:tavLst>
                                    </p:anim>
                                    <p:anim calcmode="lin" valueType="num">
                                      <p:cBhvr additive="base">
                                        <p:cTn id="8" dur="750" fill="hold"/>
                                        <p:tgtEl>
                                          <p:spTgt spid="6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750" fill="hold"/>
                                        <p:tgtEl>
                                          <p:spTgt spid="67"/>
                                        </p:tgtEl>
                                        <p:attrNameLst>
                                          <p:attrName>ppt_x</p:attrName>
                                        </p:attrNameLst>
                                      </p:cBhvr>
                                      <p:tavLst>
                                        <p:tav tm="0">
                                          <p:val>
                                            <p:strVal val="0-#ppt_w/2"/>
                                          </p:val>
                                        </p:tav>
                                        <p:tav tm="100000">
                                          <p:val>
                                            <p:strVal val="#ppt_x"/>
                                          </p:val>
                                        </p:tav>
                                      </p:tavLst>
                                    </p:anim>
                                    <p:anim calcmode="lin" valueType="num">
                                      <p:cBhvr additive="base">
                                        <p:cTn id="12" dur="750" fill="hold"/>
                                        <p:tgtEl>
                                          <p:spTgt spid="6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750" fill="hold"/>
                                        <p:tgtEl>
                                          <p:spTgt spid="42"/>
                                        </p:tgtEl>
                                        <p:attrNameLst>
                                          <p:attrName>ppt_x</p:attrName>
                                        </p:attrNameLst>
                                      </p:cBhvr>
                                      <p:tavLst>
                                        <p:tav tm="0">
                                          <p:val>
                                            <p:strVal val="0-#ppt_w/2"/>
                                          </p:val>
                                        </p:tav>
                                        <p:tav tm="100000">
                                          <p:val>
                                            <p:strVal val="#ppt_x"/>
                                          </p:val>
                                        </p:tav>
                                      </p:tavLst>
                                    </p:anim>
                                    <p:anim calcmode="lin" valueType="num">
                                      <p:cBhvr additive="base">
                                        <p:cTn id="16" dur="750" fill="hold"/>
                                        <p:tgtEl>
                                          <p:spTgt spid="4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4" decel="10000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750" fill="hold"/>
                                        <p:tgtEl>
                                          <p:spTgt spid="49"/>
                                        </p:tgtEl>
                                        <p:attrNameLst>
                                          <p:attrName>ppt_x</p:attrName>
                                        </p:attrNameLst>
                                      </p:cBhvr>
                                      <p:tavLst>
                                        <p:tav tm="0">
                                          <p:val>
                                            <p:strVal val="#ppt_x"/>
                                          </p:val>
                                        </p:tav>
                                        <p:tav tm="100000">
                                          <p:val>
                                            <p:strVal val="#ppt_x"/>
                                          </p:val>
                                        </p:tav>
                                      </p:tavLst>
                                    </p:anim>
                                    <p:anim calcmode="lin" valueType="num">
                                      <p:cBhvr additive="base">
                                        <p:cTn id="21" dur="750" fill="hold"/>
                                        <p:tgtEl>
                                          <p:spTgt spid="49"/>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25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750" fill="hold"/>
                                        <p:tgtEl>
                                          <p:spTgt spid="50"/>
                                        </p:tgtEl>
                                        <p:attrNameLst>
                                          <p:attrName>ppt_x</p:attrName>
                                        </p:attrNameLst>
                                      </p:cBhvr>
                                      <p:tavLst>
                                        <p:tav tm="0">
                                          <p:val>
                                            <p:strVal val="#ppt_x"/>
                                          </p:val>
                                        </p:tav>
                                        <p:tav tm="100000">
                                          <p:val>
                                            <p:strVal val="#ppt_x"/>
                                          </p:val>
                                        </p:tav>
                                      </p:tavLst>
                                    </p:anim>
                                    <p:anim calcmode="lin" valueType="num">
                                      <p:cBhvr additive="base">
                                        <p:cTn id="25" dur="750" fill="hold"/>
                                        <p:tgtEl>
                                          <p:spTgt spid="50"/>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750" fill="hold"/>
                                        <p:tgtEl>
                                          <p:spTgt spid="48"/>
                                        </p:tgtEl>
                                        <p:attrNameLst>
                                          <p:attrName>ppt_x</p:attrName>
                                        </p:attrNameLst>
                                      </p:cBhvr>
                                      <p:tavLst>
                                        <p:tav tm="0">
                                          <p:val>
                                            <p:strVal val="#ppt_x"/>
                                          </p:val>
                                        </p:tav>
                                        <p:tav tm="100000">
                                          <p:val>
                                            <p:strVal val="#ppt_x"/>
                                          </p:val>
                                        </p:tav>
                                      </p:tavLst>
                                    </p:anim>
                                    <p:anim calcmode="lin" valueType="num">
                                      <p:cBhvr additive="base">
                                        <p:cTn id="29" dur="750" fill="hold"/>
                                        <p:tgtEl>
                                          <p:spTgt spid="48"/>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decel="10000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750" fill="hold"/>
                                        <p:tgtEl>
                                          <p:spTgt spid="45"/>
                                        </p:tgtEl>
                                        <p:attrNameLst>
                                          <p:attrName>ppt_x</p:attrName>
                                        </p:attrNameLst>
                                      </p:cBhvr>
                                      <p:tavLst>
                                        <p:tav tm="0">
                                          <p:val>
                                            <p:strVal val="#ppt_x"/>
                                          </p:val>
                                        </p:tav>
                                        <p:tav tm="100000">
                                          <p:val>
                                            <p:strVal val="#ppt_x"/>
                                          </p:val>
                                        </p:tav>
                                      </p:tavLst>
                                    </p:anim>
                                    <p:anim calcmode="lin" valueType="num">
                                      <p:cBhvr additive="base">
                                        <p:cTn id="34" dur="750" fill="hold"/>
                                        <p:tgtEl>
                                          <p:spTgt spid="45"/>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25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750" fill="hold"/>
                                        <p:tgtEl>
                                          <p:spTgt spid="46"/>
                                        </p:tgtEl>
                                        <p:attrNameLst>
                                          <p:attrName>ppt_x</p:attrName>
                                        </p:attrNameLst>
                                      </p:cBhvr>
                                      <p:tavLst>
                                        <p:tav tm="0">
                                          <p:val>
                                            <p:strVal val="#ppt_x"/>
                                          </p:val>
                                        </p:tav>
                                        <p:tav tm="100000">
                                          <p:val>
                                            <p:strVal val="#ppt_x"/>
                                          </p:val>
                                        </p:tav>
                                      </p:tavLst>
                                    </p:anim>
                                    <p:anim calcmode="lin" valueType="num">
                                      <p:cBhvr additive="base">
                                        <p:cTn id="38" dur="750" fill="hold"/>
                                        <p:tgtEl>
                                          <p:spTgt spid="46"/>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50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750" fill="hold"/>
                                        <p:tgtEl>
                                          <p:spTgt spid="44"/>
                                        </p:tgtEl>
                                        <p:attrNameLst>
                                          <p:attrName>ppt_x</p:attrName>
                                        </p:attrNameLst>
                                      </p:cBhvr>
                                      <p:tavLst>
                                        <p:tav tm="0">
                                          <p:val>
                                            <p:strVal val="#ppt_x"/>
                                          </p:val>
                                        </p:tav>
                                        <p:tav tm="100000">
                                          <p:val>
                                            <p:strVal val="#ppt_x"/>
                                          </p:val>
                                        </p:tav>
                                      </p:tavLst>
                                    </p:anim>
                                    <p:anim calcmode="lin" valueType="num">
                                      <p:cBhvr additive="base">
                                        <p:cTn id="42" dur="750" fill="hold"/>
                                        <p:tgtEl>
                                          <p:spTgt spid="44"/>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4" decel="100000"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750" fill="hold"/>
                                        <p:tgtEl>
                                          <p:spTgt spid="57"/>
                                        </p:tgtEl>
                                        <p:attrNameLst>
                                          <p:attrName>ppt_x</p:attrName>
                                        </p:attrNameLst>
                                      </p:cBhvr>
                                      <p:tavLst>
                                        <p:tav tm="0">
                                          <p:val>
                                            <p:strVal val="#ppt_x"/>
                                          </p:val>
                                        </p:tav>
                                        <p:tav tm="100000">
                                          <p:val>
                                            <p:strVal val="#ppt_x"/>
                                          </p:val>
                                        </p:tav>
                                      </p:tavLst>
                                    </p:anim>
                                    <p:anim calcmode="lin" valueType="num">
                                      <p:cBhvr additive="base">
                                        <p:cTn id="47" dur="750" fill="hold"/>
                                        <p:tgtEl>
                                          <p:spTgt spid="57"/>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58"/>
                                        </p:tgtEl>
                                        <p:attrNameLst>
                                          <p:attrName>style.visibility</p:attrName>
                                        </p:attrNameLst>
                                      </p:cBhvr>
                                      <p:to>
                                        <p:strVal val="visible"/>
                                      </p:to>
                                    </p:set>
                                    <p:anim calcmode="lin" valueType="num">
                                      <p:cBhvr additive="base">
                                        <p:cTn id="50" dur="750" fill="hold"/>
                                        <p:tgtEl>
                                          <p:spTgt spid="58"/>
                                        </p:tgtEl>
                                        <p:attrNameLst>
                                          <p:attrName>ppt_x</p:attrName>
                                        </p:attrNameLst>
                                      </p:cBhvr>
                                      <p:tavLst>
                                        <p:tav tm="0">
                                          <p:val>
                                            <p:strVal val="#ppt_x"/>
                                          </p:val>
                                        </p:tav>
                                        <p:tav tm="100000">
                                          <p:val>
                                            <p:strVal val="#ppt_x"/>
                                          </p:val>
                                        </p:tav>
                                      </p:tavLst>
                                    </p:anim>
                                    <p:anim calcmode="lin" valueType="num">
                                      <p:cBhvr additive="base">
                                        <p:cTn id="51" dur="750" fill="hold"/>
                                        <p:tgtEl>
                                          <p:spTgt spid="58"/>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500"/>
                                  </p:stCondLst>
                                  <p:childTnLst>
                                    <p:set>
                                      <p:cBhvr>
                                        <p:cTn id="53" dur="1" fill="hold">
                                          <p:stCondLst>
                                            <p:cond delay="0"/>
                                          </p:stCondLst>
                                        </p:cTn>
                                        <p:tgtEl>
                                          <p:spTgt spid="56"/>
                                        </p:tgtEl>
                                        <p:attrNameLst>
                                          <p:attrName>style.visibility</p:attrName>
                                        </p:attrNameLst>
                                      </p:cBhvr>
                                      <p:to>
                                        <p:strVal val="visible"/>
                                      </p:to>
                                    </p:set>
                                    <p:anim calcmode="lin" valueType="num">
                                      <p:cBhvr additive="base">
                                        <p:cTn id="54" dur="750" fill="hold"/>
                                        <p:tgtEl>
                                          <p:spTgt spid="56"/>
                                        </p:tgtEl>
                                        <p:attrNameLst>
                                          <p:attrName>ppt_x</p:attrName>
                                        </p:attrNameLst>
                                      </p:cBhvr>
                                      <p:tavLst>
                                        <p:tav tm="0">
                                          <p:val>
                                            <p:strVal val="#ppt_x"/>
                                          </p:val>
                                        </p:tav>
                                        <p:tav tm="100000">
                                          <p:val>
                                            <p:strVal val="#ppt_x"/>
                                          </p:val>
                                        </p:tav>
                                      </p:tavLst>
                                    </p:anim>
                                    <p:anim calcmode="lin" valueType="num">
                                      <p:cBhvr additive="base">
                                        <p:cTn id="55" dur="750" fill="hold"/>
                                        <p:tgtEl>
                                          <p:spTgt spid="56"/>
                                        </p:tgtEl>
                                        <p:attrNameLst>
                                          <p:attrName>ppt_y</p:attrName>
                                        </p:attrNameLst>
                                      </p:cBhvr>
                                      <p:tavLst>
                                        <p:tav tm="0">
                                          <p:val>
                                            <p:strVal val="1+#ppt_h/2"/>
                                          </p:val>
                                        </p:tav>
                                        <p:tav tm="100000">
                                          <p:val>
                                            <p:strVal val="#ppt_y"/>
                                          </p:val>
                                        </p:tav>
                                      </p:tavLst>
                                    </p:anim>
                                  </p:childTnLst>
                                </p:cTn>
                              </p:par>
                            </p:childTnLst>
                          </p:cTn>
                        </p:par>
                        <p:par>
                          <p:cTn id="56" fill="hold">
                            <p:stCondLst>
                              <p:cond delay="4000"/>
                            </p:stCondLst>
                            <p:childTnLst>
                              <p:par>
                                <p:cTn id="57" presetID="2" presetClass="entr" presetSubtype="4" decel="100000" fill="hold" grpId="0" nodeType="after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additive="base">
                                        <p:cTn id="59" dur="750" fill="hold"/>
                                        <p:tgtEl>
                                          <p:spTgt spid="53"/>
                                        </p:tgtEl>
                                        <p:attrNameLst>
                                          <p:attrName>ppt_x</p:attrName>
                                        </p:attrNameLst>
                                      </p:cBhvr>
                                      <p:tavLst>
                                        <p:tav tm="0">
                                          <p:val>
                                            <p:strVal val="#ppt_x"/>
                                          </p:val>
                                        </p:tav>
                                        <p:tav tm="100000">
                                          <p:val>
                                            <p:strVal val="#ppt_x"/>
                                          </p:val>
                                        </p:tav>
                                      </p:tavLst>
                                    </p:anim>
                                    <p:anim calcmode="lin" valueType="num">
                                      <p:cBhvr additive="base">
                                        <p:cTn id="60" dur="750" fill="hold"/>
                                        <p:tgtEl>
                                          <p:spTgt spid="53"/>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750" fill="hold"/>
                                        <p:tgtEl>
                                          <p:spTgt spid="54"/>
                                        </p:tgtEl>
                                        <p:attrNameLst>
                                          <p:attrName>ppt_x</p:attrName>
                                        </p:attrNameLst>
                                      </p:cBhvr>
                                      <p:tavLst>
                                        <p:tav tm="0">
                                          <p:val>
                                            <p:strVal val="#ppt_x"/>
                                          </p:val>
                                        </p:tav>
                                        <p:tav tm="100000">
                                          <p:val>
                                            <p:strVal val="#ppt_x"/>
                                          </p:val>
                                        </p:tav>
                                      </p:tavLst>
                                    </p:anim>
                                    <p:anim calcmode="lin" valueType="num">
                                      <p:cBhvr additive="base">
                                        <p:cTn id="64" dur="750" fill="hold"/>
                                        <p:tgtEl>
                                          <p:spTgt spid="54"/>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50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750" fill="hold"/>
                                        <p:tgtEl>
                                          <p:spTgt spid="52"/>
                                        </p:tgtEl>
                                        <p:attrNameLst>
                                          <p:attrName>ppt_x</p:attrName>
                                        </p:attrNameLst>
                                      </p:cBhvr>
                                      <p:tavLst>
                                        <p:tav tm="0">
                                          <p:val>
                                            <p:strVal val="#ppt_x"/>
                                          </p:val>
                                        </p:tav>
                                        <p:tav tm="100000">
                                          <p:val>
                                            <p:strVal val="#ppt_x"/>
                                          </p:val>
                                        </p:tav>
                                      </p:tavLst>
                                    </p:anim>
                                    <p:anim calcmode="lin" valueType="num">
                                      <p:cBhvr additive="base">
                                        <p:cTn id="68" dur="750" fill="hold"/>
                                        <p:tgtEl>
                                          <p:spTgt spid="52"/>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2" presetClass="entr" presetSubtype="4" decel="100000" fill="hold" grpId="0" nodeType="afterEffect">
                                  <p:stCondLst>
                                    <p:cond delay="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750" fill="hold"/>
                                        <p:tgtEl>
                                          <p:spTgt spid="65"/>
                                        </p:tgtEl>
                                        <p:attrNameLst>
                                          <p:attrName>ppt_x</p:attrName>
                                        </p:attrNameLst>
                                      </p:cBhvr>
                                      <p:tavLst>
                                        <p:tav tm="0">
                                          <p:val>
                                            <p:strVal val="#ppt_x"/>
                                          </p:val>
                                        </p:tav>
                                        <p:tav tm="100000">
                                          <p:val>
                                            <p:strVal val="#ppt_x"/>
                                          </p:val>
                                        </p:tav>
                                      </p:tavLst>
                                    </p:anim>
                                    <p:anim calcmode="lin" valueType="num">
                                      <p:cBhvr additive="base">
                                        <p:cTn id="73" dur="750" fill="hold"/>
                                        <p:tgtEl>
                                          <p:spTgt spid="65"/>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250"/>
                                  </p:stCondLst>
                                  <p:childTnLst>
                                    <p:set>
                                      <p:cBhvr>
                                        <p:cTn id="75" dur="1" fill="hold">
                                          <p:stCondLst>
                                            <p:cond delay="0"/>
                                          </p:stCondLst>
                                        </p:cTn>
                                        <p:tgtEl>
                                          <p:spTgt spid="66"/>
                                        </p:tgtEl>
                                        <p:attrNameLst>
                                          <p:attrName>style.visibility</p:attrName>
                                        </p:attrNameLst>
                                      </p:cBhvr>
                                      <p:to>
                                        <p:strVal val="visible"/>
                                      </p:to>
                                    </p:set>
                                    <p:anim calcmode="lin" valueType="num">
                                      <p:cBhvr additive="base">
                                        <p:cTn id="76" dur="750" fill="hold"/>
                                        <p:tgtEl>
                                          <p:spTgt spid="66"/>
                                        </p:tgtEl>
                                        <p:attrNameLst>
                                          <p:attrName>ppt_x</p:attrName>
                                        </p:attrNameLst>
                                      </p:cBhvr>
                                      <p:tavLst>
                                        <p:tav tm="0">
                                          <p:val>
                                            <p:strVal val="#ppt_x"/>
                                          </p:val>
                                        </p:tav>
                                        <p:tav tm="100000">
                                          <p:val>
                                            <p:strVal val="#ppt_x"/>
                                          </p:val>
                                        </p:tav>
                                      </p:tavLst>
                                    </p:anim>
                                    <p:anim calcmode="lin" valueType="num">
                                      <p:cBhvr additive="base">
                                        <p:cTn id="77" dur="750" fill="hold"/>
                                        <p:tgtEl>
                                          <p:spTgt spid="66"/>
                                        </p:tgtEl>
                                        <p:attrNameLst>
                                          <p:attrName>ppt_y</p:attrName>
                                        </p:attrNameLst>
                                      </p:cBhvr>
                                      <p:tavLst>
                                        <p:tav tm="0">
                                          <p:val>
                                            <p:strVal val="1+#ppt_h/2"/>
                                          </p:val>
                                        </p:tav>
                                        <p:tav tm="100000">
                                          <p:val>
                                            <p:strVal val="#ppt_y"/>
                                          </p:val>
                                        </p:tav>
                                      </p:tavLst>
                                    </p:anim>
                                  </p:childTnLst>
                                </p:cTn>
                              </p:par>
                              <p:par>
                                <p:cTn id="78" presetID="2" presetClass="entr" presetSubtype="4" decel="100000" fill="hold" grpId="0" nodeType="withEffect">
                                  <p:stCondLst>
                                    <p:cond delay="500"/>
                                  </p:stCondLst>
                                  <p:childTnLst>
                                    <p:set>
                                      <p:cBhvr>
                                        <p:cTn id="79" dur="1" fill="hold">
                                          <p:stCondLst>
                                            <p:cond delay="0"/>
                                          </p:stCondLst>
                                        </p:cTn>
                                        <p:tgtEl>
                                          <p:spTgt spid="64"/>
                                        </p:tgtEl>
                                        <p:attrNameLst>
                                          <p:attrName>style.visibility</p:attrName>
                                        </p:attrNameLst>
                                      </p:cBhvr>
                                      <p:to>
                                        <p:strVal val="visible"/>
                                      </p:to>
                                    </p:set>
                                    <p:anim calcmode="lin" valueType="num">
                                      <p:cBhvr additive="base">
                                        <p:cTn id="80" dur="750" fill="hold"/>
                                        <p:tgtEl>
                                          <p:spTgt spid="64"/>
                                        </p:tgtEl>
                                        <p:attrNameLst>
                                          <p:attrName>ppt_x</p:attrName>
                                        </p:attrNameLst>
                                      </p:cBhvr>
                                      <p:tavLst>
                                        <p:tav tm="0">
                                          <p:val>
                                            <p:strVal val="#ppt_x"/>
                                          </p:val>
                                        </p:tav>
                                        <p:tav tm="100000">
                                          <p:val>
                                            <p:strVal val="#ppt_x"/>
                                          </p:val>
                                        </p:tav>
                                      </p:tavLst>
                                    </p:anim>
                                    <p:anim calcmode="lin" valueType="num">
                                      <p:cBhvr additive="base">
                                        <p:cTn id="81" dur="750" fill="hold"/>
                                        <p:tgtEl>
                                          <p:spTgt spid="64"/>
                                        </p:tgtEl>
                                        <p:attrNameLst>
                                          <p:attrName>ppt_y</p:attrName>
                                        </p:attrNameLst>
                                      </p:cBhvr>
                                      <p:tavLst>
                                        <p:tav tm="0">
                                          <p:val>
                                            <p:strVal val="1+#ppt_h/2"/>
                                          </p:val>
                                        </p:tav>
                                        <p:tav tm="100000">
                                          <p:val>
                                            <p:strVal val="#ppt_y"/>
                                          </p:val>
                                        </p:tav>
                                      </p:tavLst>
                                    </p:anim>
                                  </p:childTnLst>
                                </p:cTn>
                              </p:par>
                            </p:childTnLst>
                          </p:cTn>
                        </p:par>
                        <p:par>
                          <p:cTn id="82" fill="hold">
                            <p:stCondLst>
                              <p:cond delay="6000"/>
                            </p:stCondLst>
                            <p:childTnLst>
                              <p:par>
                                <p:cTn id="83" presetID="2" presetClass="entr" presetSubtype="4" decel="100000"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 calcmode="lin" valueType="num">
                                      <p:cBhvr additive="base">
                                        <p:cTn id="85" dur="750" fill="hold"/>
                                        <p:tgtEl>
                                          <p:spTgt spid="61"/>
                                        </p:tgtEl>
                                        <p:attrNameLst>
                                          <p:attrName>ppt_x</p:attrName>
                                        </p:attrNameLst>
                                      </p:cBhvr>
                                      <p:tavLst>
                                        <p:tav tm="0">
                                          <p:val>
                                            <p:strVal val="#ppt_x"/>
                                          </p:val>
                                        </p:tav>
                                        <p:tav tm="100000">
                                          <p:val>
                                            <p:strVal val="#ppt_x"/>
                                          </p:val>
                                        </p:tav>
                                      </p:tavLst>
                                    </p:anim>
                                    <p:anim calcmode="lin" valueType="num">
                                      <p:cBhvr additive="base">
                                        <p:cTn id="86" dur="750" fill="hold"/>
                                        <p:tgtEl>
                                          <p:spTgt spid="61"/>
                                        </p:tgtEl>
                                        <p:attrNameLst>
                                          <p:attrName>ppt_y</p:attrName>
                                        </p:attrNameLst>
                                      </p:cBhvr>
                                      <p:tavLst>
                                        <p:tav tm="0">
                                          <p:val>
                                            <p:strVal val="1+#ppt_h/2"/>
                                          </p:val>
                                        </p:tav>
                                        <p:tav tm="100000">
                                          <p:val>
                                            <p:strVal val="#ppt_y"/>
                                          </p:val>
                                        </p:tav>
                                      </p:tavLst>
                                    </p:anim>
                                  </p:childTnLst>
                                </p:cTn>
                              </p:par>
                              <p:par>
                                <p:cTn id="87" presetID="2" presetClass="entr" presetSubtype="4" decel="100000" fill="hold" grpId="0" nodeType="withEffect">
                                  <p:stCondLst>
                                    <p:cond delay="250"/>
                                  </p:stCondLst>
                                  <p:childTnLst>
                                    <p:set>
                                      <p:cBhvr>
                                        <p:cTn id="88" dur="1" fill="hold">
                                          <p:stCondLst>
                                            <p:cond delay="0"/>
                                          </p:stCondLst>
                                        </p:cTn>
                                        <p:tgtEl>
                                          <p:spTgt spid="62"/>
                                        </p:tgtEl>
                                        <p:attrNameLst>
                                          <p:attrName>style.visibility</p:attrName>
                                        </p:attrNameLst>
                                      </p:cBhvr>
                                      <p:to>
                                        <p:strVal val="visible"/>
                                      </p:to>
                                    </p:set>
                                    <p:anim calcmode="lin" valueType="num">
                                      <p:cBhvr additive="base">
                                        <p:cTn id="89" dur="750" fill="hold"/>
                                        <p:tgtEl>
                                          <p:spTgt spid="62"/>
                                        </p:tgtEl>
                                        <p:attrNameLst>
                                          <p:attrName>ppt_x</p:attrName>
                                        </p:attrNameLst>
                                      </p:cBhvr>
                                      <p:tavLst>
                                        <p:tav tm="0">
                                          <p:val>
                                            <p:strVal val="#ppt_x"/>
                                          </p:val>
                                        </p:tav>
                                        <p:tav tm="100000">
                                          <p:val>
                                            <p:strVal val="#ppt_x"/>
                                          </p:val>
                                        </p:tav>
                                      </p:tavLst>
                                    </p:anim>
                                    <p:anim calcmode="lin" valueType="num">
                                      <p:cBhvr additive="base">
                                        <p:cTn id="90" dur="750" fill="hold"/>
                                        <p:tgtEl>
                                          <p:spTgt spid="62"/>
                                        </p:tgtEl>
                                        <p:attrNameLst>
                                          <p:attrName>ppt_y</p:attrName>
                                        </p:attrNameLst>
                                      </p:cBhvr>
                                      <p:tavLst>
                                        <p:tav tm="0">
                                          <p:val>
                                            <p:strVal val="1+#ppt_h/2"/>
                                          </p:val>
                                        </p:tav>
                                        <p:tav tm="100000">
                                          <p:val>
                                            <p:strVal val="#ppt_y"/>
                                          </p:val>
                                        </p:tav>
                                      </p:tavLst>
                                    </p:anim>
                                  </p:childTnLst>
                                </p:cTn>
                              </p:par>
                              <p:par>
                                <p:cTn id="91" presetID="2" presetClass="entr" presetSubtype="4" decel="100000" fill="hold" grpId="0" nodeType="withEffect">
                                  <p:stCondLst>
                                    <p:cond delay="500"/>
                                  </p:stCondLst>
                                  <p:childTnLst>
                                    <p:set>
                                      <p:cBhvr>
                                        <p:cTn id="92" dur="1" fill="hold">
                                          <p:stCondLst>
                                            <p:cond delay="0"/>
                                          </p:stCondLst>
                                        </p:cTn>
                                        <p:tgtEl>
                                          <p:spTgt spid="60"/>
                                        </p:tgtEl>
                                        <p:attrNameLst>
                                          <p:attrName>style.visibility</p:attrName>
                                        </p:attrNameLst>
                                      </p:cBhvr>
                                      <p:to>
                                        <p:strVal val="visible"/>
                                      </p:to>
                                    </p:set>
                                    <p:anim calcmode="lin" valueType="num">
                                      <p:cBhvr additive="base">
                                        <p:cTn id="93" dur="750" fill="hold"/>
                                        <p:tgtEl>
                                          <p:spTgt spid="60"/>
                                        </p:tgtEl>
                                        <p:attrNameLst>
                                          <p:attrName>ppt_x</p:attrName>
                                        </p:attrNameLst>
                                      </p:cBhvr>
                                      <p:tavLst>
                                        <p:tav tm="0">
                                          <p:val>
                                            <p:strVal val="#ppt_x"/>
                                          </p:val>
                                        </p:tav>
                                        <p:tav tm="100000">
                                          <p:val>
                                            <p:strVal val="#ppt_x"/>
                                          </p:val>
                                        </p:tav>
                                      </p:tavLst>
                                    </p:anim>
                                    <p:anim calcmode="lin" valueType="num">
                                      <p:cBhvr additive="base">
                                        <p:cTn id="94" dur="750" fill="hold"/>
                                        <p:tgtEl>
                                          <p:spTgt spid="60"/>
                                        </p:tgtEl>
                                        <p:attrNameLst>
                                          <p:attrName>ppt_y</p:attrName>
                                        </p:attrNameLst>
                                      </p:cBhvr>
                                      <p:tavLst>
                                        <p:tav tm="0">
                                          <p:val>
                                            <p:strVal val="1+#ppt_h/2"/>
                                          </p:val>
                                        </p:tav>
                                        <p:tav tm="100000">
                                          <p:val>
                                            <p:strVal val="#ppt_y"/>
                                          </p:val>
                                        </p:tav>
                                      </p:tavLst>
                                    </p:anim>
                                  </p:childTnLst>
                                </p:cTn>
                              </p:par>
                            </p:childTnLst>
                          </p:cTn>
                        </p:par>
                        <p:par>
                          <p:cTn id="95" fill="hold">
                            <p:stCondLst>
                              <p:cond delay="7000"/>
                            </p:stCondLst>
                            <p:childTnLst>
                              <p:par>
                                <p:cTn id="96" presetID="2" presetClass="entr" presetSubtype="6" decel="100000" fill="hold" nodeType="afterEffect">
                                  <p:stCondLst>
                                    <p:cond delay="0"/>
                                  </p:stCondLst>
                                  <p:childTnLst>
                                    <p:set>
                                      <p:cBhvr>
                                        <p:cTn id="97" dur="1" fill="hold">
                                          <p:stCondLst>
                                            <p:cond delay="0"/>
                                          </p:stCondLst>
                                        </p:cTn>
                                        <p:tgtEl>
                                          <p:spTgt spid="76"/>
                                        </p:tgtEl>
                                        <p:attrNameLst>
                                          <p:attrName>style.visibility</p:attrName>
                                        </p:attrNameLst>
                                      </p:cBhvr>
                                      <p:to>
                                        <p:strVal val="visible"/>
                                      </p:to>
                                    </p:set>
                                    <p:anim calcmode="lin" valueType="num">
                                      <p:cBhvr additive="base">
                                        <p:cTn id="98" dur="750" fill="hold"/>
                                        <p:tgtEl>
                                          <p:spTgt spid="76"/>
                                        </p:tgtEl>
                                        <p:attrNameLst>
                                          <p:attrName>ppt_x</p:attrName>
                                        </p:attrNameLst>
                                      </p:cBhvr>
                                      <p:tavLst>
                                        <p:tav tm="0">
                                          <p:val>
                                            <p:strVal val="1+#ppt_w/2"/>
                                          </p:val>
                                        </p:tav>
                                        <p:tav tm="100000">
                                          <p:val>
                                            <p:strVal val="#ppt_x"/>
                                          </p:val>
                                        </p:tav>
                                      </p:tavLst>
                                    </p:anim>
                                    <p:anim calcmode="lin" valueType="num">
                                      <p:cBhvr additive="base">
                                        <p:cTn id="99" dur="750" fill="hold"/>
                                        <p:tgtEl>
                                          <p:spTgt spid="76"/>
                                        </p:tgtEl>
                                        <p:attrNameLst>
                                          <p:attrName>ppt_y</p:attrName>
                                        </p:attrNameLst>
                                      </p:cBhvr>
                                      <p:tavLst>
                                        <p:tav tm="0">
                                          <p:val>
                                            <p:strVal val="1+#ppt_h/2"/>
                                          </p:val>
                                        </p:tav>
                                        <p:tav tm="100000">
                                          <p:val>
                                            <p:strVal val="#ppt_y"/>
                                          </p:val>
                                        </p:tav>
                                      </p:tavLst>
                                    </p:anim>
                                  </p:childTnLst>
                                </p:cTn>
                              </p:par>
                              <p:par>
                                <p:cTn id="100" presetID="2" presetClass="entr" presetSubtype="6" decel="100000" fill="hold" nodeType="withEffect">
                                  <p:stCondLst>
                                    <p:cond delay="250"/>
                                  </p:stCondLst>
                                  <p:childTnLst>
                                    <p:set>
                                      <p:cBhvr>
                                        <p:cTn id="101" dur="1" fill="hold">
                                          <p:stCondLst>
                                            <p:cond delay="0"/>
                                          </p:stCondLst>
                                        </p:cTn>
                                        <p:tgtEl>
                                          <p:spTgt spid="71"/>
                                        </p:tgtEl>
                                        <p:attrNameLst>
                                          <p:attrName>style.visibility</p:attrName>
                                        </p:attrNameLst>
                                      </p:cBhvr>
                                      <p:to>
                                        <p:strVal val="visible"/>
                                      </p:to>
                                    </p:set>
                                    <p:anim calcmode="lin" valueType="num">
                                      <p:cBhvr additive="base">
                                        <p:cTn id="102" dur="750" fill="hold"/>
                                        <p:tgtEl>
                                          <p:spTgt spid="71"/>
                                        </p:tgtEl>
                                        <p:attrNameLst>
                                          <p:attrName>ppt_x</p:attrName>
                                        </p:attrNameLst>
                                      </p:cBhvr>
                                      <p:tavLst>
                                        <p:tav tm="0">
                                          <p:val>
                                            <p:strVal val="1+#ppt_w/2"/>
                                          </p:val>
                                        </p:tav>
                                        <p:tav tm="100000">
                                          <p:val>
                                            <p:strVal val="#ppt_x"/>
                                          </p:val>
                                        </p:tav>
                                      </p:tavLst>
                                    </p:anim>
                                    <p:anim calcmode="lin" valueType="num">
                                      <p:cBhvr additive="base">
                                        <p:cTn id="103" dur="750" fill="hold"/>
                                        <p:tgtEl>
                                          <p:spTgt spid="71"/>
                                        </p:tgtEl>
                                        <p:attrNameLst>
                                          <p:attrName>ppt_y</p:attrName>
                                        </p:attrNameLst>
                                      </p:cBhvr>
                                      <p:tavLst>
                                        <p:tav tm="0">
                                          <p:val>
                                            <p:strVal val="1+#ppt_h/2"/>
                                          </p:val>
                                        </p:tav>
                                        <p:tav tm="100000">
                                          <p:val>
                                            <p:strVal val="#ppt_y"/>
                                          </p:val>
                                        </p:tav>
                                      </p:tavLst>
                                    </p:anim>
                                  </p:childTnLst>
                                </p:cTn>
                              </p:par>
                              <p:par>
                                <p:cTn id="104" presetID="2" presetClass="entr" presetSubtype="6" decel="100000" fill="hold" nodeType="withEffect">
                                  <p:stCondLst>
                                    <p:cond delay="500"/>
                                  </p:stCondLst>
                                  <p:childTnLst>
                                    <p:set>
                                      <p:cBhvr>
                                        <p:cTn id="105" dur="1" fill="hold">
                                          <p:stCondLst>
                                            <p:cond delay="0"/>
                                          </p:stCondLst>
                                        </p:cTn>
                                        <p:tgtEl>
                                          <p:spTgt spid="69"/>
                                        </p:tgtEl>
                                        <p:attrNameLst>
                                          <p:attrName>style.visibility</p:attrName>
                                        </p:attrNameLst>
                                      </p:cBhvr>
                                      <p:to>
                                        <p:strVal val="visible"/>
                                      </p:to>
                                    </p:set>
                                    <p:anim calcmode="lin" valueType="num">
                                      <p:cBhvr additive="base">
                                        <p:cTn id="106" dur="750" fill="hold"/>
                                        <p:tgtEl>
                                          <p:spTgt spid="69"/>
                                        </p:tgtEl>
                                        <p:attrNameLst>
                                          <p:attrName>ppt_x</p:attrName>
                                        </p:attrNameLst>
                                      </p:cBhvr>
                                      <p:tavLst>
                                        <p:tav tm="0">
                                          <p:val>
                                            <p:strVal val="1+#ppt_w/2"/>
                                          </p:val>
                                        </p:tav>
                                        <p:tav tm="100000">
                                          <p:val>
                                            <p:strVal val="#ppt_x"/>
                                          </p:val>
                                        </p:tav>
                                      </p:tavLst>
                                    </p:anim>
                                    <p:anim calcmode="lin" valueType="num">
                                      <p:cBhvr additive="base">
                                        <p:cTn id="107" dur="750" fill="hold"/>
                                        <p:tgtEl>
                                          <p:spTgt spid="69"/>
                                        </p:tgtEl>
                                        <p:attrNameLst>
                                          <p:attrName>ppt_y</p:attrName>
                                        </p:attrNameLst>
                                      </p:cBhvr>
                                      <p:tavLst>
                                        <p:tav tm="0">
                                          <p:val>
                                            <p:strVal val="1+#ppt_h/2"/>
                                          </p:val>
                                        </p:tav>
                                        <p:tav tm="100000">
                                          <p:val>
                                            <p:strVal val="#ppt_y"/>
                                          </p:val>
                                        </p:tav>
                                      </p:tavLst>
                                    </p:anim>
                                  </p:childTnLst>
                                </p:cTn>
                              </p:par>
                              <p:par>
                                <p:cTn id="108" presetID="2" presetClass="entr" presetSubtype="6" decel="100000" fill="hold" nodeType="withEffect">
                                  <p:stCondLst>
                                    <p:cond delay="750"/>
                                  </p:stCondLst>
                                  <p:childTnLst>
                                    <p:set>
                                      <p:cBhvr>
                                        <p:cTn id="109" dur="1" fill="hold">
                                          <p:stCondLst>
                                            <p:cond delay="0"/>
                                          </p:stCondLst>
                                        </p:cTn>
                                        <p:tgtEl>
                                          <p:spTgt spid="70"/>
                                        </p:tgtEl>
                                        <p:attrNameLst>
                                          <p:attrName>style.visibility</p:attrName>
                                        </p:attrNameLst>
                                      </p:cBhvr>
                                      <p:to>
                                        <p:strVal val="visible"/>
                                      </p:to>
                                    </p:set>
                                    <p:anim calcmode="lin" valueType="num">
                                      <p:cBhvr additive="base">
                                        <p:cTn id="110" dur="750" fill="hold"/>
                                        <p:tgtEl>
                                          <p:spTgt spid="70"/>
                                        </p:tgtEl>
                                        <p:attrNameLst>
                                          <p:attrName>ppt_x</p:attrName>
                                        </p:attrNameLst>
                                      </p:cBhvr>
                                      <p:tavLst>
                                        <p:tav tm="0">
                                          <p:val>
                                            <p:strVal val="1+#ppt_w/2"/>
                                          </p:val>
                                        </p:tav>
                                        <p:tav tm="100000">
                                          <p:val>
                                            <p:strVal val="#ppt_x"/>
                                          </p:val>
                                        </p:tav>
                                      </p:tavLst>
                                    </p:anim>
                                    <p:anim calcmode="lin" valueType="num">
                                      <p:cBhvr additive="base">
                                        <p:cTn id="111" dur="75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45" grpId="0" animBg="1"/>
      <p:bldP spid="46" grpId="0"/>
      <p:bldP spid="48" grpId="0"/>
      <p:bldP spid="49" grpId="0" animBg="1"/>
      <p:bldP spid="50" grpId="0"/>
      <p:bldP spid="52" grpId="0"/>
      <p:bldP spid="53" grpId="0" animBg="1"/>
      <p:bldP spid="54" grpId="0"/>
      <p:bldP spid="56" grpId="0"/>
      <p:bldP spid="57" grpId="0" animBg="1"/>
      <p:bldP spid="58" grpId="0"/>
      <p:bldP spid="60" grpId="0"/>
      <p:bldP spid="61" grpId="0" animBg="1"/>
      <p:bldP spid="62" grpId="0"/>
      <p:bldP spid="64" grpId="0"/>
      <p:bldP spid="65" grpId="0" animBg="1"/>
      <p:bldP spid="66" grpId="0"/>
      <p:bldP spid="67" grpId="0"/>
      <p:bldP spid="6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Parallelogram 1"/>
          <p:cNvSpPr/>
          <p:nvPr/>
        </p:nvSpPr>
        <p:spPr>
          <a:xfrm>
            <a:off x="2236269" y="314325"/>
            <a:ext cx="2438400" cy="1457325"/>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arallelogram 17"/>
          <p:cNvSpPr/>
          <p:nvPr/>
        </p:nvSpPr>
        <p:spPr>
          <a:xfrm>
            <a:off x="4800704" y="4829175"/>
            <a:ext cx="9334500" cy="4181475"/>
          </a:xfrm>
          <a:prstGeom prst="parallelogram">
            <a:avLst>
              <a:gd name="adj" fmla="val 904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arallelogram 25"/>
          <p:cNvSpPr/>
          <p:nvPr/>
        </p:nvSpPr>
        <p:spPr>
          <a:xfrm>
            <a:off x="10986110" y="-2109788"/>
            <a:ext cx="6996455" cy="4181475"/>
          </a:xfrm>
          <a:prstGeom prst="parallelogram">
            <a:avLst>
              <a:gd name="adj" fmla="val 865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rallelogram 26"/>
          <p:cNvSpPr/>
          <p:nvPr/>
        </p:nvSpPr>
        <p:spPr>
          <a:xfrm>
            <a:off x="7592873" y="1771650"/>
            <a:ext cx="10926470" cy="4181475"/>
          </a:xfrm>
          <a:prstGeom prst="parallelogram">
            <a:avLst>
              <a:gd name="adj" fmla="val 8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flipH="1">
            <a:off x="6167501" y="228600"/>
            <a:ext cx="6422445" cy="732155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8" name="Parallelogram 27"/>
          <p:cNvSpPr/>
          <p:nvPr/>
        </p:nvSpPr>
        <p:spPr>
          <a:xfrm>
            <a:off x="9108343" y="2064111"/>
            <a:ext cx="6996455" cy="4181475"/>
          </a:xfrm>
          <a:prstGeom prst="parallelogram">
            <a:avLst>
              <a:gd name="adj" fmla="val 451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H="1">
            <a:off x="2508250" y="-634536"/>
            <a:ext cx="3039971" cy="3306934"/>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208203" y="2728255"/>
            <a:ext cx="3022017" cy="2631490"/>
          </a:xfrm>
          <a:prstGeom prst="rect">
            <a:avLst/>
          </a:prstGeom>
        </p:spPr>
        <p:txBody>
          <a:bodyPr wrap="square">
            <a:spAutoFit/>
          </a:bodyPr>
          <a:lstStyle/>
          <a:p>
            <a:pPr algn="just"/>
            <a:r>
              <a:rPr lang="en-US" sz="1100" kern="3000" spc="31"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1" dirty="0" err="1">
                <a:solidFill>
                  <a:schemeClr val="tx1">
                    <a:lumMod val="85000"/>
                    <a:lumOff val="15000"/>
                  </a:schemeClr>
                </a:solidFill>
                <a:latin typeface="Liberation Sans" panose="020B0604020202020204" pitchFamily="34" charset="0"/>
              </a:rPr>
              <a:t>Neue</a:t>
            </a:r>
            <a:r>
              <a:rPr lang="en-US" sz="1100" kern="3000" spc="31"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endParaRPr lang="en-US" sz="1100" kern="3000" spc="31" dirty="0">
              <a:solidFill>
                <a:schemeClr val="tx1">
                  <a:lumMod val="85000"/>
                  <a:lumOff val="15000"/>
                </a:schemeClr>
              </a:solidFill>
              <a:latin typeface="Liberation Sans" panose="020B0604020202020204" pitchFamily="34" charset="0"/>
            </a:endParaRPr>
          </a:p>
        </p:txBody>
      </p:sp>
      <p:sp>
        <p:nvSpPr>
          <p:cNvPr id="31" name="TextBox 30"/>
          <p:cNvSpPr txBox="1"/>
          <p:nvPr/>
        </p:nvSpPr>
        <p:spPr>
          <a:xfrm>
            <a:off x="7402681" y="4443300"/>
            <a:ext cx="4629794" cy="1569660"/>
          </a:xfrm>
          <a:prstGeom prst="rect">
            <a:avLst/>
          </a:prstGeom>
          <a:noFill/>
        </p:spPr>
        <p:txBody>
          <a:bodyPr wrap="none" rtlCol="0">
            <a:spAutoFit/>
          </a:bodyPr>
          <a:lstStyle/>
          <a:p>
            <a:pPr algn="r"/>
            <a:r>
              <a:rPr lang="en-US" sz="9600" spc="-300" dirty="0" smtClean="0">
                <a:solidFill>
                  <a:schemeClr val="tx1">
                    <a:lumMod val="85000"/>
                    <a:lumOff val="15000"/>
                  </a:schemeClr>
                </a:solidFill>
                <a:latin typeface="Elephant" panose="02020904090505020303" pitchFamily="18" charset="0"/>
              </a:rPr>
              <a:t>interior</a:t>
            </a:r>
            <a:endParaRPr lang="en-US" sz="9600" spc="-300" dirty="0">
              <a:solidFill>
                <a:schemeClr val="tx1">
                  <a:lumMod val="85000"/>
                  <a:lumOff val="15000"/>
                </a:schemeClr>
              </a:solidFill>
              <a:latin typeface="Elephant" panose="02020904090505020303" pitchFamily="18" charset="0"/>
            </a:endParaRPr>
          </a:p>
        </p:txBody>
      </p:sp>
      <p:sp>
        <p:nvSpPr>
          <p:cNvPr id="32" name="TextBox 31"/>
          <p:cNvSpPr txBox="1"/>
          <p:nvPr/>
        </p:nvSpPr>
        <p:spPr>
          <a:xfrm>
            <a:off x="10826035" y="5455303"/>
            <a:ext cx="1055866" cy="584775"/>
          </a:xfrm>
          <a:prstGeom prst="rect">
            <a:avLst/>
          </a:prstGeom>
          <a:noFill/>
        </p:spPr>
        <p:txBody>
          <a:bodyPr wrap="none" rtlCol="0">
            <a:spAutoFit/>
          </a:bodyPr>
          <a:lstStyle/>
          <a:p>
            <a:pPr algn="r"/>
            <a:r>
              <a:rPr lang="en-US" sz="3200" i="1" spc="-300" dirty="0" smtClean="0">
                <a:solidFill>
                  <a:schemeClr val="tx1">
                    <a:lumMod val="85000"/>
                    <a:lumOff val="15000"/>
                  </a:schemeClr>
                </a:solidFill>
                <a:latin typeface="Cambria" panose="02040503050406030204" pitchFamily="18" charset="0"/>
              </a:rPr>
              <a:t>design</a:t>
            </a:r>
            <a:endParaRPr lang="en-US" sz="3200" i="1" spc="-300" dirty="0">
              <a:solidFill>
                <a:schemeClr val="tx1">
                  <a:lumMod val="85000"/>
                  <a:lumOff val="15000"/>
                </a:schemeClr>
              </a:solidFill>
              <a:latin typeface="Cambria" panose="02040503050406030204"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ppt_x"/>
                                          </p:val>
                                        </p:tav>
                                        <p:tav tm="100000">
                                          <p:val>
                                            <p:strVal val="#ppt_x"/>
                                          </p:val>
                                        </p:tav>
                                      </p:tavLst>
                                    </p:anim>
                                    <p:anim calcmode="lin" valueType="num">
                                      <p:cBhvr additive="base">
                                        <p:cTn id="12" dur="75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750" fill="hold"/>
                                        <p:tgtEl>
                                          <p:spTgt spid="26"/>
                                        </p:tgtEl>
                                        <p:attrNameLst>
                                          <p:attrName>ppt_x</p:attrName>
                                        </p:attrNameLst>
                                      </p:cBhvr>
                                      <p:tavLst>
                                        <p:tav tm="0">
                                          <p:val>
                                            <p:strVal val="#ppt_x"/>
                                          </p:val>
                                        </p:tav>
                                        <p:tav tm="100000">
                                          <p:val>
                                            <p:strVal val="#ppt_x"/>
                                          </p:val>
                                        </p:tav>
                                      </p:tavLst>
                                    </p:anim>
                                    <p:anim calcmode="lin" valueType="num">
                                      <p:cBhvr additive="base">
                                        <p:cTn id="16" dur="75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750" fill="hold"/>
                                        <p:tgtEl>
                                          <p:spTgt spid="27"/>
                                        </p:tgtEl>
                                        <p:attrNameLst>
                                          <p:attrName>ppt_x</p:attrName>
                                        </p:attrNameLst>
                                      </p:cBhvr>
                                      <p:tavLst>
                                        <p:tav tm="0">
                                          <p:val>
                                            <p:strVal val="#ppt_x"/>
                                          </p:val>
                                        </p:tav>
                                        <p:tav tm="100000">
                                          <p:val>
                                            <p:strVal val="#ppt_x"/>
                                          </p:val>
                                        </p:tav>
                                      </p:tavLst>
                                    </p:anim>
                                    <p:anim calcmode="lin" valueType="num">
                                      <p:cBhvr additive="base">
                                        <p:cTn id="20" dur="75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ppt_x"/>
                                          </p:val>
                                        </p:tav>
                                        <p:tav tm="100000">
                                          <p:val>
                                            <p:strVal val="#ppt_x"/>
                                          </p:val>
                                        </p:tav>
                                      </p:tavLst>
                                    </p:anim>
                                    <p:anim calcmode="lin" valueType="num">
                                      <p:cBhvr additive="base">
                                        <p:cTn id="24" dur="75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2" decel="10000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750" fill="hold"/>
                                        <p:tgtEl>
                                          <p:spTgt spid="31"/>
                                        </p:tgtEl>
                                        <p:attrNameLst>
                                          <p:attrName>ppt_x</p:attrName>
                                        </p:attrNameLst>
                                      </p:cBhvr>
                                      <p:tavLst>
                                        <p:tav tm="0">
                                          <p:val>
                                            <p:strVal val="1+#ppt_w/2"/>
                                          </p:val>
                                        </p:tav>
                                        <p:tav tm="100000">
                                          <p:val>
                                            <p:strVal val="#ppt_x"/>
                                          </p:val>
                                        </p:tav>
                                      </p:tavLst>
                                    </p:anim>
                                    <p:anim calcmode="lin" valueType="num">
                                      <p:cBhvr additive="base">
                                        <p:cTn id="29" dur="75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25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750" fill="hold"/>
                                        <p:tgtEl>
                                          <p:spTgt spid="32"/>
                                        </p:tgtEl>
                                        <p:attrNameLst>
                                          <p:attrName>ppt_x</p:attrName>
                                        </p:attrNameLst>
                                      </p:cBhvr>
                                      <p:tavLst>
                                        <p:tav tm="0">
                                          <p:val>
                                            <p:strVal val="1+#ppt_w/2"/>
                                          </p:val>
                                        </p:tav>
                                        <p:tav tm="100000">
                                          <p:val>
                                            <p:strVal val="#ppt_x"/>
                                          </p:val>
                                        </p:tav>
                                      </p:tavLst>
                                    </p:anim>
                                    <p:anim calcmode="lin" valueType="num">
                                      <p:cBhvr additive="base">
                                        <p:cTn id="33" dur="750" fill="hold"/>
                                        <p:tgtEl>
                                          <p:spTgt spid="32"/>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5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750" fill="hold"/>
                                        <p:tgtEl>
                                          <p:spTgt spid="30"/>
                                        </p:tgtEl>
                                        <p:attrNameLst>
                                          <p:attrName>ppt_x</p:attrName>
                                        </p:attrNameLst>
                                      </p:cBhvr>
                                      <p:tavLst>
                                        <p:tav tm="0">
                                          <p:val>
                                            <p:strVal val="0-#ppt_w/2"/>
                                          </p:val>
                                        </p:tav>
                                        <p:tav tm="100000">
                                          <p:val>
                                            <p:strVal val="#ppt_x"/>
                                          </p:val>
                                        </p:tav>
                                      </p:tavLst>
                                    </p:anim>
                                    <p:anim calcmode="lin" valueType="num">
                                      <p:cBhvr additive="base">
                                        <p:cTn id="37" dur="750" fill="hold"/>
                                        <p:tgtEl>
                                          <p:spTgt spid="30"/>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3" decel="10000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750" fill="hold"/>
                                        <p:tgtEl>
                                          <p:spTgt spid="29"/>
                                        </p:tgtEl>
                                        <p:attrNameLst>
                                          <p:attrName>ppt_x</p:attrName>
                                        </p:attrNameLst>
                                      </p:cBhvr>
                                      <p:tavLst>
                                        <p:tav tm="0">
                                          <p:val>
                                            <p:strVal val="1+#ppt_w/2"/>
                                          </p:val>
                                        </p:tav>
                                        <p:tav tm="100000">
                                          <p:val>
                                            <p:strVal val="#ppt_x"/>
                                          </p:val>
                                        </p:tav>
                                      </p:tavLst>
                                    </p:anim>
                                    <p:anim calcmode="lin" valueType="num">
                                      <p:cBhvr additive="base">
                                        <p:cTn id="42" dur="750" fill="hold"/>
                                        <p:tgtEl>
                                          <p:spTgt spid="29"/>
                                        </p:tgtEl>
                                        <p:attrNameLst>
                                          <p:attrName>ppt_y</p:attrName>
                                        </p:attrNameLst>
                                      </p:cBhvr>
                                      <p:tavLst>
                                        <p:tav tm="0">
                                          <p:val>
                                            <p:strVal val="0-#ppt_h/2"/>
                                          </p:val>
                                        </p:tav>
                                        <p:tav tm="100000">
                                          <p:val>
                                            <p:strVal val="#ppt_y"/>
                                          </p:val>
                                        </p:tav>
                                      </p:tavLst>
                                    </p:anim>
                                  </p:childTnLst>
                                </p:cTn>
                              </p:par>
                              <p:par>
                                <p:cTn id="43" presetID="2" presetClass="entr" presetSubtype="3" decel="100000" fill="hold" nodeType="withEffect">
                                  <p:stCondLst>
                                    <p:cond delay="25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750" fill="hold"/>
                                        <p:tgtEl>
                                          <p:spTgt spid="4"/>
                                        </p:tgtEl>
                                        <p:attrNameLst>
                                          <p:attrName>ppt_x</p:attrName>
                                        </p:attrNameLst>
                                      </p:cBhvr>
                                      <p:tavLst>
                                        <p:tav tm="0">
                                          <p:val>
                                            <p:strVal val="1+#ppt_w/2"/>
                                          </p:val>
                                        </p:tav>
                                        <p:tav tm="100000">
                                          <p:val>
                                            <p:strVal val="#ppt_x"/>
                                          </p:val>
                                        </p:tav>
                                      </p:tavLst>
                                    </p:anim>
                                    <p:anim calcmode="lin" valueType="num">
                                      <p:cBhvr additive="base">
                                        <p:cTn id="46" dur="75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26" grpId="0" animBg="1"/>
      <p:bldP spid="27" grpId="0" animBg="1"/>
      <p:bldP spid="28" grpId="0" animBg="1"/>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017578" y="3788900"/>
            <a:ext cx="1681715" cy="1107996"/>
          </a:xfrm>
          <a:prstGeom prst="rect">
            <a:avLst/>
          </a:prstGeom>
          <a:noFill/>
        </p:spPr>
        <p:txBody>
          <a:bodyPr wrap="square" rtlCol="0">
            <a:spAutoFit/>
          </a:bodyPr>
          <a:lstStyle/>
          <a:p>
            <a:r>
              <a:rPr lang="en-US" sz="6600" i="1" dirty="0" smtClean="0">
                <a:solidFill>
                  <a:schemeClr val="tx1">
                    <a:lumMod val="85000"/>
                    <a:lumOff val="15000"/>
                  </a:schemeClr>
                </a:solidFill>
                <a:latin typeface="Georgia" panose="02040502050405020303" pitchFamily="18" charset="0"/>
              </a:rPr>
              <a:t>“</a:t>
            </a:r>
            <a:endParaRPr lang="en-US" sz="6600" i="1" dirty="0">
              <a:solidFill>
                <a:schemeClr val="tx1">
                  <a:lumMod val="85000"/>
                  <a:lumOff val="15000"/>
                </a:schemeClr>
              </a:solidFill>
              <a:latin typeface="Georgia" panose="02040502050405020303" pitchFamily="18" charset="0"/>
            </a:endParaRPr>
          </a:p>
        </p:txBody>
      </p:sp>
      <p:sp>
        <p:nvSpPr>
          <p:cNvPr id="3" name="Rectangle 2"/>
          <p:cNvSpPr/>
          <p:nvPr/>
        </p:nvSpPr>
        <p:spPr>
          <a:xfrm>
            <a:off x="125187" y="3510640"/>
            <a:ext cx="2800349" cy="1785104"/>
          </a:xfrm>
          <a:prstGeom prst="rect">
            <a:avLst/>
          </a:prstGeom>
        </p:spPr>
        <p:txBody>
          <a:bodyPr wrap="square">
            <a:spAutoFit/>
          </a:bodyPr>
          <a:lstStyle/>
          <a:p>
            <a:pPr algn="just"/>
            <a:r>
              <a:rPr lang="en-US" sz="1100" kern="3000" spc="30"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tx1">
                    <a:lumMod val="85000"/>
                    <a:lumOff val="15000"/>
                  </a:schemeClr>
                </a:solidFill>
                <a:latin typeface="Liberation Sans" panose="020B0604020202020204" pitchFamily="34" charset="0"/>
              </a:rPr>
              <a:t>Neue</a:t>
            </a:r>
            <a:r>
              <a:rPr lang="en-US" sz="1100" kern="3000" spc="30"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endParaRPr lang="en-US" sz="1100" kern="3000" spc="30" dirty="0">
              <a:solidFill>
                <a:schemeClr val="tx1">
                  <a:lumMod val="85000"/>
                  <a:lumOff val="15000"/>
                </a:schemeClr>
              </a:solidFill>
              <a:latin typeface="Liberation Sans" panose="020B0604020202020204" pitchFamily="34" charset="0"/>
            </a:endParaRPr>
          </a:p>
        </p:txBody>
      </p:sp>
      <p:sp>
        <p:nvSpPr>
          <p:cNvPr id="4" name="TextBox 3"/>
          <p:cNvSpPr txBox="1"/>
          <p:nvPr/>
        </p:nvSpPr>
        <p:spPr>
          <a:xfrm>
            <a:off x="3858260" y="3761879"/>
            <a:ext cx="2249142" cy="1323439"/>
          </a:xfrm>
          <a:prstGeom prst="rect">
            <a:avLst/>
          </a:prstGeom>
          <a:noFill/>
        </p:spPr>
        <p:txBody>
          <a:bodyPr wrap="none" rtlCol="0">
            <a:spAutoFit/>
          </a:bodyPr>
          <a:lstStyle/>
          <a:p>
            <a:pPr algn="r"/>
            <a:r>
              <a:rPr lang="en-US" sz="8000" spc="-300" dirty="0" smtClean="0">
                <a:solidFill>
                  <a:schemeClr val="tx1">
                    <a:lumMod val="85000"/>
                    <a:lumOff val="15000"/>
                  </a:schemeClr>
                </a:solidFill>
                <a:latin typeface="Elephant" panose="02020904090505020303" pitchFamily="18" charset="0"/>
              </a:rPr>
              <a:t>style</a:t>
            </a:r>
            <a:endParaRPr lang="en-US" sz="8000" spc="-300" dirty="0">
              <a:solidFill>
                <a:schemeClr val="tx1">
                  <a:lumMod val="85000"/>
                  <a:lumOff val="15000"/>
                </a:schemeClr>
              </a:solidFill>
              <a:latin typeface="Elephant" panose="02020904090505020303" pitchFamily="18" charset="0"/>
            </a:endParaRPr>
          </a:p>
        </p:txBody>
      </p:sp>
      <p:sp>
        <p:nvSpPr>
          <p:cNvPr id="5" name="TextBox 4"/>
          <p:cNvSpPr txBox="1"/>
          <p:nvPr/>
        </p:nvSpPr>
        <p:spPr>
          <a:xfrm>
            <a:off x="2765723" y="3119957"/>
            <a:ext cx="2114682" cy="1323439"/>
          </a:xfrm>
          <a:prstGeom prst="rect">
            <a:avLst/>
          </a:prstGeom>
          <a:noFill/>
        </p:spPr>
        <p:txBody>
          <a:bodyPr wrap="none" rtlCol="0">
            <a:spAutoFit/>
          </a:bodyPr>
          <a:lstStyle/>
          <a:p>
            <a:pPr algn="r"/>
            <a:r>
              <a:rPr lang="en-US" sz="8000" spc="-300" dirty="0" smtClean="0">
                <a:solidFill>
                  <a:schemeClr val="tx1">
                    <a:lumMod val="85000"/>
                    <a:lumOff val="15000"/>
                  </a:schemeClr>
                </a:solidFill>
                <a:latin typeface="Elephant" panose="02020904090505020303" pitchFamily="18" charset="0"/>
              </a:rPr>
              <a:t>new</a:t>
            </a:r>
            <a:endParaRPr lang="en-US" sz="8000" spc="-300" dirty="0">
              <a:solidFill>
                <a:schemeClr val="tx1">
                  <a:lumMod val="85000"/>
                  <a:lumOff val="15000"/>
                </a:schemeClr>
              </a:solidFill>
              <a:latin typeface="Elephant" panose="02020904090505020303" pitchFamily="18" charset="0"/>
            </a:endParaRPr>
          </a:p>
        </p:txBody>
      </p:sp>
      <p:sp>
        <p:nvSpPr>
          <p:cNvPr id="6" name="TextBox 5"/>
          <p:cNvSpPr txBox="1"/>
          <p:nvPr/>
        </p:nvSpPr>
        <p:spPr>
          <a:xfrm>
            <a:off x="10017578" y="4373002"/>
            <a:ext cx="1681715" cy="1754326"/>
          </a:xfrm>
          <a:prstGeom prst="rect">
            <a:avLst/>
          </a:prstGeom>
          <a:noFill/>
        </p:spPr>
        <p:txBody>
          <a:bodyPr wrap="square" rtlCol="0">
            <a:spAutoFit/>
          </a:bodyPr>
          <a:lstStyle/>
          <a:p>
            <a:r>
              <a:rPr lang="en-US" sz="1200" i="1" dirty="0">
                <a:solidFill>
                  <a:schemeClr val="tx1">
                    <a:lumMod val="85000"/>
                    <a:lumOff val="15000"/>
                  </a:schemeClr>
                </a:solidFill>
                <a:latin typeface="Georgia" panose="02040502050405020303" pitchFamily="18" charset="0"/>
              </a:rPr>
              <a:t>“My passion and great enjoyment for architecture, and the reason the older I get the more I enjoy it, is because I believe we - architects - can effect the quality of life of the people.”</a:t>
            </a:r>
            <a:endParaRPr lang="en-US" sz="1200" i="1" dirty="0">
              <a:solidFill>
                <a:schemeClr val="tx1">
                  <a:lumMod val="85000"/>
                  <a:lumOff val="15000"/>
                </a:schemeClr>
              </a:solidFill>
              <a:latin typeface="Georgia" panose="02040502050405020303" pitchFamily="18" charset="0"/>
            </a:endParaRPr>
          </a:p>
        </p:txBody>
      </p:sp>
      <p:graphicFrame>
        <p:nvGraphicFramePr>
          <p:cNvPr id="8" name="Diagram 7"/>
          <p:cNvGraphicFramePr/>
          <p:nvPr/>
        </p:nvGraphicFramePr>
        <p:xfrm>
          <a:off x="10025744" y="187780"/>
          <a:ext cx="1983921" cy="352680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cxnSp>
        <p:nvCxnSpPr>
          <p:cNvPr id="10" name="Straight Connector 9"/>
          <p:cNvCxnSpPr/>
          <p:nvPr/>
        </p:nvCxnSpPr>
        <p:spPr>
          <a:xfrm>
            <a:off x="10115550" y="4321470"/>
            <a:ext cx="1583743"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211455" y="187960"/>
            <a:ext cx="5492750" cy="322453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6190615" y="1487805"/>
            <a:ext cx="3439160" cy="4373245"/>
          </a:xfrm>
          <a:prstGeom prst="rect">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ppt_x"/>
                                          </p:val>
                                        </p:tav>
                                        <p:tav tm="100000">
                                          <p:val>
                                            <p:strVal val="#ppt_x"/>
                                          </p:val>
                                        </p:tav>
                                      </p:tavLst>
                                    </p:anim>
                                    <p:anim calcmode="lin" valueType="num">
                                      <p:cBhvr additive="base">
                                        <p:cTn id="13" dur="75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ppt_x"/>
                                          </p:val>
                                        </p:tav>
                                        <p:tav tm="100000">
                                          <p:val>
                                            <p:strVal val="#ppt_x"/>
                                          </p:val>
                                        </p:tav>
                                      </p:tavLst>
                                    </p:anim>
                                    <p:anim calcmode="lin" valueType="num">
                                      <p:cBhvr additive="base">
                                        <p:cTn id="17" dur="75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500"/>
                            </p:stCondLst>
                            <p:childTnLst>
                              <p:par>
                                <p:cTn id="23" presetID="2" presetClass="entr" presetSubtype="4" decel="10000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750" fill="hold"/>
                                        <p:tgtEl>
                                          <p:spTgt spid="9"/>
                                        </p:tgtEl>
                                        <p:attrNameLst>
                                          <p:attrName>ppt_x</p:attrName>
                                        </p:attrNameLst>
                                      </p:cBhvr>
                                      <p:tavLst>
                                        <p:tav tm="0">
                                          <p:val>
                                            <p:strVal val="#ppt_x"/>
                                          </p:val>
                                        </p:tav>
                                        <p:tav tm="100000">
                                          <p:val>
                                            <p:strVal val="#ppt_x"/>
                                          </p:val>
                                        </p:tav>
                                      </p:tavLst>
                                    </p:anim>
                                    <p:anim calcmode="lin" valueType="num">
                                      <p:cBhvr additive="base">
                                        <p:cTn id="26" dur="75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 presetClass="entr" presetSubtype="4" decel="100000" fill="hold" grpId="0" nodeType="withEffect">
                                  <p:stCondLst>
                                    <p:cond delay="25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750" fill="hold"/>
                                        <p:tgtEl>
                                          <p:spTgt spid="6"/>
                                        </p:tgtEl>
                                        <p:attrNameLst>
                                          <p:attrName>ppt_x</p:attrName>
                                        </p:attrNameLst>
                                      </p:cBhvr>
                                      <p:tavLst>
                                        <p:tav tm="0">
                                          <p:val>
                                            <p:strVal val="#ppt_x"/>
                                          </p:val>
                                        </p:tav>
                                        <p:tav tm="100000">
                                          <p:val>
                                            <p:strVal val="#ppt_x"/>
                                          </p:val>
                                        </p:tav>
                                      </p:tavLst>
                                    </p:anim>
                                    <p:anim calcmode="lin" valueType="num">
                                      <p:cBhvr additive="base">
                                        <p:cTn id="34"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P spid="5" grpId="0"/>
      <p:bldP spid="6" grpId="0"/>
      <p:bldGraphic spid="8"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1158875" y="1008380"/>
            <a:ext cx="5527675" cy="3943985"/>
          </a:xfrm>
          <a:prstGeom prst="parallelogram">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Parallelogram 1"/>
          <p:cNvSpPr/>
          <p:nvPr/>
        </p:nvSpPr>
        <p:spPr>
          <a:xfrm>
            <a:off x="-2151421" y="-39163"/>
            <a:ext cx="4187431" cy="2502644"/>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arallelogram 17"/>
          <p:cNvSpPr/>
          <p:nvPr/>
        </p:nvSpPr>
        <p:spPr>
          <a:xfrm>
            <a:off x="842436" y="4767262"/>
            <a:ext cx="9334500" cy="4181475"/>
          </a:xfrm>
          <a:prstGeom prst="parallelogram">
            <a:avLst>
              <a:gd name="adj" fmla="val 8884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rallelogram 26"/>
          <p:cNvSpPr/>
          <p:nvPr/>
        </p:nvSpPr>
        <p:spPr>
          <a:xfrm>
            <a:off x="4134730" y="1078947"/>
            <a:ext cx="10926470" cy="4181475"/>
          </a:xfrm>
          <a:prstGeom prst="parallelogram">
            <a:avLst>
              <a:gd name="adj" fmla="val 8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flipH="1">
            <a:off x="6367012" y="-75303"/>
            <a:ext cx="1864350" cy="4087330"/>
          </a:xfrm>
          <a:prstGeom prst="line">
            <a:avLst/>
          </a:prstGeom>
          <a:ln>
            <a:solidFill>
              <a:schemeClr val="tx1">
                <a:lumMod val="95000"/>
                <a:lumOff val="5000"/>
              </a:schemeClr>
            </a:solidFill>
            <a:prstDash val="solid"/>
          </a:ln>
        </p:spPr>
        <p:style>
          <a:lnRef idx="1">
            <a:schemeClr val="accent1"/>
          </a:lnRef>
          <a:fillRef idx="0">
            <a:schemeClr val="accent1"/>
          </a:fillRef>
          <a:effectRef idx="0">
            <a:schemeClr val="accent1"/>
          </a:effectRef>
          <a:fontRef idx="minor">
            <a:schemeClr val="tx1"/>
          </a:fontRef>
        </p:style>
      </p:cxnSp>
      <p:sp>
        <p:nvSpPr>
          <p:cNvPr id="28" name="Parallelogram 27"/>
          <p:cNvSpPr/>
          <p:nvPr/>
        </p:nvSpPr>
        <p:spPr>
          <a:xfrm>
            <a:off x="5859060" y="520701"/>
            <a:ext cx="6996455" cy="4637660"/>
          </a:xfrm>
          <a:prstGeom prst="parallelogram">
            <a:avLst>
              <a:gd name="adj" fmla="val 4570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H="1">
            <a:off x="6398507" y="6294614"/>
            <a:ext cx="2893196" cy="331231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904931" y="2463481"/>
            <a:ext cx="4699749" cy="1569660"/>
          </a:xfrm>
          <a:prstGeom prst="rect">
            <a:avLst/>
          </a:prstGeom>
          <a:noFill/>
        </p:spPr>
        <p:txBody>
          <a:bodyPr wrap="none" rtlCol="0">
            <a:spAutoFit/>
          </a:bodyPr>
          <a:lstStyle/>
          <a:p>
            <a:pPr algn="r"/>
            <a:r>
              <a:rPr lang="en-US" sz="9600" spc="-300" dirty="0" smtClean="0">
                <a:solidFill>
                  <a:schemeClr val="tx1">
                    <a:lumMod val="85000"/>
                    <a:lumOff val="15000"/>
                  </a:schemeClr>
                </a:solidFill>
                <a:latin typeface="Elephant" panose="02020904090505020303" pitchFamily="18" charset="0"/>
              </a:rPr>
              <a:t>exterior</a:t>
            </a:r>
            <a:endParaRPr lang="en-US" sz="9600" spc="-300" dirty="0">
              <a:solidFill>
                <a:schemeClr val="tx1">
                  <a:lumMod val="85000"/>
                  <a:lumOff val="15000"/>
                </a:schemeClr>
              </a:solidFill>
              <a:latin typeface="Elephant" panose="02020904090505020303" pitchFamily="18" charset="0"/>
            </a:endParaRPr>
          </a:p>
        </p:txBody>
      </p:sp>
      <p:sp>
        <p:nvSpPr>
          <p:cNvPr id="32" name="TextBox 31"/>
          <p:cNvSpPr txBox="1"/>
          <p:nvPr/>
        </p:nvSpPr>
        <p:spPr>
          <a:xfrm>
            <a:off x="10529510" y="3475484"/>
            <a:ext cx="1055866" cy="584775"/>
          </a:xfrm>
          <a:prstGeom prst="rect">
            <a:avLst/>
          </a:prstGeom>
          <a:noFill/>
        </p:spPr>
        <p:txBody>
          <a:bodyPr wrap="none" rtlCol="0">
            <a:spAutoFit/>
          </a:bodyPr>
          <a:lstStyle/>
          <a:p>
            <a:pPr algn="r"/>
            <a:r>
              <a:rPr lang="en-US" sz="3200" i="1" spc="-300" dirty="0" smtClean="0">
                <a:solidFill>
                  <a:schemeClr val="tx1">
                    <a:lumMod val="85000"/>
                    <a:lumOff val="15000"/>
                  </a:schemeClr>
                </a:solidFill>
                <a:latin typeface="Cambria" panose="02040503050406030204" pitchFamily="18" charset="0"/>
              </a:rPr>
              <a:t>design</a:t>
            </a:r>
            <a:endParaRPr lang="en-US" sz="3200" i="1" spc="-300" dirty="0">
              <a:solidFill>
                <a:schemeClr val="tx1">
                  <a:lumMod val="85000"/>
                  <a:lumOff val="15000"/>
                </a:schemeClr>
              </a:solidFill>
              <a:latin typeface="Cambria" panose="02040503050406030204" pitchFamily="18" charset="0"/>
            </a:endParaRPr>
          </a:p>
        </p:txBody>
      </p:sp>
      <p:sp>
        <p:nvSpPr>
          <p:cNvPr id="11" name="TextBox 10"/>
          <p:cNvSpPr txBox="1"/>
          <p:nvPr/>
        </p:nvSpPr>
        <p:spPr>
          <a:xfrm>
            <a:off x="99519" y="5334000"/>
            <a:ext cx="1116011" cy="246221"/>
          </a:xfrm>
          <a:prstGeom prst="rect">
            <a:avLst/>
          </a:prstGeom>
          <a:noFill/>
        </p:spPr>
        <p:txBody>
          <a:bodyPr wrap="none" rtlCol="0">
            <a:spAutoFit/>
          </a:bodyPr>
          <a:lstStyle/>
          <a:p>
            <a:r>
              <a:rPr lang="en-US" sz="1000" i="1" dirty="0" smtClean="0">
                <a:latin typeface="Georgia" panose="02040502050405020303" pitchFamily="18" charset="0"/>
              </a:rPr>
              <a:t>Photography by</a:t>
            </a:r>
            <a:endParaRPr lang="en-US" sz="1000" i="1" dirty="0">
              <a:latin typeface="Georgia" panose="02040502050405020303" pitchFamily="18" charset="0"/>
            </a:endParaRPr>
          </a:p>
        </p:txBody>
      </p:sp>
      <p:sp>
        <p:nvSpPr>
          <p:cNvPr id="12" name="Rectangle 11"/>
          <p:cNvSpPr/>
          <p:nvPr/>
        </p:nvSpPr>
        <p:spPr>
          <a:xfrm>
            <a:off x="81036" y="5476160"/>
            <a:ext cx="1519968" cy="307777"/>
          </a:xfrm>
          <a:prstGeom prst="rect">
            <a:avLst/>
          </a:prstGeom>
        </p:spPr>
        <p:txBody>
          <a:bodyPr wrap="none">
            <a:spAutoFit/>
          </a:bodyPr>
          <a:lstStyle/>
          <a:p>
            <a:r>
              <a:rPr lang="en-US" sz="1400" i="1" dirty="0" smtClean="0">
                <a:latin typeface="Georgia" panose="02040502050405020303" pitchFamily="18" charset="0"/>
              </a:rPr>
              <a:t>Michael Jackson</a:t>
            </a:r>
            <a:endParaRPr lang="en-US" sz="1400" i="1" dirty="0">
              <a:latin typeface="Georgia" panose="02040502050405020303" pitchFamily="18" charset="0"/>
            </a:endParaRPr>
          </a:p>
        </p:txBody>
      </p:sp>
      <p:sp>
        <p:nvSpPr>
          <p:cNvPr id="15" name="Rectangle 14"/>
          <p:cNvSpPr/>
          <p:nvPr/>
        </p:nvSpPr>
        <p:spPr>
          <a:xfrm>
            <a:off x="6686550" y="4069335"/>
            <a:ext cx="4895851" cy="1615827"/>
          </a:xfrm>
          <a:prstGeom prst="rect">
            <a:avLst/>
          </a:prstGeom>
        </p:spPr>
        <p:txBody>
          <a:bodyPr wrap="square">
            <a:spAutoFit/>
          </a:bodyPr>
          <a:lstStyle/>
          <a:p>
            <a:pPr algn="just"/>
            <a:r>
              <a:rPr lang="en-US" sz="1100" kern="3000" spc="31"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1" dirty="0" err="1">
                <a:solidFill>
                  <a:schemeClr val="tx1">
                    <a:lumMod val="85000"/>
                    <a:lumOff val="15000"/>
                  </a:schemeClr>
                </a:solidFill>
                <a:latin typeface="Liberation Sans" panose="020B0604020202020204" pitchFamily="34" charset="0"/>
              </a:rPr>
              <a:t>Neue</a:t>
            </a:r>
            <a:r>
              <a:rPr lang="en-US" sz="1100" kern="3000" spc="31"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endParaRPr lang="en-US" sz="1100" kern="3000" spc="31" dirty="0">
              <a:solidFill>
                <a:schemeClr val="tx1">
                  <a:lumMod val="85000"/>
                  <a:lumOff val="15000"/>
                </a:schemeClr>
              </a:solidFill>
              <a:latin typeface="Liberation Sans" panose="020B0604020202020204" pitchFamily="34" charset="0"/>
            </a:endParaRPr>
          </a:p>
        </p:txBody>
      </p:sp>
      <p:cxnSp>
        <p:nvCxnSpPr>
          <p:cNvPr id="22" name="Straight Connector 21"/>
          <p:cNvCxnSpPr/>
          <p:nvPr/>
        </p:nvCxnSpPr>
        <p:spPr>
          <a:xfrm flipH="1">
            <a:off x="2285280" y="1253748"/>
            <a:ext cx="5344901" cy="6081772"/>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1153243" y="355600"/>
            <a:ext cx="2829643" cy="307340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ppt_x"/>
                                          </p:val>
                                        </p:tav>
                                        <p:tav tm="100000">
                                          <p:val>
                                            <p:strVal val="#ppt_x"/>
                                          </p:val>
                                        </p:tav>
                                      </p:tavLst>
                                    </p:anim>
                                    <p:anim calcmode="lin" valueType="num">
                                      <p:cBhvr additive="base">
                                        <p:cTn id="12" dur="75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750" fill="hold"/>
                                        <p:tgtEl>
                                          <p:spTgt spid="27"/>
                                        </p:tgtEl>
                                        <p:attrNameLst>
                                          <p:attrName>ppt_x</p:attrName>
                                        </p:attrNameLst>
                                      </p:cBhvr>
                                      <p:tavLst>
                                        <p:tav tm="0">
                                          <p:val>
                                            <p:strVal val="#ppt_x"/>
                                          </p:val>
                                        </p:tav>
                                        <p:tav tm="100000">
                                          <p:val>
                                            <p:strVal val="#ppt_x"/>
                                          </p:val>
                                        </p:tav>
                                      </p:tavLst>
                                    </p:anim>
                                    <p:anim calcmode="lin" valueType="num">
                                      <p:cBhvr additive="base">
                                        <p:cTn id="16" dur="75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50" fill="hold"/>
                                        <p:tgtEl>
                                          <p:spTgt spid="18"/>
                                        </p:tgtEl>
                                        <p:attrNameLst>
                                          <p:attrName>ppt_x</p:attrName>
                                        </p:attrNameLst>
                                      </p:cBhvr>
                                      <p:tavLst>
                                        <p:tav tm="0">
                                          <p:val>
                                            <p:strVal val="#ppt_x"/>
                                          </p:val>
                                        </p:tav>
                                        <p:tav tm="100000">
                                          <p:val>
                                            <p:strVal val="#ppt_x"/>
                                          </p:val>
                                        </p:tav>
                                      </p:tavLst>
                                    </p:anim>
                                    <p:anim calcmode="lin" valueType="num">
                                      <p:cBhvr additive="base">
                                        <p:cTn id="20" dur="75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decel="10000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750" fill="hold"/>
                                        <p:tgtEl>
                                          <p:spTgt spid="11"/>
                                        </p:tgtEl>
                                        <p:attrNameLst>
                                          <p:attrName>ppt_x</p:attrName>
                                        </p:attrNameLst>
                                      </p:cBhvr>
                                      <p:tavLst>
                                        <p:tav tm="0">
                                          <p:val>
                                            <p:strVal val="0-#ppt_w/2"/>
                                          </p:val>
                                        </p:tav>
                                        <p:tav tm="100000">
                                          <p:val>
                                            <p:strVal val="#ppt_x"/>
                                          </p:val>
                                        </p:tav>
                                      </p:tavLst>
                                    </p:anim>
                                    <p:anim calcmode="lin" valueType="num">
                                      <p:cBhvr additive="base">
                                        <p:cTn id="25" dur="75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750" fill="hold"/>
                                        <p:tgtEl>
                                          <p:spTgt spid="12"/>
                                        </p:tgtEl>
                                        <p:attrNameLst>
                                          <p:attrName>ppt_x</p:attrName>
                                        </p:attrNameLst>
                                      </p:cBhvr>
                                      <p:tavLst>
                                        <p:tav tm="0">
                                          <p:val>
                                            <p:strVal val="0-#ppt_w/2"/>
                                          </p:val>
                                        </p:tav>
                                        <p:tav tm="100000">
                                          <p:val>
                                            <p:strVal val="#ppt_x"/>
                                          </p:val>
                                        </p:tav>
                                      </p:tavLst>
                                    </p:anim>
                                    <p:anim calcmode="lin" valueType="num">
                                      <p:cBhvr additive="base">
                                        <p:cTn id="29" dur="75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5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750" fill="hold"/>
                                        <p:tgtEl>
                                          <p:spTgt spid="31"/>
                                        </p:tgtEl>
                                        <p:attrNameLst>
                                          <p:attrName>ppt_x</p:attrName>
                                        </p:attrNameLst>
                                      </p:cBhvr>
                                      <p:tavLst>
                                        <p:tav tm="0">
                                          <p:val>
                                            <p:strVal val="1+#ppt_w/2"/>
                                          </p:val>
                                        </p:tav>
                                        <p:tav tm="100000">
                                          <p:val>
                                            <p:strVal val="#ppt_x"/>
                                          </p:val>
                                        </p:tav>
                                      </p:tavLst>
                                    </p:anim>
                                    <p:anim calcmode="lin" valueType="num">
                                      <p:cBhvr additive="base">
                                        <p:cTn id="33" dur="75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75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750" fill="hold"/>
                                        <p:tgtEl>
                                          <p:spTgt spid="32"/>
                                        </p:tgtEl>
                                        <p:attrNameLst>
                                          <p:attrName>ppt_x</p:attrName>
                                        </p:attrNameLst>
                                      </p:cBhvr>
                                      <p:tavLst>
                                        <p:tav tm="0">
                                          <p:val>
                                            <p:strVal val="1+#ppt_w/2"/>
                                          </p:val>
                                        </p:tav>
                                        <p:tav tm="100000">
                                          <p:val>
                                            <p:strVal val="#ppt_x"/>
                                          </p:val>
                                        </p:tav>
                                      </p:tavLst>
                                    </p:anim>
                                    <p:anim calcmode="lin" valueType="num">
                                      <p:cBhvr additive="base">
                                        <p:cTn id="37" dur="75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2" decel="100000" fill="hold" grpId="0" nodeType="withEffect">
                                  <p:stCondLst>
                                    <p:cond delay="10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750" fill="hold"/>
                                        <p:tgtEl>
                                          <p:spTgt spid="15"/>
                                        </p:tgtEl>
                                        <p:attrNameLst>
                                          <p:attrName>ppt_x</p:attrName>
                                        </p:attrNameLst>
                                      </p:cBhvr>
                                      <p:tavLst>
                                        <p:tav tm="0">
                                          <p:val>
                                            <p:strVal val="1+#ppt_w/2"/>
                                          </p:val>
                                        </p:tav>
                                        <p:tav tm="100000">
                                          <p:val>
                                            <p:strVal val="#ppt_x"/>
                                          </p:val>
                                        </p:tav>
                                      </p:tavLst>
                                    </p:anim>
                                    <p:anim calcmode="lin" valueType="num">
                                      <p:cBhvr additive="base">
                                        <p:cTn id="41" dur="75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2" presetClass="entr" presetSubtype="12" decel="100000"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750" fill="hold"/>
                                        <p:tgtEl>
                                          <p:spTgt spid="33"/>
                                        </p:tgtEl>
                                        <p:attrNameLst>
                                          <p:attrName>ppt_x</p:attrName>
                                        </p:attrNameLst>
                                      </p:cBhvr>
                                      <p:tavLst>
                                        <p:tav tm="0">
                                          <p:val>
                                            <p:strVal val="0-#ppt_w/2"/>
                                          </p:val>
                                        </p:tav>
                                        <p:tav tm="100000">
                                          <p:val>
                                            <p:strVal val="#ppt_x"/>
                                          </p:val>
                                        </p:tav>
                                      </p:tavLst>
                                    </p:anim>
                                    <p:anim calcmode="lin" valueType="num">
                                      <p:cBhvr additive="base">
                                        <p:cTn id="46" dur="750" fill="hold"/>
                                        <p:tgtEl>
                                          <p:spTgt spid="33"/>
                                        </p:tgtEl>
                                        <p:attrNameLst>
                                          <p:attrName>ppt_y</p:attrName>
                                        </p:attrNameLst>
                                      </p:cBhvr>
                                      <p:tavLst>
                                        <p:tav tm="0">
                                          <p:val>
                                            <p:strVal val="1+#ppt_h/2"/>
                                          </p:val>
                                        </p:tav>
                                        <p:tav tm="100000">
                                          <p:val>
                                            <p:strVal val="#ppt_y"/>
                                          </p:val>
                                        </p:tav>
                                      </p:tavLst>
                                    </p:anim>
                                  </p:childTnLst>
                                </p:cTn>
                              </p:par>
                              <p:par>
                                <p:cTn id="47" presetID="2" presetClass="entr" presetSubtype="12" decel="10000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750" fill="hold"/>
                                        <p:tgtEl>
                                          <p:spTgt spid="22"/>
                                        </p:tgtEl>
                                        <p:attrNameLst>
                                          <p:attrName>ppt_x</p:attrName>
                                        </p:attrNameLst>
                                      </p:cBhvr>
                                      <p:tavLst>
                                        <p:tav tm="0">
                                          <p:val>
                                            <p:strVal val="0-#ppt_w/2"/>
                                          </p:val>
                                        </p:tav>
                                        <p:tav tm="100000">
                                          <p:val>
                                            <p:strVal val="#ppt_x"/>
                                          </p:val>
                                        </p:tav>
                                      </p:tavLst>
                                    </p:anim>
                                    <p:anim calcmode="lin" valueType="num">
                                      <p:cBhvr additive="base">
                                        <p:cTn id="50" dur="75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12" decel="100000"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750" fill="hold"/>
                                        <p:tgtEl>
                                          <p:spTgt spid="4"/>
                                        </p:tgtEl>
                                        <p:attrNameLst>
                                          <p:attrName>ppt_x</p:attrName>
                                        </p:attrNameLst>
                                      </p:cBhvr>
                                      <p:tavLst>
                                        <p:tav tm="0">
                                          <p:val>
                                            <p:strVal val="0-#ppt_w/2"/>
                                          </p:val>
                                        </p:tav>
                                        <p:tav tm="100000">
                                          <p:val>
                                            <p:strVal val="#ppt_x"/>
                                          </p:val>
                                        </p:tav>
                                      </p:tavLst>
                                    </p:anim>
                                    <p:anim calcmode="lin" valueType="num">
                                      <p:cBhvr additive="base">
                                        <p:cTn id="54" dur="750" fill="hold"/>
                                        <p:tgtEl>
                                          <p:spTgt spid="4"/>
                                        </p:tgtEl>
                                        <p:attrNameLst>
                                          <p:attrName>ppt_y</p:attrName>
                                        </p:attrNameLst>
                                      </p:cBhvr>
                                      <p:tavLst>
                                        <p:tav tm="0">
                                          <p:val>
                                            <p:strVal val="1+#ppt_h/2"/>
                                          </p:val>
                                        </p:tav>
                                        <p:tav tm="100000">
                                          <p:val>
                                            <p:strVal val="#ppt_y"/>
                                          </p:val>
                                        </p:tav>
                                      </p:tavLst>
                                    </p:anim>
                                  </p:childTnLst>
                                </p:cTn>
                              </p:par>
                              <p:par>
                                <p:cTn id="55" presetID="2" presetClass="entr" presetSubtype="12" decel="100000"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750" fill="hold"/>
                                        <p:tgtEl>
                                          <p:spTgt spid="29"/>
                                        </p:tgtEl>
                                        <p:attrNameLst>
                                          <p:attrName>ppt_x</p:attrName>
                                        </p:attrNameLst>
                                      </p:cBhvr>
                                      <p:tavLst>
                                        <p:tav tm="0">
                                          <p:val>
                                            <p:strVal val="0-#ppt_w/2"/>
                                          </p:val>
                                        </p:tav>
                                        <p:tav tm="100000">
                                          <p:val>
                                            <p:strVal val="#ppt_x"/>
                                          </p:val>
                                        </p:tav>
                                      </p:tavLst>
                                    </p:anim>
                                    <p:anim calcmode="lin" valueType="num">
                                      <p:cBhvr additive="base">
                                        <p:cTn id="58"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additive="base">
                                        <p:cTn id="63" dur="500" fill="hold"/>
                                        <p:tgtEl>
                                          <p:spTgt spid="3"/>
                                        </p:tgtEl>
                                        <p:attrNameLst>
                                          <p:attrName>ppt_x</p:attrName>
                                        </p:attrNameLst>
                                      </p:cBhvr>
                                      <p:tavLst>
                                        <p:tav tm="0">
                                          <p:val>
                                            <p:strVal val="0-#ppt_w/2"/>
                                          </p:val>
                                        </p:tav>
                                        <p:tav tm="100000">
                                          <p:val>
                                            <p:strVal val="#ppt_x"/>
                                          </p:val>
                                        </p:tav>
                                      </p:tavLst>
                                    </p:anim>
                                    <p:anim calcmode="lin" valueType="num">
                                      <p:cBhvr additive="base">
                                        <p:cTn id="6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27" grpId="0" animBg="1"/>
      <p:bldP spid="28" grpId="0" animBg="1"/>
      <p:bldP spid="31" grpId="0"/>
      <p:bldP spid="32" grpId="0"/>
      <p:bldP spid="11" grpId="0"/>
      <p:bldP spid="12" grpId="0"/>
      <p:bldP spid="15"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283528" y="51851"/>
            <a:ext cx="1681715" cy="1107996"/>
          </a:xfrm>
          <a:prstGeom prst="rect">
            <a:avLst/>
          </a:prstGeom>
          <a:noFill/>
        </p:spPr>
        <p:txBody>
          <a:bodyPr wrap="square" rtlCol="0">
            <a:spAutoFit/>
          </a:bodyPr>
          <a:lstStyle/>
          <a:p>
            <a:r>
              <a:rPr lang="en-US" sz="6600" i="1" dirty="0" smtClean="0">
                <a:solidFill>
                  <a:schemeClr val="tx1">
                    <a:lumMod val="85000"/>
                    <a:lumOff val="15000"/>
                  </a:schemeClr>
                </a:solidFill>
                <a:latin typeface="Georgia" panose="02040502050405020303" pitchFamily="18" charset="0"/>
              </a:rPr>
              <a:t>“</a:t>
            </a:r>
            <a:endParaRPr lang="en-US" sz="6600" i="1" dirty="0">
              <a:solidFill>
                <a:schemeClr val="tx1">
                  <a:lumMod val="85000"/>
                  <a:lumOff val="15000"/>
                </a:schemeClr>
              </a:solidFill>
              <a:latin typeface="Georgia" panose="02040502050405020303" pitchFamily="18" charset="0"/>
            </a:endParaRPr>
          </a:p>
        </p:txBody>
      </p:sp>
      <p:sp>
        <p:nvSpPr>
          <p:cNvPr id="3" name="Rectangle 2"/>
          <p:cNvSpPr/>
          <p:nvPr/>
        </p:nvSpPr>
        <p:spPr>
          <a:xfrm>
            <a:off x="125187" y="764076"/>
            <a:ext cx="3532413" cy="1446550"/>
          </a:xfrm>
          <a:prstGeom prst="rect">
            <a:avLst/>
          </a:prstGeom>
        </p:spPr>
        <p:txBody>
          <a:bodyPr wrap="square">
            <a:spAutoFit/>
          </a:bodyPr>
          <a:lstStyle/>
          <a:p>
            <a:pPr algn="just"/>
            <a:r>
              <a:rPr lang="en-US" sz="1100" kern="3000" spc="30"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tx1">
                    <a:lumMod val="85000"/>
                    <a:lumOff val="15000"/>
                  </a:schemeClr>
                </a:solidFill>
                <a:latin typeface="Liberation Sans" panose="020B0604020202020204" pitchFamily="34" charset="0"/>
              </a:rPr>
              <a:t>Neue</a:t>
            </a:r>
            <a:r>
              <a:rPr lang="en-US" sz="1100" kern="3000" spc="30"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endParaRPr lang="en-US" sz="1100" kern="3000" spc="30" dirty="0">
              <a:solidFill>
                <a:schemeClr val="tx1">
                  <a:lumMod val="85000"/>
                  <a:lumOff val="15000"/>
                </a:schemeClr>
              </a:solidFill>
              <a:latin typeface="Liberation Sans" panose="020B0604020202020204" pitchFamily="34" charset="0"/>
            </a:endParaRPr>
          </a:p>
        </p:txBody>
      </p:sp>
      <p:sp>
        <p:nvSpPr>
          <p:cNvPr id="4" name="TextBox 3"/>
          <p:cNvSpPr txBox="1"/>
          <p:nvPr/>
        </p:nvSpPr>
        <p:spPr>
          <a:xfrm>
            <a:off x="125187" y="2390279"/>
            <a:ext cx="6095195" cy="1200329"/>
          </a:xfrm>
          <a:prstGeom prst="rect">
            <a:avLst/>
          </a:prstGeom>
          <a:noFill/>
        </p:spPr>
        <p:txBody>
          <a:bodyPr wrap="none" rtlCol="0">
            <a:spAutoFit/>
          </a:bodyPr>
          <a:lstStyle/>
          <a:p>
            <a:r>
              <a:rPr lang="en-US" sz="7200" spc="-300" dirty="0" smtClean="0">
                <a:solidFill>
                  <a:schemeClr val="tx1">
                    <a:lumMod val="85000"/>
                    <a:lumOff val="15000"/>
                  </a:schemeClr>
                </a:solidFill>
                <a:latin typeface="Elephant" panose="02020904090505020303" pitchFamily="18" charset="0"/>
              </a:rPr>
              <a:t>contemporary</a:t>
            </a:r>
            <a:endParaRPr lang="en-US" sz="7200" spc="-300" dirty="0">
              <a:solidFill>
                <a:schemeClr val="tx1">
                  <a:lumMod val="85000"/>
                  <a:lumOff val="15000"/>
                </a:schemeClr>
              </a:solidFill>
              <a:latin typeface="Elephant" panose="02020904090505020303" pitchFamily="18" charset="0"/>
            </a:endParaRPr>
          </a:p>
        </p:txBody>
      </p:sp>
      <p:sp>
        <p:nvSpPr>
          <p:cNvPr id="5" name="TextBox 4"/>
          <p:cNvSpPr txBox="1"/>
          <p:nvPr/>
        </p:nvSpPr>
        <p:spPr>
          <a:xfrm>
            <a:off x="125187" y="1862657"/>
            <a:ext cx="1909497" cy="1200329"/>
          </a:xfrm>
          <a:prstGeom prst="rect">
            <a:avLst/>
          </a:prstGeom>
          <a:noFill/>
        </p:spPr>
        <p:txBody>
          <a:bodyPr wrap="none" rtlCol="0">
            <a:spAutoFit/>
          </a:bodyPr>
          <a:lstStyle/>
          <a:p>
            <a:r>
              <a:rPr lang="en-US" sz="7200" spc="-300" dirty="0" smtClean="0">
                <a:solidFill>
                  <a:schemeClr val="tx1">
                    <a:lumMod val="85000"/>
                    <a:lumOff val="15000"/>
                  </a:schemeClr>
                </a:solidFill>
                <a:latin typeface="Elephant" panose="02020904090505020303" pitchFamily="18" charset="0"/>
              </a:rPr>
              <a:t>new</a:t>
            </a:r>
            <a:endParaRPr lang="en-US" sz="7200" spc="-300" dirty="0">
              <a:solidFill>
                <a:schemeClr val="tx1">
                  <a:lumMod val="85000"/>
                  <a:lumOff val="15000"/>
                </a:schemeClr>
              </a:solidFill>
              <a:latin typeface="Elephant" panose="02020904090505020303" pitchFamily="18" charset="0"/>
            </a:endParaRPr>
          </a:p>
        </p:txBody>
      </p:sp>
      <p:sp>
        <p:nvSpPr>
          <p:cNvPr id="6" name="TextBox 5"/>
          <p:cNvSpPr txBox="1"/>
          <p:nvPr/>
        </p:nvSpPr>
        <p:spPr>
          <a:xfrm>
            <a:off x="4283528" y="635953"/>
            <a:ext cx="1681715" cy="1754326"/>
          </a:xfrm>
          <a:prstGeom prst="rect">
            <a:avLst/>
          </a:prstGeom>
          <a:noFill/>
        </p:spPr>
        <p:txBody>
          <a:bodyPr wrap="square" rtlCol="0">
            <a:spAutoFit/>
          </a:bodyPr>
          <a:lstStyle/>
          <a:p>
            <a:r>
              <a:rPr lang="en-US" sz="1200" i="1" dirty="0">
                <a:solidFill>
                  <a:schemeClr val="tx1">
                    <a:lumMod val="85000"/>
                    <a:lumOff val="15000"/>
                  </a:schemeClr>
                </a:solidFill>
                <a:latin typeface="Georgia" panose="02040502050405020303" pitchFamily="18" charset="0"/>
              </a:rPr>
              <a:t>“My passion and great enjoyment for architecture, and the reason the older I get the more I enjoy it, is because I believe we - architects - can effect the quality of life of the people.”</a:t>
            </a:r>
            <a:endParaRPr lang="en-US" sz="1200" i="1" dirty="0">
              <a:solidFill>
                <a:schemeClr val="tx1">
                  <a:lumMod val="85000"/>
                  <a:lumOff val="15000"/>
                </a:schemeClr>
              </a:solidFill>
              <a:latin typeface="Georgia" panose="02040502050405020303" pitchFamily="18" charset="0"/>
            </a:endParaRPr>
          </a:p>
        </p:txBody>
      </p:sp>
      <p:cxnSp>
        <p:nvCxnSpPr>
          <p:cNvPr id="10" name="Straight Connector 9"/>
          <p:cNvCxnSpPr/>
          <p:nvPr/>
        </p:nvCxnSpPr>
        <p:spPr>
          <a:xfrm>
            <a:off x="4381500" y="584421"/>
            <a:ext cx="1583743"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0028914" y="209550"/>
            <a:ext cx="1983021" cy="2647950"/>
          </a:xfrm>
          <a:prstGeom prst="rect">
            <a:avLst/>
          </a:prstGeom>
          <a:solidFill>
            <a:schemeClr val="tx1">
              <a:lumMod val="85000"/>
              <a:lumOff val="1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3" name="TextBox 12"/>
          <p:cNvSpPr txBox="1"/>
          <p:nvPr/>
        </p:nvSpPr>
        <p:spPr>
          <a:xfrm>
            <a:off x="10084876" y="1376778"/>
            <a:ext cx="1863011" cy="707886"/>
          </a:xfrm>
          <a:prstGeom prst="rect">
            <a:avLst/>
          </a:prstGeom>
          <a:noFill/>
        </p:spPr>
        <p:txBody>
          <a:bodyPr wrap="none" rtlCol="0">
            <a:spAutoFit/>
          </a:bodyPr>
          <a:lstStyle/>
          <a:p>
            <a:r>
              <a:rPr lang="en-US" sz="4000" spc="-300" dirty="0" err="1" smtClean="0">
                <a:solidFill>
                  <a:schemeClr val="bg1"/>
                </a:solidFill>
                <a:latin typeface="Elephant" panose="02020904090505020303" pitchFamily="18" charset="0"/>
              </a:rPr>
              <a:t>lumpur</a:t>
            </a:r>
            <a:endParaRPr lang="en-US" sz="4000" spc="-300" dirty="0">
              <a:solidFill>
                <a:schemeClr val="bg1"/>
              </a:solidFill>
              <a:latin typeface="Elephant" panose="02020904090505020303" pitchFamily="18" charset="0"/>
            </a:endParaRPr>
          </a:p>
        </p:txBody>
      </p:sp>
      <p:sp>
        <p:nvSpPr>
          <p:cNvPr id="14" name="TextBox 13"/>
          <p:cNvSpPr txBox="1"/>
          <p:nvPr/>
        </p:nvSpPr>
        <p:spPr>
          <a:xfrm>
            <a:off x="10244595" y="1068876"/>
            <a:ext cx="1407437" cy="707886"/>
          </a:xfrm>
          <a:prstGeom prst="rect">
            <a:avLst/>
          </a:prstGeom>
          <a:noFill/>
        </p:spPr>
        <p:txBody>
          <a:bodyPr wrap="none" rtlCol="0">
            <a:spAutoFit/>
          </a:bodyPr>
          <a:lstStyle/>
          <a:p>
            <a:r>
              <a:rPr lang="en-US" sz="4000" spc="-300" dirty="0" err="1" smtClean="0">
                <a:solidFill>
                  <a:schemeClr val="bg1"/>
                </a:solidFill>
                <a:latin typeface="Elephant" panose="02020904090505020303" pitchFamily="18" charset="0"/>
              </a:rPr>
              <a:t>kuala</a:t>
            </a:r>
            <a:endParaRPr lang="en-US" sz="4000" spc="-300" dirty="0">
              <a:solidFill>
                <a:schemeClr val="bg1"/>
              </a:solidFill>
              <a:latin typeface="Elephant" panose="02020904090505020303" pitchFamily="18" charset="0"/>
            </a:endParaRPr>
          </a:p>
        </p:txBody>
      </p:sp>
      <p:sp>
        <p:nvSpPr>
          <p:cNvPr id="2" name="矩形 1"/>
          <p:cNvSpPr/>
          <p:nvPr/>
        </p:nvSpPr>
        <p:spPr>
          <a:xfrm>
            <a:off x="944245" y="3559175"/>
            <a:ext cx="4492625" cy="282448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6402070" y="209550"/>
            <a:ext cx="3316605" cy="628142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10070465" y="3096895"/>
            <a:ext cx="1919605" cy="338709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1" decel="10000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750" fill="hold"/>
                                        <p:tgtEl>
                                          <p:spTgt spid="9"/>
                                        </p:tgtEl>
                                        <p:attrNameLst>
                                          <p:attrName>ppt_x</p:attrName>
                                        </p:attrNameLst>
                                      </p:cBhvr>
                                      <p:tavLst>
                                        <p:tav tm="0">
                                          <p:val>
                                            <p:strVal val="#ppt_x"/>
                                          </p:val>
                                        </p:tav>
                                        <p:tav tm="100000">
                                          <p:val>
                                            <p:strVal val="#ppt_x"/>
                                          </p:val>
                                        </p:tav>
                                      </p:tavLst>
                                    </p:anim>
                                    <p:anim calcmode="lin" valueType="num">
                                      <p:cBhvr additive="base">
                                        <p:cTn id="21" dur="750" fill="hold"/>
                                        <p:tgtEl>
                                          <p:spTgt spid="9"/>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500"/>
                            </p:stCondLst>
                            <p:childTnLst>
                              <p:par>
                                <p:cTn id="27" presetID="2" presetClass="entr" presetSubtype="1"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750" fill="hold"/>
                                        <p:tgtEl>
                                          <p:spTgt spid="6"/>
                                        </p:tgtEl>
                                        <p:attrNameLst>
                                          <p:attrName>ppt_x</p:attrName>
                                        </p:attrNameLst>
                                      </p:cBhvr>
                                      <p:tavLst>
                                        <p:tav tm="0">
                                          <p:val>
                                            <p:strVal val="#ppt_x"/>
                                          </p:val>
                                        </p:tav>
                                        <p:tav tm="100000">
                                          <p:val>
                                            <p:strVal val="#ppt_x"/>
                                          </p:val>
                                        </p:tav>
                                      </p:tavLst>
                                    </p:anim>
                                    <p:anim calcmode="lin" valueType="num">
                                      <p:cBhvr additive="base">
                                        <p:cTn id="30" dur="750" fill="hold"/>
                                        <p:tgtEl>
                                          <p:spTgt spid="6"/>
                                        </p:tgtEl>
                                        <p:attrNameLst>
                                          <p:attrName>ppt_y</p:attrName>
                                        </p:attrNameLst>
                                      </p:cBhvr>
                                      <p:tavLst>
                                        <p:tav tm="0">
                                          <p:val>
                                            <p:strVal val="0-#ppt_h/2"/>
                                          </p:val>
                                        </p:tav>
                                        <p:tav tm="100000">
                                          <p:val>
                                            <p:strVal val="#ppt_y"/>
                                          </p:val>
                                        </p:tav>
                                      </p:tavLst>
                                    </p:anim>
                                  </p:childTnLst>
                                </p:cTn>
                              </p:par>
                            </p:childTnLst>
                          </p:cTn>
                        </p:par>
                        <p:par>
                          <p:cTn id="31" fill="hold">
                            <p:stCondLst>
                              <p:cond delay="3500"/>
                            </p:stCondLst>
                            <p:childTnLst>
                              <p:par>
                                <p:cTn id="32" presetID="2" presetClass="entr" presetSubtype="2" decel="10000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750" fill="hold"/>
                                        <p:tgtEl>
                                          <p:spTgt spid="12"/>
                                        </p:tgtEl>
                                        <p:attrNameLst>
                                          <p:attrName>ppt_x</p:attrName>
                                        </p:attrNameLst>
                                      </p:cBhvr>
                                      <p:tavLst>
                                        <p:tav tm="0">
                                          <p:val>
                                            <p:strVal val="1+#ppt_w/2"/>
                                          </p:val>
                                        </p:tav>
                                        <p:tav tm="100000">
                                          <p:val>
                                            <p:strVal val="#ppt_x"/>
                                          </p:val>
                                        </p:tav>
                                      </p:tavLst>
                                    </p:anim>
                                    <p:anim calcmode="lin" valueType="num">
                                      <p:cBhvr additive="base">
                                        <p:cTn id="35" dur="750" fill="hold"/>
                                        <p:tgtEl>
                                          <p:spTgt spid="12"/>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25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750" fill="hold"/>
                                        <p:tgtEl>
                                          <p:spTgt spid="14"/>
                                        </p:tgtEl>
                                        <p:attrNameLst>
                                          <p:attrName>ppt_x</p:attrName>
                                        </p:attrNameLst>
                                      </p:cBhvr>
                                      <p:tavLst>
                                        <p:tav tm="0">
                                          <p:val>
                                            <p:strVal val="1+#ppt_w/2"/>
                                          </p:val>
                                        </p:tav>
                                        <p:tav tm="100000">
                                          <p:val>
                                            <p:strVal val="#ppt_x"/>
                                          </p:val>
                                        </p:tav>
                                      </p:tavLst>
                                    </p:anim>
                                    <p:anim calcmode="lin" valueType="num">
                                      <p:cBhvr additive="base">
                                        <p:cTn id="39" dur="750" fill="hold"/>
                                        <p:tgtEl>
                                          <p:spTgt spid="14"/>
                                        </p:tgtEl>
                                        <p:attrNameLst>
                                          <p:attrName>ppt_y</p:attrName>
                                        </p:attrNameLst>
                                      </p:cBhvr>
                                      <p:tavLst>
                                        <p:tav tm="0">
                                          <p:val>
                                            <p:strVal val="#ppt_y"/>
                                          </p:val>
                                        </p:tav>
                                        <p:tav tm="100000">
                                          <p:val>
                                            <p:strVal val="#ppt_y"/>
                                          </p:val>
                                        </p:tav>
                                      </p:tavLst>
                                    </p:anim>
                                  </p:childTnLst>
                                </p:cTn>
                              </p:par>
                              <p:par>
                                <p:cTn id="40" presetID="2" presetClass="entr" presetSubtype="2" decel="100000" fill="hold" grpId="0" nodeType="withEffect">
                                  <p:stCondLst>
                                    <p:cond delay="5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750" fill="hold"/>
                                        <p:tgtEl>
                                          <p:spTgt spid="13"/>
                                        </p:tgtEl>
                                        <p:attrNameLst>
                                          <p:attrName>ppt_x</p:attrName>
                                        </p:attrNameLst>
                                      </p:cBhvr>
                                      <p:tavLst>
                                        <p:tav tm="0">
                                          <p:val>
                                            <p:strVal val="1+#ppt_w/2"/>
                                          </p:val>
                                        </p:tav>
                                        <p:tav tm="100000">
                                          <p:val>
                                            <p:strVal val="#ppt_x"/>
                                          </p:val>
                                        </p:tav>
                                      </p:tavLst>
                                    </p:anim>
                                    <p:anim calcmode="lin" valueType="num">
                                      <p:cBhvr additive="base">
                                        <p:cTn id="43"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additive="base">
                                        <p:cTn id="48" dur="500" fill="hold"/>
                                        <p:tgtEl>
                                          <p:spTgt spid="2"/>
                                        </p:tgtEl>
                                        <p:attrNameLst>
                                          <p:attrName>ppt_x</p:attrName>
                                        </p:attrNameLst>
                                      </p:cBhvr>
                                      <p:tavLst>
                                        <p:tav tm="0">
                                          <p:val>
                                            <p:strVal val="0-#ppt_w/2"/>
                                          </p:val>
                                        </p:tav>
                                        <p:tav tm="100000">
                                          <p:val>
                                            <p:strVal val="#ppt_x"/>
                                          </p:val>
                                        </p:tav>
                                      </p:tavLst>
                                    </p:anim>
                                    <p:anim calcmode="lin" valueType="num">
                                      <p:cBhvr additive="base">
                                        <p:cTn id="4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grpId="1" nodeType="clickEffect">
                                  <p:stCondLst>
                                    <p:cond delay="0"/>
                                  </p:stCondLst>
                                  <p:childTnLst>
                                    <p:set>
                                      <p:cBhvr>
                                        <p:cTn id="59" dur="1" fill="hold">
                                          <p:stCondLst>
                                            <p:cond delay="0"/>
                                          </p:stCondLst>
                                        </p:cTn>
                                        <p:tgtEl>
                                          <p:spTgt spid="2"/>
                                        </p:tgtEl>
                                        <p:attrNameLst>
                                          <p:attrName>style.visibility</p:attrName>
                                        </p:attrNameLst>
                                      </p:cBhvr>
                                      <p:to>
                                        <p:strVal val="visible"/>
                                      </p:to>
                                    </p:set>
                                    <p:anim calcmode="lin" valueType="num">
                                      <p:cBhvr additive="base">
                                        <p:cTn id="60" dur="500" fill="hold"/>
                                        <p:tgtEl>
                                          <p:spTgt spid="2"/>
                                        </p:tgtEl>
                                        <p:attrNameLst>
                                          <p:attrName>ppt_x</p:attrName>
                                        </p:attrNameLst>
                                      </p:cBhvr>
                                      <p:tavLst>
                                        <p:tav tm="0">
                                          <p:val>
                                            <p:strVal val="1+#ppt_w/2"/>
                                          </p:val>
                                        </p:tav>
                                        <p:tav tm="100000">
                                          <p:val>
                                            <p:strVal val="#ppt_x"/>
                                          </p:val>
                                        </p:tav>
                                      </p:tavLst>
                                    </p:anim>
                                    <p:anim calcmode="lin" valueType="num">
                                      <p:cBhvr additive="base">
                                        <p:cTn id="61"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500" fill="hold"/>
                                        <p:tgtEl>
                                          <p:spTgt spid="15"/>
                                        </p:tgtEl>
                                        <p:attrNameLst>
                                          <p:attrName>ppt_x</p:attrName>
                                        </p:attrNameLst>
                                      </p:cBhvr>
                                      <p:tavLst>
                                        <p:tav tm="0">
                                          <p:val>
                                            <p:strVal val="1+#ppt_w/2"/>
                                          </p:val>
                                        </p:tav>
                                        <p:tav tm="100000">
                                          <p:val>
                                            <p:strVal val="#ppt_x"/>
                                          </p:val>
                                        </p:tav>
                                      </p:tavLst>
                                    </p:anim>
                                    <p:anim calcmode="lin" valueType="num">
                                      <p:cBhvr additive="base">
                                        <p:cTn id="6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P spid="5" grpId="0"/>
      <p:bldP spid="6" grpId="0"/>
      <p:bldP spid="13" grpId="0"/>
      <p:bldP spid="14" grpId="0"/>
      <p:bldP spid="2" grpId="0" animBg="1"/>
      <p:bldP spid="11" grpId="0" animBg="1"/>
      <p:bldP spid="2" grpId="1"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9" name="TextBox 18"/>
          <p:cNvSpPr txBox="1"/>
          <p:nvPr/>
        </p:nvSpPr>
        <p:spPr>
          <a:xfrm>
            <a:off x="390525" y="154365"/>
            <a:ext cx="5519973" cy="1569660"/>
          </a:xfrm>
          <a:prstGeom prst="rect">
            <a:avLst/>
          </a:prstGeom>
          <a:noFill/>
        </p:spPr>
        <p:txBody>
          <a:bodyPr wrap="none" rtlCol="0">
            <a:spAutoFit/>
          </a:bodyPr>
          <a:lstStyle/>
          <a:p>
            <a:r>
              <a:rPr lang="en-US" sz="9600" spc="-300" dirty="0" smtClean="0">
                <a:solidFill>
                  <a:schemeClr val="bg1"/>
                </a:solidFill>
                <a:latin typeface="Elephant" panose="02020904090505020303" pitchFamily="18" charset="0"/>
              </a:rPr>
              <a:t>interview</a:t>
            </a:r>
            <a:endParaRPr lang="en-US" sz="9600" spc="-300" dirty="0">
              <a:solidFill>
                <a:schemeClr val="bg1"/>
              </a:solidFill>
              <a:latin typeface="Elephant" panose="02020904090505020303" pitchFamily="18" charset="0"/>
            </a:endParaRPr>
          </a:p>
        </p:txBody>
      </p:sp>
      <p:sp>
        <p:nvSpPr>
          <p:cNvPr id="22" name="TextBox 21"/>
          <p:cNvSpPr txBox="1"/>
          <p:nvPr/>
        </p:nvSpPr>
        <p:spPr>
          <a:xfrm>
            <a:off x="1927122" y="356386"/>
            <a:ext cx="782587" cy="400110"/>
          </a:xfrm>
          <a:prstGeom prst="rect">
            <a:avLst/>
          </a:prstGeom>
          <a:noFill/>
        </p:spPr>
        <p:txBody>
          <a:bodyPr wrap="none" rtlCol="0">
            <a:spAutoFit/>
          </a:bodyPr>
          <a:lstStyle/>
          <a:p>
            <a:r>
              <a:rPr lang="en-US" sz="2000" i="1" spc="-150" dirty="0" smtClean="0">
                <a:solidFill>
                  <a:schemeClr val="bg1"/>
                </a:solidFill>
                <a:latin typeface="Cambria" panose="02040503050406030204" pitchFamily="18" charset="0"/>
              </a:rPr>
              <a:t>special</a:t>
            </a:r>
            <a:endParaRPr lang="en-US" sz="2000" i="1" spc="-150" dirty="0">
              <a:solidFill>
                <a:schemeClr val="bg1"/>
              </a:solidFill>
              <a:latin typeface="Cambria" panose="02040503050406030204" pitchFamily="18" charset="0"/>
            </a:endParaRPr>
          </a:p>
        </p:txBody>
      </p:sp>
      <p:sp>
        <p:nvSpPr>
          <p:cNvPr id="17" name="TextBox 16"/>
          <p:cNvSpPr txBox="1"/>
          <p:nvPr/>
        </p:nvSpPr>
        <p:spPr>
          <a:xfrm>
            <a:off x="7277100" y="4827824"/>
            <a:ext cx="4651525" cy="1631216"/>
          </a:xfrm>
          <a:prstGeom prst="rect">
            <a:avLst/>
          </a:prstGeom>
          <a:noFill/>
        </p:spPr>
        <p:txBody>
          <a:bodyPr wrap="square" rtlCol="0">
            <a:spAutoFit/>
          </a:bodyPr>
          <a:lstStyle/>
          <a:p>
            <a:pPr algn="r"/>
            <a:r>
              <a:rPr lang="en-US" sz="2000" dirty="0">
                <a:solidFill>
                  <a:schemeClr val="tx1">
                    <a:lumMod val="85000"/>
                    <a:lumOff val="15000"/>
                  </a:schemeClr>
                </a:solidFill>
                <a:latin typeface="Georgia" panose="02040502050405020303" pitchFamily="18" charset="0"/>
              </a:rPr>
              <a:t>“My passion and great enjoyment for architecture, and the reason the older I get the more I enjoy it, is because I believe we - architects - can effect the quality of life of the people.”</a:t>
            </a:r>
            <a:endParaRPr lang="en-US" sz="2000" dirty="0">
              <a:solidFill>
                <a:schemeClr val="tx1">
                  <a:lumMod val="85000"/>
                  <a:lumOff val="15000"/>
                </a:schemeClr>
              </a:solidFill>
              <a:latin typeface="Georgia" panose="02040502050405020303" pitchFamily="18" charset="0"/>
            </a:endParaRPr>
          </a:p>
        </p:txBody>
      </p:sp>
      <p:sp>
        <p:nvSpPr>
          <p:cNvPr id="18" name="Rectangle 17"/>
          <p:cNvSpPr/>
          <p:nvPr/>
        </p:nvSpPr>
        <p:spPr>
          <a:xfrm>
            <a:off x="10599663" y="6454001"/>
            <a:ext cx="1303562" cy="276999"/>
          </a:xfrm>
          <a:prstGeom prst="rect">
            <a:avLst/>
          </a:prstGeom>
        </p:spPr>
        <p:txBody>
          <a:bodyPr wrap="none">
            <a:spAutoFit/>
          </a:bodyPr>
          <a:lstStyle/>
          <a:p>
            <a:pPr algn="r"/>
            <a:r>
              <a:rPr lang="en-US" sz="1200" i="1" dirty="0">
                <a:solidFill>
                  <a:schemeClr val="tx1">
                    <a:lumMod val="85000"/>
                    <a:lumOff val="15000"/>
                  </a:schemeClr>
                </a:solidFill>
                <a:latin typeface="Georgia" panose="02040502050405020303" pitchFamily="18" charset="0"/>
              </a:rPr>
              <a:t>Richard Rogers </a:t>
            </a:r>
            <a:endParaRPr lang="en-US" sz="1200" i="1" dirty="0">
              <a:solidFill>
                <a:schemeClr val="tx1">
                  <a:lumMod val="85000"/>
                  <a:lumOff val="15000"/>
                </a:schemeClr>
              </a:solidFill>
              <a:latin typeface="Georgia" panose="02040502050405020303"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0-#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750" fill="hold"/>
                                        <p:tgtEl>
                                          <p:spTgt spid="17"/>
                                        </p:tgtEl>
                                        <p:attrNameLst>
                                          <p:attrName>ppt_x</p:attrName>
                                        </p:attrNameLst>
                                      </p:cBhvr>
                                      <p:tavLst>
                                        <p:tav tm="0">
                                          <p:val>
                                            <p:strVal val="1+#ppt_w/2"/>
                                          </p:val>
                                        </p:tav>
                                        <p:tav tm="100000">
                                          <p:val>
                                            <p:strVal val="#ppt_x"/>
                                          </p:val>
                                        </p:tav>
                                      </p:tavLst>
                                    </p:anim>
                                    <p:anim calcmode="lin" valueType="num">
                                      <p:cBhvr additive="base">
                                        <p:cTn id="17" dur="750" fill="hold"/>
                                        <p:tgtEl>
                                          <p:spTgt spid="17"/>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5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750" fill="hold"/>
                                        <p:tgtEl>
                                          <p:spTgt spid="18"/>
                                        </p:tgtEl>
                                        <p:attrNameLst>
                                          <p:attrName>ppt_x</p:attrName>
                                        </p:attrNameLst>
                                      </p:cBhvr>
                                      <p:tavLst>
                                        <p:tav tm="0">
                                          <p:val>
                                            <p:strVal val="1+#ppt_w/2"/>
                                          </p:val>
                                        </p:tav>
                                        <p:tav tm="100000">
                                          <p:val>
                                            <p:strVal val="#ppt_x"/>
                                          </p:val>
                                        </p:tav>
                                      </p:tavLst>
                                    </p:anim>
                                    <p:anim calcmode="lin" valueType="num">
                                      <p:cBhvr additive="base">
                                        <p:cTn id="21"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1158875" y="1008380"/>
            <a:ext cx="5527675" cy="3943985"/>
          </a:xfrm>
          <a:prstGeom prst="parallelogram">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Parallelogram 25"/>
          <p:cNvSpPr/>
          <p:nvPr/>
        </p:nvSpPr>
        <p:spPr>
          <a:xfrm>
            <a:off x="6321273" y="-1832651"/>
            <a:ext cx="6996455" cy="4181475"/>
          </a:xfrm>
          <a:prstGeom prst="parallelogram">
            <a:avLst>
              <a:gd name="adj" fmla="val 865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Parallelogram 27"/>
          <p:cNvSpPr/>
          <p:nvPr/>
        </p:nvSpPr>
        <p:spPr>
          <a:xfrm>
            <a:off x="4285344" y="2333983"/>
            <a:ext cx="6996455" cy="4181475"/>
          </a:xfrm>
          <a:prstGeom prst="parallelogram">
            <a:avLst>
              <a:gd name="adj" fmla="val 389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H="1">
            <a:off x="1342854" y="5908923"/>
            <a:ext cx="2893196" cy="331231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349518" y="3836050"/>
            <a:ext cx="4283737" cy="1200329"/>
          </a:xfrm>
          <a:prstGeom prst="rect">
            <a:avLst/>
          </a:prstGeom>
          <a:noFill/>
        </p:spPr>
        <p:txBody>
          <a:bodyPr wrap="none" rtlCol="0">
            <a:spAutoFit/>
          </a:bodyPr>
          <a:lstStyle/>
          <a:p>
            <a:pPr algn="r"/>
            <a:r>
              <a:rPr lang="en-US" sz="7200" spc="-300" dirty="0" err="1" smtClean="0">
                <a:solidFill>
                  <a:schemeClr val="tx1">
                    <a:lumMod val="85000"/>
                    <a:lumOff val="15000"/>
                  </a:schemeClr>
                </a:solidFill>
                <a:latin typeface="Elephant" panose="02020904090505020303" pitchFamily="18" charset="0"/>
              </a:rPr>
              <a:t>rodigruez</a:t>
            </a:r>
            <a:endParaRPr lang="en-US" sz="7200" spc="-300" dirty="0">
              <a:solidFill>
                <a:schemeClr val="tx1">
                  <a:lumMod val="85000"/>
                  <a:lumOff val="15000"/>
                </a:schemeClr>
              </a:solidFill>
              <a:latin typeface="Elephant" panose="02020904090505020303" pitchFamily="18" charset="0"/>
            </a:endParaRPr>
          </a:p>
        </p:txBody>
      </p:sp>
      <p:sp>
        <p:nvSpPr>
          <p:cNvPr id="32" name="TextBox 31"/>
          <p:cNvSpPr txBox="1"/>
          <p:nvPr/>
        </p:nvSpPr>
        <p:spPr>
          <a:xfrm>
            <a:off x="9596283" y="4609928"/>
            <a:ext cx="2017668" cy="461665"/>
          </a:xfrm>
          <a:prstGeom prst="rect">
            <a:avLst/>
          </a:prstGeom>
          <a:noFill/>
        </p:spPr>
        <p:txBody>
          <a:bodyPr wrap="none" rtlCol="0">
            <a:spAutoFit/>
          </a:bodyPr>
          <a:lstStyle/>
          <a:p>
            <a:pPr algn="r"/>
            <a:r>
              <a:rPr lang="en-US" sz="2400" i="1" spc="-150" dirty="0">
                <a:solidFill>
                  <a:schemeClr val="tx1">
                    <a:lumMod val="85000"/>
                    <a:lumOff val="15000"/>
                  </a:schemeClr>
                </a:solidFill>
                <a:latin typeface="Cambria" panose="02040503050406030204" pitchFamily="18" charset="0"/>
              </a:rPr>
              <a:t>s</a:t>
            </a:r>
            <a:r>
              <a:rPr lang="en-US" sz="2400" i="1" spc="-150" dirty="0" smtClean="0">
                <a:solidFill>
                  <a:schemeClr val="tx1">
                    <a:lumMod val="85000"/>
                    <a:lumOff val="15000"/>
                  </a:schemeClr>
                </a:solidFill>
                <a:latin typeface="Cambria" panose="02040503050406030204" pitchFamily="18" charset="0"/>
              </a:rPr>
              <a:t>pecial interview</a:t>
            </a:r>
            <a:endParaRPr lang="en-US" sz="2400" i="1" spc="-150" dirty="0">
              <a:solidFill>
                <a:schemeClr val="tx1">
                  <a:lumMod val="85000"/>
                  <a:lumOff val="15000"/>
                </a:schemeClr>
              </a:solidFill>
              <a:latin typeface="Cambria" panose="02040503050406030204" pitchFamily="18" charset="0"/>
            </a:endParaRPr>
          </a:p>
        </p:txBody>
      </p:sp>
      <p:sp>
        <p:nvSpPr>
          <p:cNvPr id="11" name="TextBox 10"/>
          <p:cNvSpPr txBox="1"/>
          <p:nvPr/>
        </p:nvSpPr>
        <p:spPr>
          <a:xfrm>
            <a:off x="99519" y="5334000"/>
            <a:ext cx="891591" cy="246221"/>
          </a:xfrm>
          <a:prstGeom prst="rect">
            <a:avLst/>
          </a:prstGeom>
          <a:noFill/>
        </p:spPr>
        <p:txBody>
          <a:bodyPr wrap="none" rtlCol="0">
            <a:spAutoFit/>
          </a:bodyPr>
          <a:lstStyle/>
          <a:p>
            <a:r>
              <a:rPr lang="en-US" sz="1000" i="1" dirty="0" smtClean="0">
                <a:latin typeface="Georgia" panose="02040502050405020303" pitchFamily="18" charset="0"/>
              </a:rPr>
              <a:t>Designed by</a:t>
            </a:r>
            <a:endParaRPr lang="en-US" sz="1000" i="1" dirty="0">
              <a:latin typeface="Georgia" panose="02040502050405020303" pitchFamily="18" charset="0"/>
            </a:endParaRPr>
          </a:p>
        </p:txBody>
      </p:sp>
      <p:sp>
        <p:nvSpPr>
          <p:cNvPr id="12" name="Rectangle 11"/>
          <p:cNvSpPr/>
          <p:nvPr/>
        </p:nvSpPr>
        <p:spPr>
          <a:xfrm>
            <a:off x="81036" y="5476160"/>
            <a:ext cx="1566454" cy="307777"/>
          </a:xfrm>
          <a:prstGeom prst="rect">
            <a:avLst/>
          </a:prstGeom>
        </p:spPr>
        <p:txBody>
          <a:bodyPr wrap="none">
            <a:spAutoFit/>
          </a:bodyPr>
          <a:lstStyle/>
          <a:p>
            <a:r>
              <a:rPr lang="en-US" sz="1400" i="1" dirty="0" err="1" smtClean="0">
                <a:latin typeface="Georgia" panose="02040502050405020303" pitchFamily="18" charset="0"/>
              </a:rPr>
              <a:t>Timur</a:t>
            </a:r>
            <a:r>
              <a:rPr lang="en-US" sz="1400" i="1" dirty="0" smtClean="0">
                <a:latin typeface="Georgia" panose="02040502050405020303" pitchFamily="18" charset="0"/>
              </a:rPr>
              <a:t> Rodriguez</a:t>
            </a:r>
            <a:endParaRPr lang="en-US" sz="1400" i="1" dirty="0">
              <a:latin typeface="Georgia" panose="02040502050405020303" pitchFamily="18" charset="0"/>
            </a:endParaRPr>
          </a:p>
        </p:txBody>
      </p:sp>
      <p:sp>
        <p:nvSpPr>
          <p:cNvPr id="15" name="TextBox 14"/>
          <p:cNvSpPr txBox="1"/>
          <p:nvPr/>
        </p:nvSpPr>
        <p:spPr>
          <a:xfrm>
            <a:off x="9005613" y="3281207"/>
            <a:ext cx="2627642" cy="1200329"/>
          </a:xfrm>
          <a:prstGeom prst="rect">
            <a:avLst/>
          </a:prstGeom>
          <a:noFill/>
        </p:spPr>
        <p:txBody>
          <a:bodyPr wrap="none" rtlCol="0">
            <a:spAutoFit/>
          </a:bodyPr>
          <a:lstStyle/>
          <a:p>
            <a:pPr algn="r"/>
            <a:r>
              <a:rPr lang="en-US" sz="7200" spc="-300" dirty="0" err="1" smtClean="0">
                <a:solidFill>
                  <a:schemeClr val="tx1">
                    <a:lumMod val="85000"/>
                    <a:lumOff val="15000"/>
                  </a:schemeClr>
                </a:solidFill>
                <a:latin typeface="Elephant" panose="02020904090505020303" pitchFamily="18" charset="0"/>
              </a:rPr>
              <a:t>timur</a:t>
            </a:r>
            <a:endParaRPr lang="en-US" sz="7200" spc="-300" dirty="0">
              <a:solidFill>
                <a:schemeClr val="tx1">
                  <a:lumMod val="85000"/>
                  <a:lumOff val="15000"/>
                </a:schemeClr>
              </a:solidFill>
              <a:latin typeface="Elephant" panose="02020904090505020303" pitchFamily="18" charset="0"/>
            </a:endParaRPr>
          </a:p>
        </p:txBody>
      </p:sp>
      <p:sp>
        <p:nvSpPr>
          <p:cNvPr id="16" name="Rectangle 15"/>
          <p:cNvSpPr/>
          <p:nvPr/>
        </p:nvSpPr>
        <p:spPr>
          <a:xfrm>
            <a:off x="6631466" y="5058893"/>
            <a:ext cx="5014436" cy="1615827"/>
          </a:xfrm>
          <a:prstGeom prst="rect">
            <a:avLst/>
          </a:prstGeom>
        </p:spPr>
        <p:txBody>
          <a:bodyPr wrap="square">
            <a:spAutoFit/>
          </a:bodyPr>
          <a:lstStyle/>
          <a:p>
            <a:pPr algn="just"/>
            <a:r>
              <a:rPr lang="en-US" sz="1100" kern="3000" spc="31"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1" dirty="0" err="1">
                <a:solidFill>
                  <a:schemeClr val="tx1">
                    <a:lumMod val="85000"/>
                    <a:lumOff val="15000"/>
                  </a:schemeClr>
                </a:solidFill>
                <a:latin typeface="Liberation Sans" panose="020B0604020202020204" pitchFamily="34" charset="0"/>
              </a:rPr>
              <a:t>Neue</a:t>
            </a:r>
            <a:r>
              <a:rPr lang="en-US" sz="1100" kern="3000" spc="31"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endParaRPr lang="en-US" sz="1100" kern="3000" spc="31" dirty="0">
              <a:solidFill>
                <a:schemeClr val="tx1">
                  <a:lumMod val="85000"/>
                  <a:lumOff val="15000"/>
                </a:schemeClr>
              </a:solidFill>
              <a:latin typeface="Liberation Sans" panose="020B0604020202020204" pitchFamily="34" charset="0"/>
            </a:endParaRPr>
          </a:p>
        </p:txBody>
      </p:sp>
      <p:cxnSp>
        <p:nvCxnSpPr>
          <p:cNvPr id="20" name="Straight Connector 19"/>
          <p:cNvCxnSpPr/>
          <p:nvPr/>
        </p:nvCxnSpPr>
        <p:spPr>
          <a:xfrm flipH="1">
            <a:off x="-167162" y="431799"/>
            <a:ext cx="1126052" cy="4639794"/>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flipH="1">
            <a:off x="6567965" y="-952500"/>
            <a:ext cx="3598163" cy="4119407"/>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4769913" y="1697753"/>
            <a:ext cx="1389587" cy="3555487"/>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34" name="Diagram 33"/>
          <p:cNvGraphicFramePr/>
          <p:nvPr/>
        </p:nvGraphicFramePr>
        <p:xfrm>
          <a:off x="8373249" y="419727"/>
          <a:ext cx="5002547" cy="26187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 name="Parallelogram 18"/>
          <p:cNvSpPr/>
          <p:nvPr/>
        </p:nvSpPr>
        <p:spPr>
          <a:xfrm>
            <a:off x="-3010073" y="431799"/>
            <a:ext cx="3968963" cy="4181475"/>
          </a:xfrm>
          <a:prstGeom prst="parallelogram">
            <a:avLst>
              <a:gd name="adj" fmla="val 25622"/>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rallelogram 1"/>
          <p:cNvSpPr/>
          <p:nvPr/>
        </p:nvSpPr>
        <p:spPr>
          <a:xfrm>
            <a:off x="-1219200" y="314325"/>
            <a:ext cx="2438400" cy="1457325"/>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平行四边形 4"/>
          <p:cNvSpPr/>
          <p:nvPr/>
        </p:nvSpPr>
        <p:spPr>
          <a:xfrm>
            <a:off x="5713095" y="2908300"/>
            <a:ext cx="1864360" cy="1330325"/>
          </a:xfrm>
          <a:prstGeom prst="parallelogram">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平行四边形 5"/>
          <p:cNvSpPr/>
          <p:nvPr/>
        </p:nvSpPr>
        <p:spPr>
          <a:xfrm>
            <a:off x="5163820" y="4361815"/>
            <a:ext cx="1467485" cy="1047115"/>
          </a:xfrm>
          <a:prstGeom prst="parallelogram">
            <a:avLst/>
          </a:prstGeom>
          <a:blipFill rotWithShape="1">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750" fill="hold"/>
                                        <p:tgtEl>
                                          <p:spTgt spid="26"/>
                                        </p:tgtEl>
                                        <p:attrNameLst>
                                          <p:attrName>ppt_x</p:attrName>
                                        </p:attrNameLst>
                                      </p:cBhvr>
                                      <p:tavLst>
                                        <p:tav tm="0">
                                          <p:val>
                                            <p:strVal val="#ppt_x"/>
                                          </p:val>
                                        </p:tav>
                                        <p:tav tm="100000">
                                          <p:val>
                                            <p:strVal val="#ppt_x"/>
                                          </p:val>
                                        </p:tav>
                                      </p:tavLst>
                                    </p:anim>
                                    <p:anim calcmode="lin" valueType="num">
                                      <p:cBhvr additive="base">
                                        <p:cTn id="16" dur="75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750" fill="hold"/>
                                        <p:tgtEl>
                                          <p:spTgt spid="28"/>
                                        </p:tgtEl>
                                        <p:attrNameLst>
                                          <p:attrName>ppt_x</p:attrName>
                                        </p:attrNameLst>
                                      </p:cBhvr>
                                      <p:tavLst>
                                        <p:tav tm="0">
                                          <p:val>
                                            <p:strVal val="#ppt_x"/>
                                          </p:val>
                                        </p:tav>
                                        <p:tav tm="100000">
                                          <p:val>
                                            <p:strVal val="#ppt_x"/>
                                          </p:val>
                                        </p:tav>
                                      </p:tavLst>
                                    </p:anim>
                                    <p:anim calcmode="lin" valueType="num">
                                      <p:cBhvr additive="base">
                                        <p:cTn id="20" dur="750" fill="hold"/>
                                        <p:tgtEl>
                                          <p:spTgt spid="28"/>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childTnLst>
                          </p:cTn>
                        </p:par>
                        <p:par>
                          <p:cTn id="25" fill="hold">
                            <p:stCondLst>
                              <p:cond delay="1500"/>
                            </p:stCondLst>
                            <p:childTnLst>
                              <p:par>
                                <p:cTn id="26" presetID="2" presetClass="entr" presetSubtype="4" decel="10000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750" fill="hold"/>
                                        <p:tgtEl>
                                          <p:spTgt spid="20"/>
                                        </p:tgtEl>
                                        <p:attrNameLst>
                                          <p:attrName>ppt_x</p:attrName>
                                        </p:attrNameLst>
                                      </p:cBhvr>
                                      <p:tavLst>
                                        <p:tav tm="0">
                                          <p:val>
                                            <p:strVal val="#ppt_x"/>
                                          </p:val>
                                        </p:tav>
                                        <p:tav tm="100000">
                                          <p:val>
                                            <p:strVal val="#ppt_x"/>
                                          </p:val>
                                        </p:tav>
                                      </p:tavLst>
                                    </p:anim>
                                    <p:anim calcmode="lin" valueType="num">
                                      <p:cBhvr additive="base">
                                        <p:cTn id="29" dur="75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750" fill="hold"/>
                                        <p:tgtEl>
                                          <p:spTgt spid="25"/>
                                        </p:tgtEl>
                                        <p:attrNameLst>
                                          <p:attrName>ppt_x</p:attrName>
                                        </p:attrNameLst>
                                      </p:cBhvr>
                                      <p:tavLst>
                                        <p:tav tm="0">
                                          <p:val>
                                            <p:strVal val="#ppt_x"/>
                                          </p:val>
                                        </p:tav>
                                        <p:tav tm="100000">
                                          <p:val>
                                            <p:strVal val="#ppt_x"/>
                                          </p:val>
                                        </p:tav>
                                      </p:tavLst>
                                    </p:anim>
                                    <p:anim calcmode="lin" valueType="num">
                                      <p:cBhvr additive="base">
                                        <p:cTn id="33" dur="75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750" fill="hold"/>
                                        <p:tgtEl>
                                          <p:spTgt spid="4"/>
                                        </p:tgtEl>
                                        <p:attrNameLst>
                                          <p:attrName>ppt_x</p:attrName>
                                        </p:attrNameLst>
                                      </p:cBhvr>
                                      <p:tavLst>
                                        <p:tav tm="0">
                                          <p:val>
                                            <p:strVal val="#ppt_x"/>
                                          </p:val>
                                        </p:tav>
                                        <p:tav tm="100000">
                                          <p:val>
                                            <p:strVal val="#ppt_x"/>
                                          </p:val>
                                        </p:tav>
                                      </p:tavLst>
                                    </p:anim>
                                    <p:anim calcmode="lin" valueType="num">
                                      <p:cBhvr additive="base">
                                        <p:cTn id="37" dur="750" fill="hold"/>
                                        <p:tgtEl>
                                          <p:spTgt spid="4"/>
                                        </p:tgtEl>
                                        <p:attrNameLst>
                                          <p:attrName>ppt_y</p:attrName>
                                        </p:attrNameLst>
                                      </p:cBhvr>
                                      <p:tavLst>
                                        <p:tav tm="0">
                                          <p:val>
                                            <p:strVal val="1+#ppt_h/2"/>
                                          </p:val>
                                        </p:tav>
                                        <p:tav tm="100000">
                                          <p:val>
                                            <p:strVal val="#ppt_y"/>
                                          </p:val>
                                        </p:tav>
                                      </p:tavLst>
                                    </p:anim>
                                  </p:childTnLst>
                                </p:cTn>
                              </p:par>
                              <p:par>
                                <p:cTn id="38" presetID="2" presetClass="entr" presetSubtype="4" decel="100000"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750" fill="hold"/>
                                        <p:tgtEl>
                                          <p:spTgt spid="29"/>
                                        </p:tgtEl>
                                        <p:attrNameLst>
                                          <p:attrName>ppt_x</p:attrName>
                                        </p:attrNameLst>
                                      </p:cBhvr>
                                      <p:tavLst>
                                        <p:tav tm="0">
                                          <p:val>
                                            <p:strVal val="#ppt_x"/>
                                          </p:val>
                                        </p:tav>
                                        <p:tav tm="100000">
                                          <p:val>
                                            <p:strVal val="#ppt_x"/>
                                          </p:val>
                                        </p:tav>
                                      </p:tavLst>
                                    </p:anim>
                                    <p:anim calcmode="lin" valueType="num">
                                      <p:cBhvr additive="base">
                                        <p:cTn id="41" dur="75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2" presetClass="entr" presetSubtype="8" decel="10000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750" fill="hold"/>
                                        <p:tgtEl>
                                          <p:spTgt spid="11"/>
                                        </p:tgtEl>
                                        <p:attrNameLst>
                                          <p:attrName>ppt_x</p:attrName>
                                        </p:attrNameLst>
                                      </p:cBhvr>
                                      <p:tavLst>
                                        <p:tav tm="0">
                                          <p:val>
                                            <p:strVal val="0-#ppt_w/2"/>
                                          </p:val>
                                        </p:tav>
                                        <p:tav tm="100000">
                                          <p:val>
                                            <p:strVal val="#ppt_x"/>
                                          </p:val>
                                        </p:tav>
                                      </p:tavLst>
                                    </p:anim>
                                    <p:anim calcmode="lin" valueType="num">
                                      <p:cBhvr additive="base">
                                        <p:cTn id="46" dur="750" fill="hold"/>
                                        <p:tgtEl>
                                          <p:spTgt spid="11"/>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 presetClass="entr" presetSubtype="8" decel="10000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750" fill="hold"/>
                                        <p:tgtEl>
                                          <p:spTgt spid="12"/>
                                        </p:tgtEl>
                                        <p:attrNameLst>
                                          <p:attrName>ppt_x</p:attrName>
                                        </p:attrNameLst>
                                      </p:cBhvr>
                                      <p:tavLst>
                                        <p:tav tm="0">
                                          <p:val>
                                            <p:strVal val="0-#ppt_w/2"/>
                                          </p:val>
                                        </p:tav>
                                        <p:tav tm="100000">
                                          <p:val>
                                            <p:strVal val="#ppt_x"/>
                                          </p:val>
                                        </p:tav>
                                      </p:tavLst>
                                    </p:anim>
                                    <p:anim calcmode="lin" valueType="num">
                                      <p:cBhvr additive="base">
                                        <p:cTn id="51" dur="750" fill="hold"/>
                                        <p:tgtEl>
                                          <p:spTgt spid="12"/>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2" presetClass="entr" presetSubtype="2" decel="10000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750" fill="hold"/>
                                        <p:tgtEl>
                                          <p:spTgt spid="15"/>
                                        </p:tgtEl>
                                        <p:attrNameLst>
                                          <p:attrName>ppt_x</p:attrName>
                                        </p:attrNameLst>
                                      </p:cBhvr>
                                      <p:tavLst>
                                        <p:tav tm="0">
                                          <p:val>
                                            <p:strVal val="1+#ppt_w/2"/>
                                          </p:val>
                                        </p:tav>
                                        <p:tav tm="100000">
                                          <p:val>
                                            <p:strVal val="#ppt_x"/>
                                          </p:val>
                                        </p:tav>
                                      </p:tavLst>
                                    </p:anim>
                                    <p:anim calcmode="lin" valueType="num">
                                      <p:cBhvr additive="base">
                                        <p:cTn id="56" dur="750" fill="hold"/>
                                        <p:tgtEl>
                                          <p:spTgt spid="15"/>
                                        </p:tgtEl>
                                        <p:attrNameLst>
                                          <p:attrName>ppt_y</p:attrName>
                                        </p:attrNameLst>
                                      </p:cBhvr>
                                      <p:tavLst>
                                        <p:tav tm="0">
                                          <p:val>
                                            <p:strVal val="#ppt_y"/>
                                          </p:val>
                                        </p:tav>
                                        <p:tav tm="100000">
                                          <p:val>
                                            <p:strVal val="#ppt_y"/>
                                          </p:val>
                                        </p:tav>
                                      </p:tavLst>
                                    </p:anim>
                                  </p:childTnLst>
                                </p:cTn>
                              </p:par>
                              <p:par>
                                <p:cTn id="57" presetID="2" presetClass="entr" presetSubtype="2" decel="100000" fill="hold" grpId="0" nodeType="withEffect">
                                  <p:stCondLst>
                                    <p:cond delay="25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750" fill="hold"/>
                                        <p:tgtEl>
                                          <p:spTgt spid="31"/>
                                        </p:tgtEl>
                                        <p:attrNameLst>
                                          <p:attrName>ppt_x</p:attrName>
                                        </p:attrNameLst>
                                      </p:cBhvr>
                                      <p:tavLst>
                                        <p:tav tm="0">
                                          <p:val>
                                            <p:strVal val="1+#ppt_w/2"/>
                                          </p:val>
                                        </p:tav>
                                        <p:tav tm="100000">
                                          <p:val>
                                            <p:strVal val="#ppt_x"/>
                                          </p:val>
                                        </p:tav>
                                      </p:tavLst>
                                    </p:anim>
                                    <p:anim calcmode="lin" valueType="num">
                                      <p:cBhvr additive="base">
                                        <p:cTn id="60" dur="750" fill="hold"/>
                                        <p:tgtEl>
                                          <p:spTgt spid="31"/>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p:stCondLst>
                                    <p:cond delay="50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750" fill="hold"/>
                                        <p:tgtEl>
                                          <p:spTgt spid="32"/>
                                        </p:tgtEl>
                                        <p:attrNameLst>
                                          <p:attrName>ppt_x</p:attrName>
                                        </p:attrNameLst>
                                      </p:cBhvr>
                                      <p:tavLst>
                                        <p:tav tm="0">
                                          <p:val>
                                            <p:strVal val="1+#ppt_w/2"/>
                                          </p:val>
                                        </p:tav>
                                        <p:tav tm="100000">
                                          <p:val>
                                            <p:strVal val="#ppt_x"/>
                                          </p:val>
                                        </p:tav>
                                      </p:tavLst>
                                    </p:anim>
                                    <p:anim calcmode="lin" valueType="num">
                                      <p:cBhvr additive="base">
                                        <p:cTn id="64" dur="750" fill="hold"/>
                                        <p:tgtEl>
                                          <p:spTgt spid="32"/>
                                        </p:tgtEl>
                                        <p:attrNameLst>
                                          <p:attrName>ppt_y</p:attrName>
                                        </p:attrNameLst>
                                      </p:cBhvr>
                                      <p:tavLst>
                                        <p:tav tm="0">
                                          <p:val>
                                            <p:strVal val="#ppt_y"/>
                                          </p:val>
                                        </p:tav>
                                        <p:tav tm="100000">
                                          <p:val>
                                            <p:strVal val="#ppt_y"/>
                                          </p:val>
                                        </p:tav>
                                      </p:tavLst>
                                    </p:anim>
                                  </p:childTnLst>
                                </p:cTn>
                              </p:par>
                              <p:par>
                                <p:cTn id="65" presetID="2" presetClass="entr" presetSubtype="2" decel="100000" fill="hold" grpId="0" nodeType="withEffect">
                                  <p:stCondLst>
                                    <p:cond delay="75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750" fill="hold"/>
                                        <p:tgtEl>
                                          <p:spTgt spid="16"/>
                                        </p:tgtEl>
                                        <p:attrNameLst>
                                          <p:attrName>ppt_x</p:attrName>
                                        </p:attrNameLst>
                                      </p:cBhvr>
                                      <p:tavLst>
                                        <p:tav tm="0">
                                          <p:val>
                                            <p:strVal val="1+#ppt_w/2"/>
                                          </p:val>
                                        </p:tav>
                                        <p:tav tm="100000">
                                          <p:val>
                                            <p:strVal val="#ppt_x"/>
                                          </p:val>
                                        </p:tav>
                                      </p:tavLst>
                                    </p:anim>
                                    <p:anim calcmode="lin" valueType="num">
                                      <p:cBhvr additive="base">
                                        <p:cTn id="68" dur="75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3"/>
                                        </p:tgtEl>
                                        <p:attrNameLst>
                                          <p:attrName>style.visibility</p:attrName>
                                        </p:attrNameLst>
                                      </p:cBhvr>
                                      <p:to>
                                        <p:strVal val="visible"/>
                                      </p:to>
                                    </p:set>
                                    <p:anim calcmode="lin" valueType="num">
                                      <p:cBhvr additive="base">
                                        <p:cTn id="73" dur="500" fill="hold"/>
                                        <p:tgtEl>
                                          <p:spTgt spid="3"/>
                                        </p:tgtEl>
                                        <p:attrNameLst>
                                          <p:attrName>ppt_x</p:attrName>
                                        </p:attrNameLst>
                                      </p:cBhvr>
                                      <p:tavLst>
                                        <p:tav tm="0">
                                          <p:val>
                                            <p:strVal val="0-#ppt_w/2"/>
                                          </p:val>
                                        </p:tav>
                                        <p:tav tm="100000">
                                          <p:val>
                                            <p:strVal val="#ppt_x"/>
                                          </p:val>
                                        </p:tav>
                                      </p:tavLst>
                                    </p:anim>
                                    <p:anim calcmode="lin" valueType="num">
                                      <p:cBhvr additive="base">
                                        <p:cTn id="7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1" fill="hold" grpId="0" nodeType="click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additive="base">
                                        <p:cTn id="79" dur="500" fill="hold"/>
                                        <p:tgtEl>
                                          <p:spTgt spid="5"/>
                                        </p:tgtEl>
                                        <p:attrNameLst>
                                          <p:attrName>ppt_x</p:attrName>
                                        </p:attrNameLst>
                                      </p:cBhvr>
                                      <p:tavLst>
                                        <p:tav tm="0">
                                          <p:val>
                                            <p:strVal val="#ppt_x"/>
                                          </p:val>
                                        </p:tav>
                                        <p:tav tm="100000">
                                          <p:val>
                                            <p:strVal val="#ppt_x"/>
                                          </p:val>
                                        </p:tav>
                                      </p:tavLst>
                                    </p:anim>
                                    <p:anim calcmode="lin" valueType="num">
                                      <p:cBhvr additive="base">
                                        <p:cTn id="8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6"/>
                                        </p:tgtEl>
                                        <p:attrNameLst>
                                          <p:attrName>style.visibility</p:attrName>
                                        </p:attrNameLst>
                                      </p:cBhvr>
                                      <p:to>
                                        <p:strVal val="visible"/>
                                      </p:to>
                                    </p:set>
                                    <p:anim calcmode="lin" valueType="num">
                                      <p:cBhvr additive="base">
                                        <p:cTn id="85" dur="500" fill="hold"/>
                                        <p:tgtEl>
                                          <p:spTgt spid="6"/>
                                        </p:tgtEl>
                                        <p:attrNameLst>
                                          <p:attrName>ppt_x</p:attrName>
                                        </p:attrNameLst>
                                      </p:cBhvr>
                                      <p:tavLst>
                                        <p:tav tm="0">
                                          <p:val>
                                            <p:strVal val="#ppt_x"/>
                                          </p:val>
                                        </p:tav>
                                        <p:tav tm="100000">
                                          <p:val>
                                            <p:strVal val="#ppt_x"/>
                                          </p:val>
                                        </p:tav>
                                      </p:tavLst>
                                    </p:anim>
                                    <p:anim calcmode="lin" valueType="num">
                                      <p:cBhvr additive="base">
                                        <p:cTn id="8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31" grpId="0"/>
      <p:bldP spid="32" grpId="0"/>
      <p:bldP spid="11" grpId="0"/>
      <p:bldP spid="12" grpId="0"/>
      <p:bldP spid="15" grpId="0"/>
      <p:bldP spid="16" grpId="0"/>
      <p:bldGraphic spid="34" grpId="0">
        <p:bldAsOne/>
      </p:bldGraphic>
      <p:bldP spid="19" grpId="0" animBg="1"/>
      <p:bldP spid="2" grpId="0" animBg="1"/>
      <p:bldP spid="3" grpId="0" bldLvl="0" animBg="1"/>
      <p:bldP spid="5" grpId="0" bldLvl="0" animBg="1"/>
      <p:bldP spid="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15" y="3074035"/>
            <a:ext cx="4834255" cy="35382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TextBox 15"/>
          <p:cNvSpPr txBox="1"/>
          <p:nvPr/>
        </p:nvSpPr>
        <p:spPr>
          <a:xfrm>
            <a:off x="350198" y="597772"/>
            <a:ext cx="5578015" cy="3170099"/>
          </a:xfrm>
          <a:prstGeom prst="rect">
            <a:avLst/>
          </a:prstGeom>
          <a:noFill/>
        </p:spPr>
        <p:txBody>
          <a:bodyPr wrap="square" rtlCol="0">
            <a:spAutoFit/>
          </a:bodyPr>
          <a:lstStyle/>
          <a:p>
            <a:pPr algn="ctr"/>
            <a:r>
              <a:rPr lang="en-US" sz="4000" kern="3000" dirty="0" smtClean="0">
                <a:solidFill>
                  <a:schemeClr val="tx1">
                    <a:lumMod val="85000"/>
                    <a:lumOff val="15000"/>
                  </a:schemeClr>
                </a:solidFill>
                <a:latin typeface="Elephant" panose="02020904090505020303" pitchFamily="18" charset="0"/>
              </a:rPr>
              <a:t>“Our passion may steer the project but the client is at the heart of everything we do.”</a:t>
            </a:r>
            <a:endParaRPr lang="en-US" sz="4000" kern="3000" dirty="0">
              <a:solidFill>
                <a:schemeClr val="tx1">
                  <a:lumMod val="85000"/>
                  <a:lumOff val="15000"/>
                </a:schemeClr>
              </a:solidFill>
              <a:latin typeface="Elephant" panose="02020904090505020303" pitchFamily="18" charset="0"/>
            </a:endParaRPr>
          </a:p>
        </p:txBody>
      </p:sp>
      <p:sp>
        <p:nvSpPr>
          <p:cNvPr id="21" name="Rectangle 20"/>
          <p:cNvSpPr/>
          <p:nvPr/>
        </p:nvSpPr>
        <p:spPr>
          <a:xfrm>
            <a:off x="6179005" y="901519"/>
            <a:ext cx="2800349" cy="769441"/>
          </a:xfrm>
          <a:prstGeom prst="rect">
            <a:avLst/>
          </a:prstGeom>
        </p:spPr>
        <p:txBody>
          <a:bodyPr wrap="square">
            <a:spAutoFit/>
          </a:bodyPr>
          <a:lstStyle/>
          <a:p>
            <a:pPr algn="just"/>
            <a:r>
              <a:rPr lang="en-US" sz="1100" kern="3000" spc="30" dirty="0" smtClean="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tx1">
                    <a:lumMod val="85000"/>
                    <a:lumOff val="15000"/>
                  </a:schemeClr>
                </a:solidFill>
                <a:latin typeface="Liberation Sans" panose="020B0604020202020204" pitchFamily="34" charset="0"/>
              </a:rPr>
              <a:t>Neue</a:t>
            </a:r>
            <a:r>
              <a:rPr lang="en-US" sz="1100" kern="3000" spc="30" dirty="0" smtClean="0">
                <a:solidFill>
                  <a:schemeClr val="tx1">
                    <a:lumMod val="85000"/>
                    <a:lumOff val="15000"/>
                  </a:schemeClr>
                </a:solidFill>
                <a:latin typeface="Liberation Sans" panose="020B0604020202020204" pitchFamily="34" charset="0"/>
              </a:rPr>
              <a:t> Swiss.</a:t>
            </a:r>
            <a:endParaRPr lang="en-US" sz="1100" kern="3000" spc="30" dirty="0">
              <a:solidFill>
                <a:schemeClr val="tx1">
                  <a:lumMod val="85000"/>
                  <a:lumOff val="15000"/>
                </a:schemeClr>
              </a:solidFill>
              <a:latin typeface="Liberation Sans" panose="020B0604020202020204" pitchFamily="34" charset="0"/>
            </a:endParaRPr>
          </a:p>
        </p:txBody>
      </p:sp>
      <p:sp>
        <p:nvSpPr>
          <p:cNvPr id="22" name="Rectangle 21"/>
          <p:cNvSpPr/>
          <p:nvPr/>
        </p:nvSpPr>
        <p:spPr>
          <a:xfrm>
            <a:off x="6192551" y="395879"/>
            <a:ext cx="2792859" cy="523220"/>
          </a:xfrm>
          <a:prstGeom prst="rect">
            <a:avLst/>
          </a:prstGeom>
        </p:spPr>
        <p:txBody>
          <a:bodyPr wrap="square">
            <a:spAutoFit/>
          </a:bodyPr>
          <a:lstStyle/>
          <a:p>
            <a:r>
              <a:rPr lang="en-US" sz="1400" b="1" dirty="0" smtClean="0">
                <a:latin typeface="Georgia" panose="02040502050405020303" pitchFamily="18" charset="0"/>
              </a:rPr>
              <a:t>Tell me something about yourself</a:t>
            </a:r>
            <a:endParaRPr lang="en-US" sz="1400" b="1" dirty="0">
              <a:solidFill>
                <a:schemeClr val="tx1">
                  <a:lumMod val="85000"/>
                  <a:lumOff val="15000"/>
                </a:schemeClr>
              </a:solidFill>
              <a:latin typeface="Georgia" panose="02040502050405020303" pitchFamily="18" charset="0"/>
            </a:endParaRPr>
          </a:p>
        </p:txBody>
      </p:sp>
      <p:sp>
        <p:nvSpPr>
          <p:cNvPr id="23" name="Rectangle 22"/>
          <p:cNvSpPr/>
          <p:nvPr/>
        </p:nvSpPr>
        <p:spPr>
          <a:xfrm>
            <a:off x="6179005" y="2134903"/>
            <a:ext cx="2800349" cy="769441"/>
          </a:xfrm>
          <a:prstGeom prst="rect">
            <a:avLst/>
          </a:prstGeom>
        </p:spPr>
        <p:txBody>
          <a:bodyPr wrap="square">
            <a:spAutoFit/>
          </a:bodyPr>
          <a:lstStyle/>
          <a:p>
            <a:pPr algn="just"/>
            <a:r>
              <a:rPr lang="en-US" sz="1100" kern="3000" spc="30" dirty="0" smtClean="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tx1">
                    <a:lumMod val="85000"/>
                    <a:lumOff val="15000"/>
                  </a:schemeClr>
                </a:solidFill>
                <a:latin typeface="Liberation Sans" panose="020B0604020202020204" pitchFamily="34" charset="0"/>
              </a:rPr>
              <a:t>Neue</a:t>
            </a:r>
            <a:r>
              <a:rPr lang="en-US" sz="1100" kern="3000" spc="30" dirty="0" smtClean="0">
                <a:solidFill>
                  <a:schemeClr val="tx1">
                    <a:lumMod val="85000"/>
                    <a:lumOff val="15000"/>
                  </a:schemeClr>
                </a:solidFill>
                <a:latin typeface="Liberation Sans" panose="020B0604020202020204" pitchFamily="34" charset="0"/>
              </a:rPr>
              <a:t> Swiss.</a:t>
            </a:r>
            <a:endParaRPr lang="en-US" sz="1100" kern="3000" spc="30" dirty="0">
              <a:solidFill>
                <a:schemeClr val="tx1">
                  <a:lumMod val="85000"/>
                  <a:lumOff val="15000"/>
                </a:schemeClr>
              </a:solidFill>
              <a:latin typeface="Liberation Sans" panose="020B0604020202020204" pitchFamily="34" charset="0"/>
            </a:endParaRPr>
          </a:p>
        </p:txBody>
      </p:sp>
      <p:sp>
        <p:nvSpPr>
          <p:cNvPr id="24" name="Rectangle 23"/>
          <p:cNvSpPr/>
          <p:nvPr/>
        </p:nvSpPr>
        <p:spPr>
          <a:xfrm>
            <a:off x="6192551" y="1683038"/>
            <a:ext cx="2792859" cy="523220"/>
          </a:xfrm>
          <a:prstGeom prst="rect">
            <a:avLst/>
          </a:prstGeom>
        </p:spPr>
        <p:txBody>
          <a:bodyPr wrap="square">
            <a:spAutoFit/>
          </a:bodyPr>
          <a:lstStyle/>
          <a:p>
            <a:r>
              <a:rPr lang="en-US" sz="1400" b="1" dirty="0" smtClean="0">
                <a:latin typeface="Georgia" panose="02040502050405020303" pitchFamily="18" charset="0"/>
              </a:rPr>
              <a:t>Why do you want to join this company?</a:t>
            </a:r>
            <a:endParaRPr lang="en-US" sz="1400" b="1" dirty="0">
              <a:solidFill>
                <a:schemeClr val="tx1">
                  <a:lumMod val="85000"/>
                  <a:lumOff val="15000"/>
                </a:schemeClr>
              </a:solidFill>
              <a:latin typeface="Georgia" panose="02040502050405020303" pitchFamily="18" charset="0"/>
            </a:endParaRPr>
          </a:p>
        </p:txBody>
      </p:sp>
      <p:sp>
        <p:nvSpPr>
          <p:cNvPr id="25" name="Rectangle 24"/>
          <p:cNvSpPr/>
          <p:nvPr/>
        </p:nvSpPr>
        <p:spPr>
          <a:xfrm>
            <a:off x="6179005" y="3389039"/>
            <a:ext cx="2800349" cy="769441"/>
          </a:xfrm>
          <a:prstGeom prst="rect">
            <a:avLst/>
          </a:prstGeom>
        </p:spPr>
        <p:txBody>
          <a:bodyPr wrap="square">
            <a:spAutoFit/>
          </a:bodyPr>
          <a:lstStyle/>
          <a:p>
            <a:pPr algn="just"/>
            <a:r>
              <a:rPr lang="en-US" sz="1100" kern="3000" spc="30" dirty="0" smtClean="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tx1">
                    <a:lumMod val="85000"/>
                    <a:lumOff val="15000"/>
                  </a:schemeClr>
                </a:solidFill>
                <a:latin typeface="Liberation Sans" panose="020B0604020202020204" pitchFamily="34" charset="0"/>
              </a:rPr>
              <a:t>Neue</a:t>
            </a:r>
            <a:r>
              <a:rPr lang="en-US" sz="1100" kern="3000" spc="30" dirty="0" smtClean="0">
                <a:solidFill>
                  <a:schemeClr val="tx1">
                    <a:lumMod val="85000"/>
                    <a:lumOff val="15000"/>
                  </a:schemeClr>
                </a:solidFill>
                <a:latin typeface="Liberation Sans" panose="020B0604020202020204" pitchFamily="34" charset="0"/>
              </a:rPr>
              <a:t> Swiss.</a:t>
            </a:r>
            <a:endParaRPr lang="en-US" sz="1100" kern="3000" spc="30" dirty="0">
              <a:solidFill>
                <a:schemeClr val="tx1">
                  <a:lumMod val="85000"/>
                  <a:lumOff val="15000"/>
                </a:schemeClr>
              </a:solidFill>
              <a:latin typeface="Liberation Sans" panose="020B0604020202020204" pitchFamily="34" charset="0"/>
            </a:endParaRPr>
          </a:p>
        </p:txBody>
      </p:sp>
      <p:sp>
        <p:nvSpPr>
          <p:cNvPr id="33" name="Rectangle 32"/>
          <p:cNvSpPr/>
          <p:nvPr/>
        </p:nvSpPr>
        <p:spPr>
          <a:xfrm>
            <a:off x="6192551" y="2909950"/>
            <a:ext cx="2792859" cy="523220"/>
          </a:xfrm>
          <a:prstGeom prst="rect">
            <a:avLst/>
          </a:prstGeom>
        </p:spPr>
        <p:txBody>
          <a:bodyPr wrap="square">
            <a:spAutoFit/>
          </a:bodyPr>
          <a:lstStyle/>
          <a:p>
            <a:r>
              <a:rPr lang="en-US" sz="1400" b="1" dirty="0" smtClean="0">
                <a:latin typeface="Georgia" panose="02040502050405020303" pitchFamily="18" charset="0"/>
              </a:rPr>
              <a:t>Why are you looking for a new job?</a:t>
            </a:r>
            <a:endParaRPr lang="en-US" sz="1400" b="1" dirty="0">
              <a:solidFill>
                <a:schemeClr val="tx1">
                  <a:lumMod val="85000"/>
                  <a:lumOff val="15000"/>
                </a:schemeClr>
              </a:solidFill>
              <a:latin typeface="Georgia" panose="02040502050405020303" pitchFamily="18" charset="0"/>
            </a:endParaRPr>
          </a:p>
        </p:txBody>
      </p:sp>
      <p:sp>
        <p:nvSpPr>
          <p:cNvPr id="34" name="Rectangle 33"/>
          <p:cNvSpPr/>
          <p:nvPr/>
        </p:nvSpPr>
        <p:spPr>
          <a:xfrm>
            <a:off x="6179005" y="4619516"/>
            <a:ext cx="2800349" cy="1107996"/>
          </a:xfrm>
          <a:prstGeom prst="rect">
            <a:avLst/>
          </a:prstGeom>
        </p:spPr>
        <p:txBody>
          <a:bodyPr wrap="square">
            <a:spAutoFit/>
          </a:bodyPr>
          <a:lstStyle/>
          <a:p>
            <a:pPr algn="just"/>
            <a:r>
              <a:rPr lang="en-US" sz="1100" kern="3000" spc="30" dirty="0">
                <a:solidFill>
                  <a:schemeClr val="tx1">
                    <a:lumMod val="85000"/>
                    <a:lumOff val="15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endParaRPr lang="en-US" sz="1100" kern="3000" spc="30" dirty="0">
              <a:solidFill>
                <a:schemeClr val="tx1">
                  <a:lumMod val="85000"/>
                  <a:lumOff val="15000"/>
                </a:schemeClr>
              </a:solidFill>
              <a:latin typeface="Liberation Sans" panose="020B0604020202020204" pitchFamily="34" charset="0"/>
            </a:endParaRPr>
          </a:p>
        </p:txBody>
      </p:sp>
      <p:sp>
        <p:nvSpPr>
          <p:cNvPr id="35" name="Rectangle 34"/>
          <p:cNvSpPr/>
          <p:nvPr/>
        </p:nvSpPr>
        <p:spPr>
          <a:xfrm>
            <a:off x="6192551" y="4154880"/>
            <a:ext cx="2792859" cy="523220"/>
          </a:xfrm>
          <a:prstGeom prst="rect">
            <a:avLst/>
          </a:prstGeom>
        </p:spPr>
        <p:txBody>
          <a:bodyPr wrap="square">
            <a:spAutoFit/>
          </a:bodyPr>
          <a:lstStyle/>
          <a:p>
            <a:r>
              <a:rPr lang="en-US" sz="1400" b="1" dirty="0" smtClean="0">
                <a:latin typeface="Georgia" panose="02040502050405020303" pitchFamily="18" charset="0"/>
              </a:rPr>
              <a:t>What kind of position are you looking for?</a:t>
            </a:r>
            <a:endParaRPr lang="en-US" sz="1400" b="1" dirty="0">
              <a:solidFill>
                <a:schemeClr val="tx1">
                  <a:lumMod val="85000"/>
                  <a:lumOff val="15000"/>
                </a:schemeClr>
              </a:solidFill>
              <a:latin typeface="Georgia" panose="02040502050405020303" pitchFamily="18" charset="0"/>
            </a:endParaRPr>
          </a:p>
        </p:txBody>
      </p:sp>
      <p:sp>
        <p:nvSpPr>
          <p:cNvPr id="36" name="Rectangle 35"/>
          <p:cNvSpPr/>
          <p:nvPr/>
        </p:nvSpPr>
        <p:spPr>
          <a:xfrm>
            <a:off x="9220201" y="899444"/>
            <a:ext cx="2800349" cy="1785104"/>
          </a:xfrm>
          <a:prstGeom prst="rect">
            <a:avLst/>
          </a:prstGeom>
        </p:spPr>
        <p:txBody>
          <a:bodyPr wrap="square">
            <a:spAutoFit/>
          </a:bodyPr>
          <a:lstStyle/>
          <a:p>
            <a:pPr algn="just"/>
            <a:r>
              <a:rPr lang="en-US" sz="1100" kern="3000" spc="30"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tx1">
                    <a:lumMod val="85000"/>
                    <a:lumOff val="15000"/>
                  </a:schemeClr>
                </a:solidFill>
                <a:latin typeface="Liberation Sans" panose="020B0604020202020204" pitchFamily="34" charset="0"/>
              </a:rPr>
              <a:t>Neue</a:t>
            </a:r>
            <a:r>
              <a:rPr lang="en-US" sz="1100" kern="3000" spc="30"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endParaRPr lang="en-US" sz="1100" kern="3000" spc="30" dirty="0">
              <a:solidFill>
                <a:schemeClr val="tx1">
                  <a:lumMod val="85000"/>
                  <a:lumOff val="15000"/>
                </a:schemeClr>
              </a:solidFill>
              <a:latin typeface="Liberation Sans" panose="020B0604020202020204" pitchFamily="34" charset="0"/>
            </a:endParaRPr>
          </a:p>
        </p:txBody>
      </p:sp>
      <p:sp>
        <p:nvSpPr>
          <p:cNvPr id="37" name="Rectangle 36"/>
          <p:cNvSpPr/>
          <p:nvPr/>
        </p:nvSpPr>
        <p:spPr>
          <a:xfrm>
            <a:off x="9233747" y="401964"/>
            <a:ext cx="2792859" cy="523220"/>
          </a:xfrm>
          <a:prstGeom prst="rect">
            <a:avLst/>
          </a:prstGeom>
        </p:spPr>
        <p:txBody>
          <a:bodyPr wrap="square">
            <a:spAutoFit/>
          </a:bodyPr>
          <a:lstStyle/>
          <a:p>
            <a:r>
              <a:rPr lang="en-US" sz="1400" b="1" dirty="0" smtClean="0">
                <a:latin typeface="Georgia" panose="02040502050405020303" pitchFamily="18" charset="0"/>
              </a:rPr>
              <a:t>What do you consider your strengths and weaknesses?</a:t>
            </a:r>
            <a:endParaRPr lang="en-US" sz="1400" b="1" dirty="0">
              <a:solidFill>
                <a:schemeClr val="tx1">
                  <a:lumMod val="85000"/>
                  <a:lumOff val="15000"/>
                </a:schemeClr>
              </a:solidFill>
              <a:latin typeface="Georgia" panose="02040502050405020303" pitchFamily="18" charset="0"/>
            </a:endParaRPr>
          </a:p>
        </p:txBody>
      </p:sp>
      <p:sp>
        <p:nvSpPr>
          <p:cNvPr id="31" name="TextBox 30"/>
          <p:cNvSpPr txBox="1"/>
          <p:nvPr/>
        </p:nvSpPr>
        <p:spPr>
          <a:xfrm>
            <a:off x="6179005" y="5524793"/>
            <a:ext cx="5519974" cy="1569660"/>
          </a:xfrm>
          <a:prstGeom prst="rect">
            <a:avLst/>
          </a:prstGeom>
          <a:noFill/>
        </p:spPr>
        <p:txBody>
          <a:bodyPr wrap="none" rtlCol="0">
            <a:spAutoFit/>
          </a:bodyPr>
          <a:lstStyle/>
          <a:p>
            <a:pPr algn="r"/>
            <a:r>
              <a:rPr lang="en-US" sz="9600" spc="-300" dirty="0" smtClean="0">
                <a:solidFill>
                  <a:schemeClr val="tx1">
                    <a:lumMod val="85000"/>
                    <a:lumOff val="15000"/>
                  </a:schemeClr>
                </a:solidFill>
                <a:latin typeface="Elephant" panose="02020904090505020303" pitchFamily="18" charset="0"/>
              </a:rPr>
              <a:t>interview</a:t>
            </a:r>
            <a:endParaRPr lang="en-US" sz="9600" spc="-300" dirty="0">
              <a:solidFill>
                <a:schemeClr val="tx1">
                  <a:lumMod val="85000"/>
                  <a:lumOff val="15000"/>
                </a:schemeClr>
              </a:solidFill>
              <a:latin typeface="Elephant" panose="02020904090505020303" pitchFamily="18" charset="0"/>
            </a:endParaRPr>
          </a:p>
        </p:txBody>
      </p:sp>
      <p:sp>
        <p:nvSpPr>
          <p:cNvPr id="32" name="TextBox 31"/>
          <p:cNvSpPr txBox="1"/>
          <p:nvPr/>
        </p:nvSpPr>
        <p:spPr>
          <a:xfrm>
            <a:off x="7741337" y="5637155"/>
            <a:ext cx="1090363" cy="584775"/>
          </a:xfrm>
          <a:prstGeom prst="rect">
            <a:avLst/>
          </a:prstGeom>
          <a:noFill/>
        </p:spPr>
        <p:txBody>
          <a:bodyPr wrap="none" rtlCol="0">
            <a:spAutoFit/>
          </a:bodyPr>
          <a:lstStyle/>
          <a:p>
            <a:pPr algn="r"/>
            <a:r>
              <a:rPr lang="en-US" sz="3200" i="1" spc="-300" dirty="0" smtClean="0">
                <a:solidFill>
                  <a:schemeClr val="tx1">
                    <a:lumMod val="85000"/>
                    <a:lumOff val="15000"/>
                  </a:schemeClr>
                </a:solidFill>
                <a:latin typeface="Cambria" panose="02040503050406030204" pitchFamily="18" charset="0"/>
              </a:rPr>
              <a:t>special</a:t>
            </a:r>
            <a:endParaRPr lang="en-US" sz="3200" i="1" spc="-300" dirty="0">
              <a:solidFill>
                <a:schemeClr val="tx1">
                  <a:lumMod val="85000"/>
                  <a:lumOff val="15000"/>
                </a:schemeClr>
              </a:solidFill>
              <a:latin typeface="Cambria" panose="02040503050406030204" pitchFamily="18" charset="0"/>
            </a:endParaRPr>
          </a:p>
        </p:txBody>
      </p:sp>
      <p:sp>
        <p:nvSpPr>
          <p:cNvPr id="38" name="Rectangle 37"/>
          <p:cNvSpPr/>
          <p:nvPr/>
        </p:nvSpPr>
        <p:spPr>
          <a:xfrm>
            <a:off x="9170088" y="3169964"/>
            <a:ext cx="2800349" cy="769441"/>
          </a:xfrm>
          <a:prstGeom prst="rect">
            <a:avLst/>
          </a:prstGeom>
        </p:spPr>
        <p:txBody>
          <a:bodyPr wrap="square">
            <a:spAutoFit/>
          </a:bodyPr>
          <a:lstStyle/>
          <a:p>
            <a:pPr algn="just"/>
            <a:r>
              <a:rPr lang="en-US" sz="1100" kern="3000" spc="30" dirty="0" smtClean="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tx1">
                    <a:lumMod val="85000"/>
                    <a:lumOff val="15000"/>
                  </a:schemeClr>
                </a:solidFill>
                <a:latin typeface="Liberation Sans" panose="020B0604020202020204" pitchFamily="34" charset="0"/>
              </a:rPr>
              <a:t>Neue</a:t>
            </a:r>
            <a:r>
              <a:rPr lang="en-US" sz="1100" kern="3000" spc="30" dirty="0" smtClean="0">
                <a:solidFill>
                  <a:schemeClr val="tx1">
                    <a:lumMod val="85000"/>
                    <a:lumOff val="15000"/>
                  </a:schemeClr>
                </a:solidFill>
                <a:latin typeface="Liberation Sans" panose="020B0604020202020204" pitchFamily="34" charset="0"/>
              </a:rPr>
              <a:t> Swiss.</a:t>
            </a:r>
            <a:endParaRPr lang="en-US" sz="1100" kern="3000" spc="30" dirty="0">
              <a:solidFill>
                <a:schemeClr val="tx1">
                  <a:lumMod val="85000"/>
                  <a:lumOff val="15000"/>
                </a:schemeClr>
              </a:solidFill>
              <a:latin typeface="Liberation Sans" panose="020B0604020202020204" pitchFamily="34" charset="0"/>
            </a:endParaRPr>
          </a:p>
        </p:txBody>
      </p:sp>
      <p:sp>
        <p:nvSpPr>
          <p:cNvPr id="39" name="Rectangle 38"/>
          <p:cNvSpPr/>
          <p:nvPr/>
        </p:nvSpPr>
        <p:spPr>
          <a:xfrm>
            <a:off x="9183634" y="2690875"/>
            <a:ext cx="2792859" cy="523220"/>
          </a:xfrm>
          <a:prstGeom prst="rect">
            <a:avLst/>
          </a:prstGeom>
        </p:spPr>
        <p:txBody>
          <a:bodyPr wrap="square">
            <a:spAutoFit/>
          </a:bodyPr>
          <a:lstStyle/>
          <a:p>
            <a:r>
              <a:rPr lang="en-US" sz="1400" b="1" dirty="0" smtClean="0">
                <a:latin typeface="Georgia" panose="02040502050405020303" pitchFamily="18" charset="0"/>
              </a:rPr>
              <a:t>Why are you looking for a new job?</a:t>
            </a:r>
            <a:endParaRPr lang="en-US" sz="1400" b="1" dirty="0">
              <a:solidFill>
                <a:schemeClr val="tx1">
                  <a:lumMod val="85000"/>
                  <a:lumOff val="15000"/>
                </a:schemeClr>
              </a:solidFill>
              <a:latin typeface="Georgia" panose="02040502050405020303" pitchFamily="18" charset="0"/>
            </a:endParaRPr>
          </a:p>
        </p:txBody>
      </p:sp>
      <p:sp>
        <p:nvSpPr>
          <p:cNvPr id="40" name="Rectangle 39"/>
          <p:cNvSpPr/>
          <p:nvPr/>
        </p:nvSpPr>
        <p:spPr>
          <a:xfrm>
            <a:off x="9170088" y="4457591"/>
            <a:ext cx="2800349" cy="1107996"/>
          </a:xfrm>
          <a:prstGeom prst="rect">
            <a:avLst/>
          </a:prstGeom>
        </p:spPr>
        <p:txBody>
          <a:bodyPr wrap="square">
            <a:spAutoFit/>
          </a:bodyPr>
          <a:lstStyle/>
          <a:p>
            <a:pPr algn="just"/>
            <a:r>
              <a:rPr lang="en-US" sz="1100" kern="3000" spc="30" dirty="0">
                <a:solidFill>
                  <a:schemeClr val="tx1">
                    <a:lumMod val="85000"/>
                    <a:lumOff val="15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endParaRPr lang="en-US" sz="1100" kern="3000" spc="30" dirty="0">
              <a:solidFill>
                <a:schemeClr val="tx1">
                  <a:lumMod val="85000"/>
                  <a:lumOff val="15000"/>
                </a:schemeClr>
              </a:solidFill>
              <a:latin typeface="Liberation Sans" panose="020B0604020202020204" pitchFamily="34" charset="0"/>
            </a:endParaRPr>
          </a:p>
        </p:txBody>
      </p:sp>
      <p:sp>
        <p:nvSpPr>
          <p:cNvPr id="41" name="Rectangle 40"/>
          <p:cNvSpPr/>
          <p:nvPr/>
        </p:nvSpPr>
        <p:spPr>
          <a:xfrm>
            <a:off x="9183634" y="3992955"/>
            <a:ext cx="2792859" cy="523220"/>
          </a:xfrm>
          <a:prstGeom prst="rect">
            <a:avLst/>
          </a:prstGeom>
        </p:spPr>
        <p:txBody>
          <a:bodyPr wrap="square">
            <a:spAutoFit/>
          </a:bodyPr>
          <a:lstStyle/>
          <a:p>
            <a:r>
              <a:rPr lang="en-US" sz="1400" b="1" dirty="0" smtClean="0">
                <a:latin typeface="Georgia" panose="02040502050405020303" pitchFamily="18" charset="0"/>
              </a:rPr>
              <a:t>What kind of position are you looking for?</a:t>
            </a:r>
            <a:endParaRPr lang="en-US" sz="1400" b="1" dirty="0">
              <a:solidFill>
                <a:schemeClr val="tx1">
                  <a:lumMod val="85000"/>
                  <a:lumOff val="15000"/>
                </a:schemeClr>
              </a:solidFill>
              <a:latin typeface="Georgia" panose="02040502050405020303"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750" fill="hold"/>
                                        <p:tgtEl>
                                          <p:spTgt spid="31"/>
                                        </p:tgtEl>
                                        <p:attrNameLst>
                                          <p:attrName>ppt_x</p:attrName>
                                        </p:attrNameLst>
                                      </p:cBhvr>
                                      <p:tavLst>
                                        <p:tav tm="0">
                                          <p:val>
                                            <p:strVal val="#ppt_x"/>
                                          </p:val>
                                        </p:tav>
                                        <p:tav tm="100000">
                                          <p:val>
                                            <p:strVal val="#ppt_x"/>
                                          </p:val>
                                        </p:tav>
                                      </p:tavLst>
                                    </p:anim>
                                    <p:anim calcmode="lin" valueType="num">
                                      <p:cBhvr additive="base">
                                        <p:cTn id="16" dur="750" fill="hold"/>
                                        <p:tgtEl>
                                          <p:spTgt spid="3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2"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750" fill="hold"/>
                                        <p:tgtEl>
                                          <p:spTgt spid="22"/>
                                        </p:tgtEl>
                                        <p:attrNameLst>
                                          <p:attrName>ppt_x</p:attrName>
                                        </p:attrNameLst>
                                      </p:cBhvr>
                                      <p:tavLst>
                                        <p:tav tm="0">
                                          <p:val>
                                            <p:strVal val="1+#ppt_w/2"/>
                                          </p:val>
                                        </p:tav>
                                        <p:tav tm="100000">
                                          <p:val>
                                            <p:strVal val="#ppt_x"/>
                                          </p:val>
                                        </p:tav>
                                      </p:tavLst>
                                    </p:anim>
                                    <p:anim calcmode="lin" valueType="num">
                                      <p:cBhvr additive="base">
                                        <p:cTn id="21" dur="750" fill="hold"/>
                                        <p:tgtEl>
                                          <p:spTgt spid="22"/>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750" fill="hold"/>
                                        <p:tgtEl>
                                          <p:spTgt spid="21"/>
                                        </p:tgtEl>
                                        <p:attrNameLst>
                                          <p:attrName>ppt_x</p:attrName>
                                        </p:attrNameLst>
                                      </p:cBhvr>
                                      <p:tavLst>
                                        <p:tav tm="0">
                                          <p:val>
                                            <p:strVal val="1+#ppt_w/2"/>
                                          </p:val>
                                        </p:tav>
                                        <p:tav tm="100000">
                                          <p:val>
                                            <p:strVal val="#ppt_x"/>
                                          </p:val>
                                        </p:tav>
                                      </p:tavLst>
                                    </p:anim>
                                    <p:anim calcmode="lin" valueType="num">
                                      <p:cBhvr additive="base">
                                        <p:cTn id="25" dur="75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2" decel="10000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750" fill="hold"/>
                                        <p:tgtEl>
                                          <p:spTgt spid="24"/>
                                        </p:tgtEl>
                                        <p:attrNameLst>
                                          <p:attrName>ppt_x</p:attrName>
                                        </p:attrNameLst>
                                      </p:cBhvr>
                                      <p:tavLst>
                                        <p:tav tm="0">
                                          <p:val>
                                            <p:strVal val="1+#ppt_w/2"/>
                                          </p:val>
                                        </p:tav>
                                        <p:tav tm="100000">
                                          <p:val>
                                            <p:strVal val="#ppt_x"/>
                                          </p:val>
                                        </p:tav>
                                      </p:tavLst>
                                    </p:anim>
                                    <p:anim calcmode="lin" valueType="num">
                                      <p:cBhvr additive="base">
                                        <p:cTn id="30" dur="75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25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750" fill="hold"/>
                                        <p:tgtEl>
                                          <p:spTgt spid="23"/>
                                        </p:tgtEl>
                                        <p:attrNameLst>
                                          <p:attrName>ppt_x</p:attrName>
                                        </p:attrNameLst>
                                      </p:cBhvr>
                                      <p:tavLst>
                                        <p:tav tm="0">
                                          <p:val>
                                            <p:strVal val="1+#ppt_w/2"/>
                                          </p:val>
                                        </p:tav>
                                        <p:tav tm="100000">
                                          <p:val>
                                            <p:strVal val="#ppt_x"/>
                                          </p:val>
                                        </p:tav>
                                      </p:tavLst>
                                    </p:anim>
                                    <p:anim calcmode="lin" valueType="num">
                                      <p:cBhvr additive="base">
                                        <p:cTn id="34" dur="750" fill="hold"/>
                                        <p:tgtEl>
                                          <p:spTgt spid="23"/>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decel="100000"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750" fill="hold"/>
                                        <p:tgtEl>
                                          <p:spTgt spid="33"/>
                                        </p:tgtEl>
                                        <p:attrNameLst>
                                          <p:attrName>ppt_x</p:attrName>
                                        </p:attrNameLst>
                                      </p:cBhvr>
                                      <p:tavLst>
                                        <p:tav tm="0">
                                          <p:val>
                                            <p:strVal val="1+#ppt_w/2"/>
                                          </p:val>
                                        </p:tav>
                                        <p:tav tm="100000">
                                          <p:val>
                                            <p:strVal val="#ppt_x"/>
                                          </p:val>
                                        </p:tav>
                                      </p:tavLst>
                                    </p:anim>
                                    <p:anim calcmode="lin" valueType="num">
                                      <p:cBhvr additive="base">
                                        <p:cTn id="39" dur="750" fill="hold"/>
                                        <p:tgtEl>
                                          <p:spTgt spid="33"/>
                                        </p:tgtEl>
                                        <p:attrNameLst>
                                          <p:attrName>ppt_y</p:attrName>
                                        </p:attrNameLst>
                                      </p:cBhvr>
                                      <p:tavLst>
                                        <p:tav tm="0">
                                          <p:val>
                                            <p:strVal val="#ppt_y"/>
                                          </p:val>
                                        </p:tav>
                                        <p:tav tm="100000">
                                          <p:val>
                                            <p:strVal val="#ppt_y"/>
                                          </p:val>
                                        </p:tav>
                                      </p:tavLst>
                                    </p:anim>
                                  </p:childTnLst>
                                </p:cTn>
                              </p:par>
                              <p:par>
                                <p:cTn id="40" presetID="2" presetClass="entr" presetSubtype="2" decel="100000" fill="hold" grpId="0" nodeType="withEffect">
                                  <p:stCondLst>
                                    <p:cond delay="25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750" fill="hold"/>
                                        <p:tgtEl>
                                          <p:spTgt spid="25"/>
                                        </p:tgtEl>
                                        <p:attrNameLst>
                                          <p:attrName>ppt_x</p:attrName>
                                        </p:attrNameLst>
                                      </p:cBhvr>
                                      <p:tavLst>
                                        <p:tav tm="0">
                                          <p:val>
                                            <p:strVal val="1+#ppt_w/2"/>
                                          </p:val>
                                        </p:tav>
                                        <p:tav tm="100000">
                                          <p:val>
                                            <p:strVal val="#ppt_x"/>
                                          </p:val>
                                        </p:tav>
                                      </p:tavLst>
                                    </p:anim>
                                    <p:anim calcmode="lin" valueType="num">
                                      <p:cBhvr additive="base">
                                        <p:cTn id="43" dur="750" fill="hold"/>
                                        <p:tgtEl>
                                          <p:spTgt spid="25"/>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2" presetClass="entr" presetSubtype="2" decel="10000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750" fill="hold"/>
                                        <p:tgtEl>
                                          <p:spTgt spid="35"/>
                                        </p:tgtEl>
                                        <p:attrNameLst>
                                          <p:attrName>ppt_x</p:attrName>
                                        </p:attrNameLst>
                                      </p:cBhvr>
                                      <p:tavLst>
                                        <p:tav tm="0">
                                          <p:val>
                                            <p:strVal val="1+#ppt_w/2"/>
                                          </p:val>
                                        </p:tav>
                                        <p:tav tm="100000">
                                          <p:val>
                                            <p:strVal val="#ppt_x"/>
                                          </p:val>
                                        </p:tav>
                                      </p:tavLst>
                                    </p:anim>
                                    <p:anim calcmode="lin" valueType="num">
                                      <p:cBhvr additive="base">
                                        <p:cTn id="48" dur="750" fill="hold"/>
                                        <p:tgtEl>
                                          <p:spTgt spid="35"/>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750" fill="hold"/>
                                        <p:tgtEl>
                                          <p:spTgt spid="34"/>
                                        </p:tgtEl>
                                        <p:attrNameLst>
                                          <p:attrName>ppt_x</p:attrName>
                                        </p:attrNameLst>
                                      </p:cBhvr>
                                      <p:tavLst>
                                        <p:tav tm="0">
                                          <p:val>
                                            <p:strVal val="1+#ppt_w/2"/>
                                          </p:val>
                                        </p:tav>
                                        <p:tav tm="100000">
                                          <p:val>
                                            <p:strVal val="#ppt_x"/>
                                          </p:val>
                                        </p:tav>
                                      </p:tavLst>
                                    </p:anim>
                                    <p:anim calcmode="lin" valueType="num">
                                      <p:cBhvr additive="base">
                                        <p:cTn id="52" dur="750" fill="hold"/>
                                        <p:tgtEl>
                                          <p:spTgt spid="34"/>
                                        </p:tgtEl>
                                        <p:attrNameLst>
                                          <p:attrName>ppt_y</p:attrName>
                                        </p:attrNameLst>
                                      </p:cBhvr>
                                      <p:tavLst>
                                        <p:tav tm="0">
                                          <p:val>
                                            <p:strVal val="#ppt_y"/>
                                          </p:val>
                                        </p:tav>
                                        <p:tav tm="100000">
                                          <p:val>
                                            <p:strVal val="#ppt_y"/>
                                          </p:val>
                                        </p:tav>
                                      </p:tavLst>
                                    </p:anim>
                                  </p:childTnLst>
                                </p:cTn>
                              </p:par>
                            </p:childTnLst>
                          </p:cTn>
                        </p:par>
                        <p:par>
                          <p:cTn id="53" fill="hold">
                            <p:stCondLst>
                              <p:cond delay="5500"/>
                            </p:stCondLst>
                            <p:childTnLst>
                              <p:par>
                                <p:cTn id="54" presetID="2" presetClass="entr" presetSubtype="2" decel="10000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additive="base">
                                        <p:cTn id="56" dur="750" fill="hold"/>
                                        <p:tgtEl>
                                          <p:spTgt spid="37"/>
                                        </p:tgtEl>
                                        <p:attrNameLst>
                                          <p:attrName>ppt_x</p:attrName>
                                        </p:attrNameLst>
                                      </p:cBhvr>
                                      <p:tavLst>
                                        <p:tav tm="0">
                                          <p:val>
                                            <p:strVal val="1+#ppt_w/2"/>
                                          </p:val>
                                        </p:tav>
                                        <p:tav tm="100000">
                                          <p:val>
                                            <p:strVal val="#ppt_x"/>
                                          </p:val>
                                        </p:tav>
                                      </p:tavLst>
                                    </p:anim>
                                    <p:anim calcmode="lin" valueType="num">
                                      <p:cBhvr additive="base">
                                        <p:cTn id="57" dur="750" fill="hold"/>
                                        <p:tgtEl>
                                          <p:spTgt spid="37"/>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25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750" fill="hold"/>
                                        <p:tgtEl>
                                          <p:spTgt spid="36"/>
                                        </p:tgtEl>
                                        <p:attrNameLst>
                                          <p:attrName>ppt_x</p:attrName>
                                        </p:attrNameLst>
                                      </p:cBhvr>
                                      <p:tavLst>
                                        <p:tav tm="0">
                                          <p:val>
                                            <p:strVal val="1+#ppt_w/2"/>
                                          </p:val>
                                        </p:tav>
                                        <p:tav tm="100000">
                                          <p:val>
                                            <p:strVal val="#ppt_x"/>
                                          </p:val>
                                        </p:tav>
                                      </p:tavLst>
                                    </p:anim>
                                    <p:anim calcmode="lin" valueType="num">
                                      <p:cBhvr additive="base">
                                        <p:cTn id="61" dur="750" fill="hold"/>
                                        <p:tgtEl>
                                          <p:spTgt spid="36"/>
                                        </p:tgtEl>
                                        <p:attrNameLst>
                                          <p:attrName>ppt_y</p:attrName>
                                        </p:attrNameLst>
                                      </p:cBhvr>
                                      <p:tavLst>
                                        <p:tav tm="0">
                                          <p:val>
                                            <p:strVal val="#ppt_y"/>
                                          </p:val>
                                        </p:tav>
                                        <p:tav tm="100000">
                                          <p:val>
                                            <p:strVal val="#ppt_y"/>
                                          </p:val>
                                        </p:tav>
                                      </p:tavLst>
                                    </p:anim>
                                  </p:childTnLst>
                                </p:cTn>
                              </p:par>
                            </p:childTnLst>
                          </p:cTn>
                        </p:par>
                        <p:par>
                          <p:cTn id="62" fill="hold">
                            <p:stCondLst>
                              <p:cond delay="6500"/>
                            </p:stCondLst>
                            <p:childTnLst>
                              <p:par>
                                <p:cTn id="63" presetID="2" presetClass="entr" presetSubtype="2" decel="10000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750" fill="hold"/>
                                        <p:tgtEl>
                                          <p:spTgt spid="39"/>
                                        </p:tgtEl>
                                        <p:attrNameLst>
                                          <p:attrName>ppt_x</p:attrName>
                                        </p:attrNameLst>
                                      </p:cBhvr>
                                      <p:tavLst>
                                        <p:tav tm="0">
                                          <p:val>
                                            <p:strVal val="1+#ppt_w/2"/>
                                          </p:val>
                                        </p:tav>
                                        <p:tav tm="100000">
                                          <p:val>
                                            <p:strVal val="#ppt_x"/>
                                          </p:val>
                                        </p:tav>
                                      </p:tavLst>
                                    </p:anim>
                                    <p:anim calcmode="lin" valueType="num">
                                      <p:cBhvr additive="base">
                                        <p:cTn id="66" dur="750" fill="hold"/>
                                        <p:tgtEl>
                                          <p:spTgt spid="39"/>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750" fill="hold"/>
                                        <p:tgtEl>
                                          <p:spTgt spid="38"/>
                                        </p:tgtEl>
                                        <p:attrNameLst>
                                          <p:attrName>ppt_x</p:attrName>
                                        </p:attrNameLst>
                                      </p:cBhvr>
                                      <p:tavLst>
                                        <p:tav tm="0">
                                          <p:val>
                                            <p:strVal val="1+#ppt_w/2"/>
                                          </p:val>
                                        </p:tav>
                                        <p:tav tm="100000">
                                          <p:val>
                                            <p:strVal val="#ppt_x"/>
                                          </p:val>
                                        </p:tav>
                                      </p:tavLst>
                                    </p:anim>
                                    <p:anim calcmode="lin" valueType="num">
                                      <p:cBhvr additive="base">
                                        <p:cTn id="70" dur="750" fill="hold"/>
                                        <p:tgtEl>
                                          <p:spTgt spid="38"/>
                                        </p:tgtEl>
                                        <p:attrNameLst>
                                          <p:attrName>ppt_y</p:attrName>
                                        </p:attrNameLst>
                                      </p:cBhvr>
                                      <p:tavLst>
                                        <p:tav tm="0">
                                          <p:val>
                                            <p:strVal val="#ppt_y"/>
                                          </p:val>
                                        </p:tav>
                                        <p:tav tm="100000">
                                          <p:val>
                                            <p:strVal val="#ppt_y"/>
                                          </p:val>
                                        </p:tav>
                                      </p:tavLst>
                                    </p:anim>
                                  </p:childTnLst>
                                </p:cTn>
                              </p:par>
                            </p:childTnLst>
                          </p:cTn>
                        </p:par>
                        <p:par>
                          <p:cTn id="71" fill="hold">
                            <p:stCondLst>
                              <p:cond delay="7500"/>
                            </p:stCondLst>
                            <p:childTnLst>
                              <p:par>
                                <p:cTn id="72" presetID="2" presetClass="entr" presetSubtype="2" decel="10000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additive="base">
                                        <p:cTn id="74" dur="750" fill="hold"/>
                                        <p:tgtEl>
                                          <p:spTgt spid="41"/>
                                        </p:tgtEl>
                                        <p:attrNameLst>
                                          <p:attrName>ppt_x</p:attrName>
                                        </p:attrNameLst>
                                      </p:cBhvr>
                                      <p:tavLst>
                                        <p:tav tm="0">
                                          <p:val>
                                            <p:strVal val="1+#ppt_w/2"/>
                                          </p:val>
                                        </p:tav>
                                        <p:tav tm="100000">
                                          <p:val>
                                            <p:strVal val="#ppt_x"/>
                                          </p:val>
                                        </p:tav>
                                      </p:tavLst>
                                    </p:anim>
                                    <p:anim calcmode="lin" valueType="num">
                                      <p:cBhvr additive="base">
                                        <p:cTn id="75" dur="750" fill="hold"/>
                                        <p:tgtEl>
                                          <p:spTgt spid="41"/>
                                        </p:tgtEl>
                                        <p:attrNameLst>
                                          <p:attrName>ppt_y</p:attrName>
                                        </p:attrNameLst>
                                      </p:cBhvr>
                                      <p:tavLst>
                                        <p:tav tm="0">
                                          <p:val>
                                            <p:strVal val="#ppt_y"/>
                                          </p:val>
                                        </p:tav>
                                        <p:tav tm="100000">
                                          <p:val>
                                            <p:strVal val="#ppt_y"/>
                                          </p:val>
                                        </p:tav>
                                      </p:tavLst>
                                    </p:anim>
                                  </p:childTnLst>
                                </p:cTn>
                              </p:par>
                              <p:par>
                                <p:cTn id="76" presetID="2" presetClass="entr" presetSubtype="2" decel="100000" fill="hold" grpId="0" nodeType="withEffect">
                                  <p:stCondLst>
                                    <p:cond delay="25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750" fill="hold"/>
                                        <p:tgtEl>
                                          <p:spTgt spid="40"/>
                                        </p:tgtEl>
                                        <p:attrNameLst>
                                          <p:attrName>ppt_x</p:attrName>
                                        </p:attrNameLst>
                                      </p:cBhvr>
                                      <p:tavLst>
                                        <p:tav tm="0">
                                          <p:val>
                                            <p:strVal val="1+#ppt_w/2"/>
                                          </p:val>
                                        </p:tav>
                                        <p:tav tm="100000">
                                          <p:val>
                                            <p:strVal val="#ppt_x"/>
                                          </p:val>
                                        </p:tav>
                                      </p:tavLst>
                                    </p:anim>
                                    <p:anim calcmode="lin" valueType="num">
                                      <p:cBhvr additive="base">
                                        <p:cTn id="79" dur="75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2"/>
                                        </p:tgtEl>
                                        <p:attrNameLst>
                                          <p:attrName>style.visibility</p:attrName>
                                        </p:attrNameLst>
                                      </p:cBhvr>
                                      <p:to>
                                        <p:strVal val="visible"/>
                                      </p:to>
                                    </p:set>
                                    <p:anim calcmode="lin" valueType="num">
                                      <p:cBhvr additive="base">
                                        <p:cTn id="84" dur="500" fill="hold"/>
                                        <p:tgtEl>
                                          <p:spTgt spid="2"/>
                                        </p:tgtEl>
                                        <p:attrNameLst>
                                          <p:attrName>ppt_x</p:attrName>
                                        </p:attrNameLst>
                                      </p:cBhvr>
                                      <p:tavLst>
                                        <p:tav tm="0">
                                          <p:val>
                                            <p:strVal val="#ppt_x"/>
                                          </p:val>
                                        </p:tav>
                                        <p:tav tm="100000">
                                          <p:val>
                                            <p:strVal val="#ppt_x"/>
                                          </p:val>
                                        </p:tav>
                                      </p:tavLst>
                                    </p:anim>
                                    <p:anim calcmode="lin" valueType="num">
                                      <p:cBhvr additive="base">
                                        <p:cTn id="8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p:bldP spid="22" grpId="0"/>
      <p:bldP spid="23" grpId="0"/>
      <p:bldP spid="24" grpId="0"/>
      <p:bldP spid="25" grpId="0"/>
      <p:bldP spid="33" grpId="0"/>
      <p:bldP spid="34" grpId="0"/>
      <p:bldP spid="35" grpId="0"/>
      <p:bldP spid="36" grpId="0"/>
      <p:bldP spid="37" grpId="0"/>
      <p:bldP spid="31" grpId="0"/>
      <p:bldP spid="32" grpId="0"/>
      <p:bldP spid="38" grpId="0"/>
      <p:bldP spid="39" grpId="0"/>
      <p:bldP spid="40" grpId="0"/>
      <p:bldP spid="41" grpId="0"/>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7" name="Rectangle 36"/>
          <p:cNvSpPr/>
          <p:nvPr/>
        </p:nvSpPr>
        <p:spPr>
          <a:xfrm>
            <a:off x="231854" y="556262"/>
            <a:ext cx="6019800" cy="57245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323552" y="1324429"/>
            <a:ext cx="2800349" cy="769441"/>
          </a:xfrm>
          <a:prstGeom prst="rect">
            <a:avLst/>
          </a:prstGeom>
        </p:spPr>
        <p:txBody>
          <a:bodyPr wrap="square">
            <a:spAutoFit/>
          </a:bodyPr>
          <a:lstStyle/>
          <a:p>
            <a:pPr algn="just"/>
            <a:r>
              <a:rPr lang="en-US" sz="1100" kern="3000" spc="30" dirty="0" smtClean="0">
                <a:solidFill>
                  <a:schemeClr val="bg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bg1"/>
                </a:solidFill>
                <a:latin typeface="Liberation Sans" panose="020B0604020202020204" pitchFamily="34" charset="0"/>
              </a:rPr>
              <a:t>Neue</a:t>
            </a:r>
            <a:r>
              <a:rPr lang="en-US" sz="1100" kern="3000" spc="30" dirty="0" smtClean="0">
                <a:solidFill>
                  <a:schemeClr val="bg1"/>
                </a:solidFill>
                <a:latin typeface="Liberation Sans" panose="020B0604020202020204" pitchFamily="34" charset="0"/>
              </a:rPr>
              <a:t> Swiss.</a:t>
            </a:r>
            <a:endParaRPr lang="en-US" sz="1100" kern="3000" spc="30" dirty="0">
              <a:solidFill>
                <a:schemeClr val="bg1"/>
              </a:solidFill>
              <a:latin typeface="Liberation Sans" panose="020B0604020202020204" pitchFamily="34" charset="0"/>
            </a:endParaRPr>
          </a:p>
        </p:txBody>
      </p:sp>
      <p:sp>
        <p:nvSpPr>
          <p:cNvPr id="23" name="Rectangle 22"/>
          <p:cNvSpPr/>
          <p:nvPr/>
        </p:nvSpPr>
        <p:spPr>
          <a:xfrm>
            <a:off x="337098" y="818789"/>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Tell me something about yourself</a:t>
            </a:r>
            <a:endParaRPr lang="en-US" sz="1400" b="1" dirty="0">
              <a:solidFill>
                <a:schemeClr val="bg1"/>
              </a:solidFill>
              <a:latin typeface="Georgia" panose="02040502050405020303" pitchFamily="18" charset="0"/>
            </a:endParaRPr>
          </a:p>
        </p:txBody>
      </p:sp>
      <p:sp>
        <p:nvSpPr>
          <p:cNvPr id="24" name="Rectangle 23"/>
          <p:cNvSpPr/>
          <p:nvPr/>
        </p:nvSpPr>
        <p:spPr>
          <a:xfrm>
            <a:off x="323552" y="2557813"/>
            <a:ext cx="2800349" cy="769441"/>
          </a:xfrm>
          <a:prstGeom prst="rect">
            <a:avLst/>
          </a:prstGeom>
        </p:spPr>
        <p:txBody>
          <a:bodyPr wrap="square">
            <a:spAutoFit/>
          </a:bodyPr>
          <a:lstStyle/>
          <a:p>
            <a:pPr algn="just"/>
            <a:r>
              <a:rPr lang="en-US" sz="1100" kern="3000" spc="30" dirty="0" smtClean="0">
                <a:solidFill>
                  <a:schemeClr val="bg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bg1"/>
                </a:solidFill>
                <a:latin typeface="Liberation Sans" panose="020B0604020202020204" pitchFamily="34" charset="0"/>
              </a:rPr>
              <a:t>Neue</a:t>
            </a:r>
            <a:r>
              <a:rPr lang="en-US" sz="1100" kern="3000" spc="30" dirty="0" smtClean="0">
                <a:solidFill>
                  <a:schemeClr val="bg1"/>
                </a:solidFill>
                <a:latin typeface="Liberation Sans" panose="020B0604020202020204" pitchFamily="34" charset="0"/>
              </a:rPr>
              <a:t> Swiss.</a:t>
            </a:r>
            <a:endParaRPr lang="en-US" sz="1100" kern="3000" spc="30" dirty="0">
              <a:solidFill>
                <a:schemeClr val="bg1"/>
              </a:solidFill>
              <a:latin typeface="Liberation Sans" panose="020B0604020202020204" pitchFamily="34" charset="0"/>
            </a:endParaRPr>
          </a:p>
        </p:txBody>
      </p:sp>
      <p:sp>
        <p:nvSpPr>
          <p:cNvPr id="25" name="Rectangle 24"/>
          <p:cNvSpPr/>
          <p:nvPr/>
        </p:nvSpPr>
        <p:spPr>
          <a:xfrm>
            <a:off x="337098" y="2105948"/>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Why do you want to join this company?</a:t>
            </a:r>
            <a:endParaRPr lang="en-US" sz="1400" b="1" dirty="0">
              <a:solidFill>
                <a:schemeClr val="bg1"/>
              </a:solidFill>
              <a:latin typeface="Georgia" panose="02040502050405020303" pitchFamily="18" charset="0"/>
            </a:endParaRPr>
          </a:p>
        </p:txBody>
      </p:sp>
      <p:sp>
        <p:nvSpPr>
          <p:cNvPr id="27" name="Rectangle 26"/>
          <p:cNvSpPr/>
          <p:nvPr/>
        </p:nvSpPr>
        <p:spPr>
          <a:xfrm>
            <a:off x="323552" y="3811949"/>
            <a:ext cx="2800349" cy="769441"/>
          </a:xfrm>
          <a:prstGeom prst="rect">
            <a:avLst/>
          </a:prstGeom>
        </p:spPr>
        <p:txBody>
          <a:bodyPr wrap="square">
            <a:spAutoFit/>
          </a:bodyPr>
          <a:lstStyle/>
          <a:p>
            <a:pPr algn="just"/>
            <a:r>
              <a:rPr lang="en-US" sz="1100" kern="3000" spc="30" dirty="0" smtClean="0">
                <a:solidFill>
                  <a:schemeClr val="bg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bg1"/>
                </a:solidFill>
                <a:latin typeface="Liberation Sans" panose="020B0604020202020204" pitchFamily="34" charset="0"/>
              </a:rPr>
              <a:t>Neue</a:t>
            </a:r>
            <a:r>
              <a:rPr lang="en-US" sz="1100" kern="3000" spc="30" dirty="0" smtClean="0">
                <a:solidFill>
                  <a:schemeClr val="bg1"/>
                </a:solidFill>
                <a:latin typeface="Liberation Sans" panose="020B0604020202020204" pitchFamily="34" charset="0"/>
              </a:rPr>
              <a:t> Swiss.</a:t>
            </a:r>
            <a:endParaRPr lang="en-US" sz="1100" kern="3000" spc="30" dirty="0">
              <a:solidFill>
                <a:schemeClr val="bg1"/>
              </a:solidFill>
              <a:latin typeface="Liberation Sans" panose="020B0604020202020204" pitchFamily="34" charset="0"/>
            </a:endParaRPr>
          </a:p>
        </p:txBody>
      </p:sp>
      <p:sp>
        <p:nvSpPr>
          <p:cNvPr id="28" name="Rectangle 27"/>
          <p:cNvSpPr/>
          <p:nvPr/>
        </p:nvSpPr>
        <p:spPr>
          <a:xfrm>
            <a:off x="337098" y="3332860"/>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Why are you looking for a new job?</a:t>
            </a:r>
            <a:endParaRPr lang="en-US" sz="1400" b="1" dirty="0">
              <a:solidFill>
                <a:schemeClr val="bg1"/>
              </a:solidFill>
              <a:latin typeface="Georgia" panose="02040502050405020303" pitchFamily="18" charset="0"/>
            </a:endParaRPr>
          </a:p>
        </p:txBody>
      </p:sp>
      <p:sp>
        <p:nvSpPr>
          <p:cNvPr id="29" name="Rectangle 28"/>
          <p:cNvSpPr/>
          <p:nvPr/>
        </p:nvSpPr>
        <p:spPr>
          <a:xfrm>
            <a:off x="323552" y="5042426"/>
            <a:ext cx="2800349" cy="1107996"/>
          </a:xfrm>
          <a:prstGeom prst="rect">
            <a:avLst/>
          </a:prstGeom>
        </p:spPr>
        <p:txBody>
          <a:bodyPr wrap="square">
            <a:spAutoFit/>
          </a:bodyPr>
          <a:lstStyle/>
          <a:p>
            <a:pPr algn="just"/>
            <a:r>
              <a:rPr lang="en-US" sz="1100" kern="3000" spc="30" dirty="0">
                <a:solidFill>
                  <a:schemeClr val="bg1"/>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endParaRPr lang="en-US" sz="1100" kern="3000" spc="30" dirty="0">
              <a:solidFill>
                <a:schemeClr val="bg1"/>
              </a:solidFill>
              <a:latin typeface="Liberation Sans" panose="020B0604020202020204" pitchFamily="34" charset="0"/>
            </a:endParaRPr>
          </a:p>
        </p:txBody>
      </p:sp>
      <p:sp>
        <p:nvSpPr>
          <p:cNvPr id="30" name="Rectangle 29"/>
          <p:cNvSpPr/>
          <p:nvPr/>
        </p:nvSpPr>
        <p:spPr>
          <a:xfrm>
            <a:off x="337098" y="4577790"/>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What kind of position are you looking for?</a:t>
            </a:r>
            <a:endParaRPr lang="en-US" sz="1400" b="1" dirty="0">
              <a:solidFill>
                <a:schemeClr val="bg1"/>
              </a:solidFill>
              <a:latin typeface="Georgia" panose="02040502050405020303" pitchFamily="18" charset="0"/>
            </a:endParaRPr>
          </a:p>
        </p:txBody>
      </p:sp>
      <p:sp>
        <p:nvSpPr>
          <p:cNvPr id="31" name="Rectangle 30"/>
          <p:cNvSpPr/>
          <p:nvPr/>
        </p:nvSpPr>
        <p:spPr>
          <a:xfrm>
            <a:off x="3364748" y="1322354"/>
            <a:ext cx="2800349" cy="1785104"/>
          </a:xfrm>
          <a:prstGeom prst="rect">
            <a:avLst/>
          </a:prstGeom>
        </p:spPr>
        <p:txBody>
          <a:bodyPr wrap="square">
            <a:spAutoFit/>
          </a:bodyPr>
          <a:lstStyle/>
          <a:p>
            <a:pPr algn="just"/>
            <a:r>
              <a:rPr lang="en-US" sz="1100" kern="3000" spc="30" dirty="0">
                <a:solidFill>
                  <a:schemeClr val="bg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bg1"/>
                </a:solidFill>
                <a:latin typeface="Liberation Sans" panose="020B0604020202020204" pitchFamily="34" charset="0"/>
              </a:rPr>
              <a:t>Neue</a:t>
            </a:r>
            <a:r>
              <a:rPr lang="en-US" sz="1100" kern="3000" spc="30" dirty="0">
                <a:solidFill>
                  <a:schemeClr val="bg1"/>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endParaRPr lang="en-US" sz="1100" kern="3000" spc="30" dirty="0">
              <a:solidFill>
                <a:schemeClr val="bg1"/>
              </a:solidFill>
              <a:latin typeface="Liberation Sans" panose="020B0604020202020204" pitchFamily="34" charset="0"/>
            </a:endParaRPr>
          </a:p>
        </p:txBody>
      </p:sp>
      <p:sp>
        <p:nvSpPr>
          <p:cNvPr id="32" name="Rectangle 31"/>
          <p:cNvSpPr/>
          <p:nvPr/>
        </p:nvSpPr>
        <p:spPr>
          <a:xfrm>
            <a:off x="3378294" y="824874"/>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What do you consider your strengths and weaknesses?</a:t>
            </a:r>
            <a:endParaRPr lang="en-US" sz="1400" b="1" dirty="0">
              <a:solidFill>
                <a:schemeClr val="bg1"/>
              </a:solidFill>
              <a:latin typeface="Georgia" panose="02040502050405020303" pitchFamily="18" charset="0"/>
            </a:endParaRPr>
          </a:p>
        </p:txBody>
      </p:sp>
      <p:sp>
        <p:nvSpPr>
          <p:cNvPr id="33" name="Rectangle 32"/>
          <p:cNvSpPr/>
          <p:nvPr/>
        </p:nvSpPr>
        <p:spPr>
          <a:xfrm>
            <a:off x="3314635" y="3592874"/>
            <a:ext cx="2800349" cy="769441"/>
          </a:xfrm>
          <a:prstGeom prst="rect">
            <a:avLst/>
          </a:prstGeom>
        </p:spPr>
        <p:txBody>
          <a:bodyPr wrap="square">
            <a:spAutoFit/>
          </a:bodyPr>
          <a:lstStyle/>
          <a:p>
            <a:pPr algn="just"/>
            <a:r>
              <a:rPr lang="en-US" sz="1100" kern="3000" spc="30" dirty="0" smtClean="0">
                <a:solidFill>
                  <a:schemeClr val="bg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bg1"/>
                </a:solidFill>
                <a:latin typeface="Liberation Sans" panose="020B0604020202020204" pitchFamily="34" charset="0"/>
              </a:rPr>
              <a:t>Neue</a:t>
            </a:r>
            <a:r>
              <a:rPr lang="en-US" sz="1100" kern="3000" spc="30" dirty="0" smtClean="0">
                <a:solidFill>
                  <a:schemeClr val="bg1"/>
                </a:solidFill>
                <a:latin typeface="Liberation Sans" panose="020B0604020202020204" pitchFamily="34" charset="0"/>
              </a:rPr>
              <a:t> Swiss.</a:t>
            </a:r>
            <a:endParaRPr lang="en-US" sz="1100" kern="3000" spc="30" dirty="0">
              <a:solidFill>
                <a:schemeClr val="bg1"/>
              </a:solidFill>
              <a:latin typeface="Liberation Sans" panose="020B0604020202020204" pitchFamily="34" charset="0"/>
            </a:endParaRPr>
          </a:p>
        </p:txBody>
      </p:sp>
      <p:sp>
        <p:nvSpPr>
          <p:cNvPr id="34" name="Rectangle 33"/>
          <p:cNvSpPr/>
          <p:nvPr/>
        </p:nvSpPr>
        <p:spPr>
          <a:xfrm>
            <a:off x="3328181" y="3113785"/>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Why are you looking for a new job?</a:t>
            </a:r>
            <a:endParaRPr lang="en-US" sz="1400" b="1" dirty="0">
              <a:solidFill>
                <a:schemeClr val="bg1"/>
              </a:solidFill>
              <a:latin typeface="Georgia" panose="02040502050405020303" pitchFamily="18" charset="0"/>
            </a:endParaRPr>
          </a:p>
        </p:txBody>
      </p:sp>
      <p:sp>
        <p:nvSpPr>
          <p:cNvPr id="35" name="Rectangle 34"/>
          <p:cNvSpPr/>
          <p:nvPr/>
        </p:nvSpPr>
        <p:spPr>
          <a:xfrm>
            <a:off x="3314635" y="4880501"/>
            <a:ext cx="2800349" cy="1107996"/>
          </a:xfrm>
          <a:prstGeom prst="rect">
            <a:avLst/>
          </a:prstGeom>
        </p:spPr>
        <p:txBody>
          <a:bodyPr wrap="square">
            <a:spAutoFit/>
          </a:bodyPr>
          <a:lstStyle/>
          <a:p>
            <a:pPr algn="just"/>
            <a:r>
              <a:rPr lang="en-US" sz="1100" kern="3000" spc="30" dirty="0">
                <a:solidFill>
                  <a:schemeClr val="bg1"/>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endParaRPr lang="en-US" sz="1100" kern="3000" spc="30" dirty="0">
              <a:solidFill>
                <a:schemeClr val="bg1"/>
              </a:solidFill>
              <a:latin typeface="Liberation Sans" panose="020B0604020202020204" pitchFamily="34" charset="0"/>
            </a:endParaRPr>
          </a:p>
        </p:txBody>
      </p:sp>
      <p:sp>
        <p:nvSpPr>
          <p:cNvPr id="36" name="Rectangle 35"/>
          <p:cNvSpPr/>
          <p:nvPr/>
        </p:nvSpPr>
        <p:spPr>
          <a:xfrm>
            <a:off x="3328181" y="4415865"/>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What kind of position are you looking for?</a:t>
            </a:r>
            <a:endParaRPr lang="en-US" sz="1400" b="1" dirty="0">
              <a:solidFill>
                <a:schemeClr val="bg1"/>
              </a:solidFill>
              <a:latin typeface="Georgia" panose="02040502050405020303" pitchFamily="18" charset="0"/>
            </a:endParaRPr>
          </a:p>
        </p:txBody>
      </p:sp>
      <p:sp>
        <p:nvSpPr>
          <p:cNvPr id="2" name="Rectangle 1"/>
          <p:cNvSpPr/>
          <p:nvPr/>
        </p:nvSpPr>
        <p:spPr>
          <a:xfrm>
            <a:off x="7338747" y="887733"/>
            <a:ext cx="3638751" cy="5057775"/>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7018287" y="556263"/>
            <a:ext cx="4292607" cy="5724525"/>
            <a:chOff x="6871335" y="670559"/>
            <a:chExt cx="4292607" cy="5724525"/>
          </a:xfrm>
          <a:solidFill>
            <a:schemeClr val="bg1">
              <a:alpha val="85000"/>
            </a:schemeClr>
          </a:solidFill>
        </p:grpSpPr>
        <p:sp>
          <p:nvSpPr>
            <p:cNvPr id="5" name="Rectangle 4"/>
            <p:cNvSpPr/>
            <p:nvPr/>
          </p:nvSpPr>
          <p:spPr>
            <a:xfrm>
              <a:off x="6871335" y="895348"/>
              <a:ext cx="247650" cy="52844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871335" y="670559"/>
              <a:ext cx="4292607" cy="247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871335" y="6147434"/>
              <a:ext cx="4292607" cy="247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0916292" y="895348"/>
              <a:ext cx="247650" cy="52520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p:cNvSpPr txBox="1"/>
          <p:nvPr/>
        </p:nvSpPr>
        <p:spPr>
          <a:xfrm>
            <a:off x="8453115" y="1293412"/>
            <a:ext cx="1408975" cy="923330"/>
          </a:xfrm>
          <a:prstGeom prst="rect">
            <a:avLst/>
          </a:prstGeom>
          <a:noFill/>
        </p:spPr>
        <p:txBody>
          <a:bodyPr wrap="none" rtlCol="0">
            <a:spAutoFit/>
          </a:bodyPr>
          <a:lstStyle/>
          <a:p>
            <a:pPr algn="ctr"/>
            <a:r>
              <a:rPr lang="en-US" sz="5400" dirty="0" smtClean="0">
                <a:latin typeface="Bebas" pitchFamily="2" charset="0"/>
              </a:rPr>
              <a:t>FIRE</a:t>
            </a:r>
            <a:endParaRPr lang="en-US" sz="5400" dirty="0">
              <a:latin typeface="Bebas" pitchFamily="2" charset="0"/>
            </a:endParaRPr>
          </a:p>
        </p:txBody>
      </p:sp>
      <p:sp>
        <p:nvSpPr>
          <p:cNvPr id="13" name="TextBox 12"/>
          <p:cNvSpPr txBox="1"/>
          <p:nvPr/>
        </p:nvSpPr>
        <p:spPr>
          <a:xfrm>
            <a:off x="8850465" y="2238186"/>
            <a:ext cx="614271" cy="707886"/>
          </a:xfrm>
          <a:prstGeom prst="rect">
            <a:avLst/>
          </a:prstGeom>
          <a:noFill/>
        </p:spPr>
        <p:txBody>
          <a:bodyPr wrap="none" rtlCol="0">
            <a:spAutoFit/>
          </a:bodyPr>
          <a:lstStyle/>
          <a:p>
            <a:pPr algn="ctr"/>
            <a:r>
              <a:rPr lang="en-US" sz="4000" i="1" dirty="0" smtClean="0">
                <a:latin typeface="Adobe Caslon Pro Bold" panose="0205070206050A020403" pitchFamily="18" charset="0"/>
              </a:rPr>
              <a:t>&amp;</a:t>
            </a:r>
            <a:endParaRPr lang="en-US" sz="4000" i="1" dirty="0">
              <a:latin typeface="Adobe Caslon Pro Bold" panose="0205070206050A020403" pitchFamily="18" charset="0"/>
            </a:endParaRPr>
          </a:p>
        </p:txBody>
      </p:sp>
      <p:sp>
        <p:nvSpPr>
          <p:cNvPr id="15" name="TextBox 14"/>
          <p:cNvSpPr txBox="1"/>
          <p:nvPr/>
        </p:nvSpPr>
        <p:spPr>
          <a:xfrm>
            <a:off x="8133826" y="2730760"/>
            <a:ext cx="2047548" cy="923330"/>
          </a:xfrm>
          <a:prstGeom prst="rect">
            <a:avLst/>
          </a:prstGeom>
          <a:noFill/>
        </p:spPr>
        <p:txBody>
          <a:bodyPr wrap="none" rtlCol="0">
            <a:spAutoFit/>
          </a:bodyPr>
          <a:lstStyle/>
          <a:p>
            <a:pPr algn="ctr"/>
            <a:r>
              <a:rPr lang="en-US" sz="5400" dirty="0" smtClean="0">
                <a:latin typeface="Bebas" pitchFamily="2" charset="0"/>
              </a:rPr>
              <a:t>WATER</a:t>
            </a:r>
            <a:endParaRPr lang="en-US" sz="5400" dirty="0">
              <a:latin typeface="Bebas" pitchFamily="2" charset="0"/>
            </a:endParaRPr>
          </a:p>
        </p:txBody>
      </p:sp>
      <p:cxnSp>
        <p:nvCxnSpPr>
          <p:cNvPr id="16" name="Straight Connector 15"/>
          <p:cNvCxnSpPr/>
          <p:nvPr/>
        </p:nvCxnSpPr>
        <p:spPr>
          <a:xfrm flipH="1">
            <a:off x="7535630" y="2463095"/>
            <a:ext cx="120015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9604336" y="2463095"/>
            <a:ext cx="120015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7764416" y="4294236"/>
            <a:ext cx="2800349" cy="1107996"/>
          </a:xfrm>
          <a:prstGeom prst="rect">
            <a:avLst/>
          </a:prstGeom>
        </p:spPr>
        <p:txBody>
          <a:bodyPr wrap="square">
            <a:spAutoFit/>
          </a:bodyPr>
          <a:lstStyle/>
          <a:p>
            <a:pPr algn="ctr"/>
            <a:r>
              <a:rPr lang="en-US" sz="1100" i="1" kern="3000" spc="30" dirty="0">
                <a:solidFill>
                  <a:schemeClr val="tx1">
                    <a:lumMod val="85000"/>
                    <a:lumOff val="15000"/>
                  </a:schemeClr>
                </a:solidFill>
                <a:latin typeface="Georgia" panose="02040502050405020303" pitchFamily="18" charset="0"/>
              </a:rPr>
              <a:t>Everyone here works directly with our clients, so if a client has a question that relates to the design they’ll speak to the designer that worked on it. It’s fun, as it should be. We spend so much of our life working that we’d best enjoy it.</a:t>
            </a:r>
            <a:endParaRPr lang="en-US" sz="1100" i="1" kern="3000" spc="30" dirty="0">
              <a:solidFill>
                <a:schemeClr val="tx1">
                  <a:lumMod val="85000"/>
                  <a:lumOff val="15000"/>
                </a:schemeClr>
              </a:solidFill>
              <a:latin typeface="Georgia" panose="02040502050405020303" pitchFamily="18" charset="0"/>
            </a:endParaRPr>
          </a:p>
        </p:txBody>
      </p:sp>
      <p:sp>
        <p:nvSpPr>
          <p:cNvPr id="21" name="Rectangle 20"/>
          <p:cNvSpPr/>
          <p:nvPr/>
        </p:nvSpPr>
        <p:spPr>
          <a:xfrm>
            <a:off x="7764416" y="4023650"/>
            <a:ext cx="2800349" cy="261610"/>
          </a:xfrm>
          <a:prstGeom prst="rect">
            <a:avLst/>
          </a:prstGeom>
        </p:spPr>
        <p:txBody>
          <a:bodyPr wrap="square">
            <a:spAutoFit/>
          </a:bodyPr>
          <a:lstStyle/>
          <a:p>
            <a:pPr algn="ctr"/>
            <a:r>
              <a:rPr lang="en-US" sz="1100" b="1" kern="3000" spc="30" dirty="0" smtClean="0">
                <a:solidFill>
                  <a:schemeClr val="tx1">
                    <a:lumMod val="85000"/>
                    <a:lumOff val="15000"/>
                  </a:schemeClr>
                </a:solidFill>
                <a:latin typeface="Georgia" panose="02040502050405020303" pitchFamily="18" charset="0"/>
              </a:rPr>
              <a:t>CONTEMPORARY DESIGN</a:t>
            </a:r>
            <a:endParaRPr lang="en-US" sz="1100" b="1" kern="3000" spc="30" dirty="0">
              <a:solidFill>
                <a:schemeClr val="tx1">
                  <a:lumMod val="85000"/>
                  <a:lumOff val="15000"/>
                </a:schemeClr>
              </a:solidFill>
              <a:latin typeface="Georgia" panose="02040502050405020303"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ppt_x"/>
                                          </p:val>
                                        </p:tav>
                                        <p:tav tm="100000">
                                          <p:val>
                                            <p:strVal val="#ppt_x"/>
                                          </p:val>
                                        </p:tav>
                                      </p:tavLst>
                                    </p:anim>
                                    <p:anim calcmode="lin" valueType="num">
                                      <p:cBhvr additive="base">
                                        <p:cTn id="16" dur="75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fill="hold"/>
                                        <p:tgtEl>
                                          <p:spTgt spid="16"/>
                                        </p:tgtEl>
                                        <p:attrNameLst>
                                          <p:attrName>ppt_x</p:attrName>
                                        </p:attrNameLst>
                                      </p:cBhvr>
                                      <p:tavLst>
                                        <p:tav tm="0">
                                          <p:val>
                                            <p:strVal val="#ppt_x"/>
                                          </p:val>
                                        </p:tav>
                                        <p:tav tm="100000">
                                          <p:val>
                                            <p:strVal val="#ppt_x"/>
                                          </p:val>
                                        </p:tav>
                                      </p:tavLst>
                                    </p:anim>
                                    <p:anim calcmode="lin" valueType="num">
                                      <p:cBhvr additive="base">
                                        <p:cTn id="20" dur="75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ppt_x"/>
                                          </p:val>
                                        </p:tav>
                                        <p:tav tm="100000">
                                          <p:val>
                                            <p:strVal val="#ppt_x"/>
                                          </p:val>
                                        </p:tav>
                                      </p:tavLst>
                                    </p:anim>
                                    <p:anim calcmode="lin" valueType="num">
                                      <p:cBhvr additive="base">
                                        <p:cTn id="24" dur="75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ppt_x"/>
                                          </p:val>
                                        </p:tav>
                                        <p:tav tm="100000">
                                          <p:val>
                                            <p:strVal val="#ppt_x"/>
                                          </p:val>
                                        </p:tav>
                                      </p:tavLst>
                                    </p:anim>
                                    <p:anim calcmode="lin" valueType="num">
                                      <p:cBhvr additive="base">
                                        <p:cTn id="28" dur="75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ppt_x"/>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750" fill="hold"/>
                                        <p:tgtEl>
                                          <p:spTgt spid="21"/>
                                        </p:tgtEl>
                                        <p:attrNameLst>
                                          <p:attrName>ppt_x</p:attrName>
                                        </p:attrNameLst>
                                      </p:cBhvr>
                                      <p:tavLst>
                                        <p:tav tm="0">
                                          <p:val>
                                            <p:strVal val="#ppt_x"/>
                                          </p:val>
                                        </p:tav>
                                        <p:tav tm="100000">
                                          <p:val>
                                            <p:strVal val="#ppt_x"/>
                                          </p:val>
                                        </p:tav>
                                      </p:tavLst>
                                    </p:anim>
                                    <p:anim calcmode="lin" valueType="num">
                                      <p:cBhvr additive="base">
                                        <p:cTn id="36" dur="750" fill="hold"/>
                                        <p:tgtEl>
                                          <p:spTgt spid="2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750" fill="hold"/>
                                        <p:tgtEl>
                                          <p:spTgt spid="20"/>
                                        </p:tgtEl>
                                        <p:attrNameLst>
                                          <p:attrName>ppt_x</p:attrName>
                                        </p:attrNameLst>
                                      </p:cBhvr>
                                      <p:tavLst>
                                        <p:tav tm="0">
                                          <p:val>
                                            <p:strVal val="#ppt_x"/>
                                          </p:val>
                                        </p:tav>
                                        <p:tav tm="100000">
                                          <p:val>
                                            <p:strVal val="#ppt_x"/>
                                          </p:val>
                                        </p:tav>
                                      </p:tavLst>
                                    </p:anim>
                                    <p:anim calcmode="lin" valueType="num">
                                      <p:cBhvr additive="base">
                                        <p:cTn id="40" dur="750" fill="hold"/>
                                        <p:tgtEl>
                                          <p:spTgt spid="20"/>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decel="100000"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750" fill="hold"/>
                                        <p:tgtEl>
                                          <p:spTgt spid="37"/>
                                        </p:tgtEl>
                                        <p:attrNameLst>
                                          <p:attrName>ppt_x</p:attrName>
                                        </p:attrNameLst>
                                      </p:cBhvr>
                                      <p:tavLst>
                                        <p:tav tm="0">
                                          <p:val>
                                            <p:strVal val="#ppt_x"/>
                                          </p:val>
                                        </p:tav>
                                        <p:tav tm="100000">
                                          <p:val>
                                            <p:strVal val="#ppt_x"/>
                                          </p:val>
                                        </p:tav>
                                      </p:tavLst>
                                    </p:anim>
                                    <p:anim calcmode="lin" valueType="num">
                                      <p:cBhvr additive="base">
                                        <p:cTn id="45" dur="75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2000"/>
                            </p:stCondLst>
                            <p:childTnLst>
                              <p:par>
                                <p:cTn id="47" presetID="2" presetClass="entr" presetSubtype="4" decel="10000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750" fill="hold"/>
                                        <p:tgtEl>
                                          <p:spTgt spid="23"/>
                                        </p:tgtEl>
                                        <p:attrNameLst>
                                          <p:attrName>ppt_x</p:attrName>
                                        </p:attrNameLst>
                                      </p:cBhvr>
                                      <p:tavLst>
                                        <p:tav tm="0">
                                          <p:val>
                                            <p:strVal val="#ppt_x"/>
                                          </p:val>
                                        </p:tav>
                                        <p:tav tm="100000">
                                          <p:val>
                                            <p:strVal val="#ppt_x"/>
                                          </p:val>
                                        </p:tav>
                                      </p:tavLst>
                                    </p:anim>
                                    <p:anim calcmode="lin" valueType="num">
                                      <p:cBhvr additive="base">
                                        <p:cTn id="50" dur="75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25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750" fill="hold"/>
                                        <p:tgtEl>
                                          <p:spTgt spid="22"/>
                                        </p:tgtEl>
                                        <p:attrNameLst>
                                          <p:attrName>ppt_x</p:attrName>
                                        </p:attrNameLst>
                                      </p:cBhvr>
                                      <p:tavLst>
                                        <p:tav tm="0">
                                          <p:val>
                                            <p:strVal val="#ppt_x"/>
                                          </p:val>
                                        </p:tav>
                                        <p:tav tm="100000">
                                          <p:val>
                                            <p:strVal val="#ppt_x"/>
                                          </p:val>
                                        </p:tav>
                                      </p:tavLst>
                                    </p:anim>
                                    <p:anim calcmode="lin" valueType="num">
                                      <p:cBhvr additive="base">
                                        <p:cTn id="54" dur="750" fill="hold"/>
                                        <p:tgtEl>
                                          <p:spTgt spid="22"/>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decel="10000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750" fill="hold"/>
                                        <p:tgtEl>
                                          <p:spTgt spid="25"/>
                                        </p:tgtEl>
                                        <p:attrNameLst>
                                          <p:attrName>ppt_x</p:attrName>
                                        </p:attrNameLst>
                                      </p:cBhvr>
                                      <p:tavLst>
                                        <p:tav tm="0">
                                          <p:val>
                                            <p:strVal val="#ppt_x"/>
                                          </p:val>
                                        </p:tav>
                                        <p:tav tm="100000">
                                          <p:val>
                                            <p:strVal val="#ppt_x"/>
                                          </p:val>
                                        </p:tav>
                                      </p:tavLst>
                                    </p:anim>
                                    <p:anim calcmode="lin" valueType="num">
                                      <p:cBhvr additive="base">
                                        <p:cTn id="59" dur="750" fill="hold"/>
                                        <p:tgtEl>
                                          <p:spTgt spid="25"/>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25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750" fill="hold"/>
                                        <p:tgtEl>
                                          <p:spTgt spid="24"/>
                                        </p:tgtEl>
                                        <p:attrNameLst>
                                          <p:attrName>ppt_x</p:attrName>
                                        </p:attrNameLst>
                                      </p:cBhvr>
                                      <p:tavLst>
                                        <p:tav tm="0">
                                          <p:val>
                                            <p:strVal val="#ppt_x"/>
                                          </p:val>
                                        </p:tav>
                                        <p:tav tm="100000">
                                          <p:val>
                                            <p:strVal val="#ppt_x"/>
                                          </p:val>
                                        </p:tav>
                                      </p:tavLst>
                                    </p:anim>
                                    <p:anim calcmode="lin" valueType="num">
                                      <p:cBhvr additive="base">
                                        <p:cTn id="63" dur="750" fill="hold"/>
                                        <p:tgtEl>
                                          <p:spTgt spid="24"/>
                                        </p:tgtEl>
                                        <p:attrNameLst>
                                          <p:attrName>ppt_y</p:attrName>
                                        </p:attrNameLst>
                                      </p:cBhvr>
                                      <p:tavLst>
                                        <p:tav tm="0">
                                          <p:val>
                                            <p:strVal val="1+#ppt_h/2"/>
                                          </p:val>
                                        </p:tav>
                                        <p:tav tm="100000">
                                          <p:val>
                                            <p:strVal val="#ppt_y"/>
                                          </p:val>
                                        </p:tav>
                                      </p:tavLst>
                                    </p:anim>
                                  </p:childTnLst>
                                </p:cTn>
                              </p:par>
                            </p:childTnLst>
                          </p:cTn>
                        </p:par>
                        <p:par>
                          <p:cTn id="64" fill="hold">
                            <p:stCondLst>
                              <p:cond delay="4000"/>
                            </p:stCondLst>
                            <p:childTnLst>
                              <p:par>
                                <p:cTn id="65" presetID="2" presetClass="entr" presetSubtype="4" decel="10000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750" fill="hold"/>
                                        <p:tgtEl>
                                          <p:spTgt spid="28"/>
                                        </p:tgtEl>
                                        <p:attrNameLst>
                                          <p:attrName>ppt_x</p:attrName>
                                        </p:attrNameLst>
                                      </p:cBhvr>
                                      <p:tavLst>
                                        <p:tav tm="0">
                                          <p:val>
                                            <p:strVal val="#ppt_x"/>
                                          </p:val>
                                        </p:tav>
                                        <p:tav tm="100000">
                                          <p:val>
                                            <p:strVal val="#ppt_x"/>
                                          </p:val>
                                        </p:tav>
                                      </p:tavLst>
                                    </p:anim>
                                    <p:anim calcmode="lin" valueType="num">
                                      <p:cBhvr additive="base">
                                        <p:cTn id="68" dur="750" fill="hold"/>
                                        <p:tgtEl>
                                          <p:spTgt spid="28"/>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25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750" fill="hold"/>
                                        <p:tgtEl>
                                          <p:spTgt spid="27"/>
                                        </p:tgtEl>
                                        <p:attrNameLst>
                                          <p:attrName>ppt_x</p:attrName>
                                        </p:attrNameLst>
                                      </p:cBhvr>
                                      <p:tavLst>
                                        <p:tav tm="0">
                                          <p:val>
                                            <p:strVal val="#ppt_x"/>
                                          </p:val>
                                        </p:tav>
                                        <p:tav tm="100000">
                                          <p:val>
                                            <p:strVal val="#ppt_x"/>
                                          </p:val>
                                        </p:tav>
                                      </p:tavLst>
                                    </p:anim>
                                    <p:anim calcmode="lin" valueType="num">
                                      <p:cBhvr additive="base">
                                        <p:cTn id="72" dur="750" fill="hold"/>
                                        <p:tgtEl>
                                          <p:spTgt spid="27"/>
                                        </p:tgtEl>
                                        <p:attrNameLst>
                                          <p:attrName>ppt_y</p:attrName>
                                        </p:attrNameLst>
                                      </p:cBhvr>
                                      <p:tavLst>
                                        <p:tav tm="0">
                                          <p:val>
                                            <p:strVal val="1+#ppt_h/2"/>
                                          </p:val>
                                        </p:tav>
                                        <p:tav tm="100000">
                                          <p:val>
                                            <p:strVal val="#ppt_y"/>
                                          </p:val>
                                        </p:tav>
                                      </p:tavLst>
                                    </p:anim>
                                  </p:childTnLst>
                                </p:cTn>
                              </p:par>
                            </p:childTnLst>
                          </p:cTn>
                        </p:par>
                        <p:par>
                          <p:cTn id="73" fill="hold">
                            <p:stCondLst>
                              <p:cond delay="5000"/>
                            </p:stCondLst>
                            <p:childTnLst>
                              <p:par>
                                <p:cTn id="74" presetID="2" presetClass="entr" presetSubtype="4" decel="100000" fill="hold" grpId="0" nodeType="after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additive="base">
                                        <p:cTn id="76" dur="750" fill="hold"/>
                                        <p:tgtEl>
                                          <p:spTgt spid="30"/>
                                        </p:tgtEl>
                                        <p:attrNameLst>
                                          <p:attrName>ppt_x</p:attrName>
                                        </p:attrNameLst>
                                      </p:cBhvr>
                                      <p:tavLst>
                                        <p:tav tm="0">
                                          <p:val>
                                            <p:strVal val="#ppt_x"/>
                                          </p:val>
                                        </p:tav>
                                        <p:tav tm="100000">
                                          <p:val>
                                            <p:strVal val="#ppt_x"/>
                                          </p:val>
                                        </p:tav>
                                      </p:tavLst>
                                    </p:anim>
                                    <p:anim calcmode="lin" valueType="num">
                                      <p:cBhvr additive="base">
                                        <p:cTn id="77" dur="750" fill="hold"/>
                                        <p:tgtEl>
                                          <p:spTgt spid="30"/>
                                        </p:tgtEl>
                                        <p:attrNameLst>
                                          <p:attrName>ppt_y</p:attrName>
                                        </p:attrNameLst>
                                      </p:cBhvr>
                                      <p:tavLst>
                                        <p:tav tm="0">
                                          <p:val>
                                            <p:strVal val="1+#ppt_h/2"/>
                                          </p:val>
                                        </p:tav>
                                        <p:tav tm="100000">
                                          <p:val>
                                            <p:strVal val="#ppt_y"/>
                                          </p:val>
                                        </p:tav>
                                      </p:tavLst>
                                    </p:anim>
                                  </p:childTnLst>
                                </p:cTn>
                              </p:par>
                              <p:par>
                                <p:cTn id="78" presetID="2" presetClass="entr" presetSubtype="4" decel="100000" fill="hold" grpId="0" nodeType="withEffect">
                                  <p:stCondLst>
                                    <p:cond delay="25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750" fill="hold"/>
                                        <p:tgtEl>
                                          <p:spTgt spid="29"/>
                                        </p:tgtEl>
                                        <p:attrNameLst>
                                          <p:attrName>ppt_x</p:attrName>
                                        </p:attrNameLst>
                                      </p:cBhvr>
                                      <p:tavLst>
                                        <p:tav tm="0">
                                          <p:val>
                                            <p:strVal val="#ppt_x"/>
                                          </p:val>
                                        </p:tav>
                                        <p:tav tm="100000">
                                          <p:val>
                                            <p:strVal val="#ppt_x"/>
                                          </p:val>
                                        </p:tav>
                                      </p:tavLst>
                                    </p:anim>
                                    <p:anim calcmode="lin" valueType="num">
                                      <p:cBhvr additive="base">
                                        <p:cTn id="81" dur="750" fill="hold"/>
                                        <p:tgtEl>
                                          <p:spTgt spid="29"/>
                                        </p:tgtEl>
                                        <p:attrNameLst>
                                          <p:attrName>ppt_y</p:attrName>
                                        </p:attrNameLst>
                                      </p:cBhvr>
                                      <p:tavLst>
                                        <p:tav tm="0">
                                          <p:val>
                                            <p:strVal val="1+#ppt_h/2"/>
                                          </p:val>
                                        </p:tav>
                                        <p:tav tm="100000">
                                          <p:val>
                                            <p:strVal val="#ppt_y"/>
                                          </p:val>
                                        </p:tav>
                                      </p:tavLst>
                                    </p:anim>
                                  </p:childTnLst>
                                </p:cTn>
                              </p:par>
                            </p:childTnLst>
                          </p:cTn>
                        </p:par>
                        <p:par>
                          <p:cTn id="82" fill="hold">
                            <p:stCondLst>
                              <p:cond delay="6000"/>
                            </p:stCondLst>
                            <p:childTnLst>
                              <p:par>
                                <p:cTn id="83" presetID="2" presetClass="entr" presetSubtype="4" decel="10000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750" fill="hold"/>
                                        <p:tgtEl>
                                          <p:spTgt spid="32"/>
                                        </p:tgtEl>
                                        <p:attrNameLst>
                                          <p:attrName>ppt_x</p:attrName>
                                        </p:attrNameLst>
                                      </p:cBhvr>
                                      <p:tavLst>
                                        <p:tav tm="0">
                                          <p:val>
                                            <p:strVal val="#ppt_x"/>
                                          </p:val>
                                        </p:tav>
                                        <p:tav tm="100000">
                                          <p:val>
                                            <p:strVal val="#ppt_x"/>
                                          </p:val>
                                        </p:tav>
                                      </p:tavLst>
                                    </p:anim>
                                    <p:anim calcmode="lin" valueType="num">
                                      <p:cBhvr additive="base">
                                        <p:cTn id="86" dur="750" fill="hold"/>
                                        <p:tgtEl>
                                          <p:spTgt spid="32"/>
                                        </p:tgtEl>
                                        <p:attrNameLst>
                                          <p:attrName>ppt_y</p:attrName>
                                        </p:attrNameLst>
                                      </p:cBhvr>
                                      <p:tavLst>
                                        <p:tav tm="0">
                                          <p:val>
                                            <p:strVal val="1+#ppt_h/2"/>
                                          </p:val>
                                        </p:tav>
                                        <p:tav tm="100000">
                                          <p:val>
                                            <p:strVal val="#ppt_y"/>
                                          </p:val>
                                        </p:tav>
                                      </p:tavLst>
                                    </p:anim>
                                  </p:childTnLst>
                                </p:cTn>
                              </p:par>
                              <p:par>
                                <p:cTn id="87" presetID="2" presetClass="entr" presetSubtype="4" decel="100000" fill="hold" grpId="0" nodeType="withEffect">
                                  <p:stCondLst>
                                    <p:cond delay="25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750" fill="hold"/>
                                        <p:tgtEl>
                                          <p:spTgt spid="31"/>
                                        </p:tgtEl>
                                        <p:attrNameLst>
                                          <p:attrName>ppt_x</p:attrName>
                                        </p:attrNameLst>
                                      </p:cBhvr>
                                      <p:tavLst>
                                        <p:tav tm="0">
                                          <p:val>
                                            <p:strVal val="#ppt_x"/>
                                          </p:val>
                                        </p:tav>
                                        <p:tav tm="100000">
                                          <p:val>
                                            <p:strVal val="#ppt_x"/>
                                          </p:val>
                                        </p:tav>
                                      </p:tavLst>
                                    </p:anim>
                                    <p:anim calcmode="lin" valueType="num">
                                      <p:cBhvr additive="base">
                                        <p:cTn id="90" dur="750" fill="hold"/>
                                        <p:tgtEl>
                                          <p:spTgt spid="31"/>
                                        </p:tgtEl>
                                        <p:attrNameLst>
                                          <p:attrName>ppt_y</p:attrName>
                                        </p:attrNameLst>
                                      </p:cBhvr>
                                      <p:tavLst>
                                        <p:tav tm="0">
                                          <p:val>
                                            <p:strVal val="1+#ppt_h/2"/>
                                          </p:val>
                                        </p:tav>
                                        <p:tav tm="100000">
                                          <p:val>
                                            <p:strVal val="#ppt_y"/>
                                          </p:val>
                                        </p:tav>
                                      </p:tavLst>
                                    </p:anim>
                                  </p:childTnLst>
                                </p:cTn>
                              </p:par>
                            </p:childTnLst>
                          </p:cTn>
                        </p:par>
                        <p:par>
                          <p:cTn id="91" fill="hold">
                            <p:stCondLst>
                              <p:cond delay="7000"/>
                            </p:stCondLst>
                            <p:childTnLst>
                              <p:par>
                                <p:cTn id="92" presetID="2" presetClass="entr" presetSubtype="4" decel="100000"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750" fill="hold"/>
                                        <p:tgtEl>
                                          <p:spTgt spid="34"/>
                                        </p:tgtEl>
                                        <p:attrNameLst>
                                          <p:attrName>ppt_x</p:attrName>
                                        </p:attrNameLst>
                                      </p:cBhvr>
                                      <p:tavLst>
                                        <p:tav tm="0">
                                          <p:val>
                                            <p:strVal val="#ppt_x"/>
                                          </p:val>
                                        </p:tav>
                                        <p:tav tm="100000">
                                          <p:val>
                                            <p:strVal val="#ppt_x"/>
                                          </p:val>
                                        </p:tav>
                                      </p:tavLst>
                                    </p:anim>
                                    <p:anim calcmode="lin" valueType="num">
                                      <p:cBhvr additive="base">
                                        <p:cTn id="95" dur="750" fill="hold"/>
                                        <p:tgtEl>
                                          <p:spTgt spid="34"/>
                                        </p:tgtEl>
                                        <p:attrNameLst>
                                          <p:attrName>ppt_y</p:attrName>
                                        </p:attrNameLst>
                                      </p:cBhvr>
                                      <p:tavLst>
                                        <p:tav tm="0">
                                          <p:val>
                                            <p:strVal val="1+#ppt_h/2"/>
                                          </p:val>
                                        </p:tav>
                                        <p:tav tm="100000">
                                          <p:val>
                                            <p:strVal val="#ppt_y"/>
                                          </p:val>
                                        </p:tav>
                                      </p:tavLst>
                                    </p:anim>
                                  </p:childTnLst>
                                </p:cTn>
                              </p:par>
                              <p:par>
                                <p:cTn id="96" presetID="2" presetClass="entr" presetSubtype="4" decel="100000" fill="hold" grpId="0" nodeType="withEffect">
                                  <p:stCondLst>
                                    <p:cond delay="250"/>
                                  </p:stCondLst>
                                  <p:childTnLst>
                                    <p:set>
                                      <p:cBhvr>
                                        <p:cTn id="97" dur="1" fill="hold">
                                          <p:stCondLst>
                                            <p:cond delay="0"/>
                                          </p:stCondLst>
                                        </p:cTn>
                                        <p:tgtEl>
                                          <p:spTgt spid="33"/>
                                        </p:tgtEl>
                                        <p:attrNameLst>
                                          <p:attrName>style.visibility</p:attrName>
                                        </p:attrNameLst>
                                      </p:cBhvr>
                                      <p:to>
                                        <p:strVal val="visible"/>
                                      </p:to>
                                    </p:set>
                                    <p:anim calcmode="lin" valueType="num">
                                      <p:cBhvr additive="base">
                                        <p:cTn id="98" dur="750" fill="hold"/>
                                        <p:tgtEl>
                                          <p:spTgt spid="33"/>
                                        </p:tgtEl>
                                        <p:attrNameLst>
                                          <p:attrName>ppt_x</p:attrName>
                                        </p:attrNameLst>
                                      </p:cBhvr>
                                      <p:tavLst>
                                        <p:tav tm="0">
                                          <p:val>
                                            <p:strVal val="#ppt_x"/>
                                          </p:val>
                                        </p:tav>
                                        <p:tav tm="100000">
                                          <p:val>
                                            <p:strVal val="#ppt_x"/>
                                          </p:val>
                                        </p:tav>
                                      </p:tavLst>
                                    </p:anim>
                                    <p:anim calcmode="lin" valueType="num">
                                      <p:cBhvr additive="base">
                                        <p:cTn id="99" dur="750" fill="hold"/>
                                        <p:tgtEl>
                                          <p:spTgt spid="33"/>
                                        </p:tgtEl>
                                        <p:attrNameLst>
                                          <p:attrName>ppt_y</p:attrName>
                                        </p:attrNameLst>
                                      </p:cBhvr>
                                      <p:tavLst>
                                        <p:tav tm="0">
                                          <p:val>
                                            <p:strVal val="1+#ppt_h/2"/>
                                          </p:val>
                                        </p:tav>
                                        <p:tav tm="100000">
                                          <p:val>
                                            <p:strVal val="#ppt_y"/>
                                          </p:val>
                                        </p:tav>
                                      </p:tavLst>
                                    </p:anim>
                                  </p:childTnLst>
                                </p:cTn>
                              </p:par>
                            </p:childTnLst>
                          </p:cTn>
                        </p:par>
                        <p:par>
                          <p:cTn id="100" fill="hold">
                            <p:stCondLst>
                              <p:cond delay="8000"/>
                            </p:stCondLst>
                            <p:childTnLst>
                              <p:par>
                                <p:cTn id="101" presetID="2" presetClass="entr" presetSubtype="4" decel="100000"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additive="base">
                                        <p:cTn id="103" dur="750" fill="hold"/>
                                        <p:tgtEl>
                                          <p:spTgt spid="36"/>
                                        </p:tgtEl>
                                        <p:attrNameLst>
                                          <p:attrName>ppt_x</p:attrName>
                                        </p:attrNameLst>
                                      </p:cBhvr>
                                      <p:tavLst>
                                        <p:tav tm="0">
                                          <p:val>
                                            <p:strVal val="#ppt_x"/>
                                          </p:val>
                                        </p:tav>
                                        <p:tav tm="100000">
                                          <p:val>
                                            <p:strVal val="#ppt_x"/>
                                          </p:val>
                                        </p:tav>
                                      </p:tavLst>
                                    </p:anim>
                                    <p:anim calcmode="lin" valueType="num">
                                      <p:cBhvr additive="base">
                                        <p:cTn id="104" dur="750" fill="hold"/>
                                        <p:tgtEl>
                                          <p:spTgt spid="36"/>
                                        </p:tgtEl>
                                        <p:attrNameLst>
                                          <p:attrName>ppt_y</p:attrName>
                                        </p:attrNameLst>
                                      </p:cBhvr>
                                      <p:tavLst>
                                        <p:tav tm="0">
                                          <p:val>
                                            <p:strVal val="1+#ppt_h/2"/>
                                          </p:val>
                                        </p:tav>
                                        <p:tav tm="100000">
                                          <p:val>
                                            <p:strVal val="#ppt_y"/>
                                          </p:val>
                                        </p:tav>
                                      </p:tavLst>
                                    </p:anim>
                                  </p:childTnLst>
                                </p:cTn>
                              </p:par>
                              <p:par>
                                <p:cTn id="105" presetID="2" presetClass="entr" presetSubtype="4" decel="100000" fill="hold" grpId="0" nodeType="withEffect">
                                  <p:stCondLst>
                                    <p:cond delay="25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750" fill="hold"/>
                                        <p:tgtEl>
                                          <p:spTgt spid="35"/>
                                        </p:tgtEl>
                                        <p:attrNameLst>
                                          <p:attrName>ppt_x</p:attrName>
                                        </p:attrNameLst>
                                      </p:cBhvr>
                                      <p:tavLst>
                                        <p:tav tm="0">
                                          <p:val>
                                            <p:strVal val="#ppt_x"/>
                                          </p:val>
                                        </p:tav>
                                        <p:tav tm="100000">
                                          <p:val>
                                            <p:strVal val="#ppt_x"/>
                                          </p:val>
                                        </p:tav>
                                      </p:tavLst>
                                    </p:anim>
                                    <p:anim calcmode="lin" valueType="num">
                                      <p:cBhvr additive="base">
                                        <p:cTn id="108" dur="75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2" grpId="0"/>
      <p:bldP spid="23" grpId="0"/>
      <p:bldP spid="24" grpId="0"/>
      <p:bldP spid="25" grpId="0"/>
      <p:bldP spid="27" grpId="0"/>
      <p:bldP spid="28" grpId="0"/>
      <p:bldP spid="29" grpId="0"/>
      <p:bldP spid="30" grpId="0"/>
      <p:bldP spid="31" grpId="0"/>
      <p:bldP spid="32" grpId="0"/>
      <p:bldP spid="33" grpId="0"/>
      <p:bldP spid="34" grpId="0"/>
      <p:bldP spid="35" grpId="0"/>
      <p:bldP spid="36" grpId="0"/>
      <p:bldP spid="2" grpId="0" animBg="1"/>
      <p:bldP spid="11" grpId="0"/>
      <p:bldP spid="13" grpId="0"/>
      <p:bldP spid="15"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9" name="TextBox 18"/>
          <p:cNvSpPr txBox="1"/>
          <p:nvPr/>
        </p:nvSpPr>
        <p:spPr>
          <a:xfrm>
            <a:off x="8826224" y="154365"/>
            <a:ext cx="3127651" cy="1569660"/>
          </a:xfrm>
          <a:prstGeom prst="rect">
            <a:avLst/>
          </a:prstGeom>
          <a:noFill/>
        </p:spPr>
        <p:txBody>
          <a:bodyPr wrap="none" rtlCol="0">
            <a:spAutoFit/>
          </a:bodyPr>
          <a:lstStyle/>
          <a:p>
            <a:pPr algn="r"/>
            <a:r>
              <a:rPr lang="en-US" sz="9600" spc="-300" dirty="0" smtClean="0">
                <a:solidFill>
                  <a:schemeClr val="bg1"/>
                </a:solidFill>
                <a:latin typeface="Elephant" panose="02020904090505020303" pitchFamily="18" charset="0"/>
              </a:rPr>
              <a:t>ideas</a:t>
            </a:r>
            <a:endParaRPr lang="en-US" sz="9600" spc="-300" dirty="0">
              <a:solidFill>
                <a:schemeClr val="bg1"/>
              </a:solidFill>
              <a:latin typeface="Elephant" panose="02020904090505020303" pitchFamily="18" charset="0"/>
            </a:endParaRPr>
          </a:p>
        </p:txBody>
      </p:sp>
      <p:sp>
        <p:nvSpPr>
          <p:cNvPr id="22" name="TextBox 21"/>
          <p:cNvSpPr txBox="1"/>
          <p:nvPr/>
        </p:nvSpPr>
        <p:spPr>
          <a:xfrm>
            <a:off x="9959699" y="356386"/>
            <a:ext cx="1572931" cy="400110"/>
          </a:xfrm>
          <a:prstGeom prst="rect">
            <a:avLst/>
          </a:prstGeom>
          <a:noFill/>
        </p:spPr>
        <p:txBody>
          <a:bodyPr wrap="none" rtlCol="0">
            <a:spAutoFit/>
          </a:bodyPr>
          <a:lstStyle/>
          <a:p>
            <a:pPr algn="r"/>
            <a:r>
              <a:rPr lang="en-US" sz="2000" i="1" spc="-150" dirty="0" smtClean="0">
                <a:solidFill>
                  <a:schemeClr val="bg1"/>
                </a:solidFill>
                <a:latin typeface="Cambria" panose="02040503050406030204" pitchFamily="18" charset="0"/>
              </a:rPr>
              <a:t>Development of</a:t>
            </a:r>
            <a:endParaRPr lang="en-US" sz="2000" i="1" spc="-150" dirty="0">
              <a:solidFill>
                <a:schemeClr val="bg1"/>
              </a:solidFill>
              <a:latin typeface="Cambria" panose="02040503050406030204" pitchFamily="18" charset="0"/>
            </a:endParaRPr>
          </a:p>
        </p:txBody>
      </p:sp>
      <p:cxnSp>
        <p:nvCxnSpPr>
          <p:cNvPr id="4" name="Straight Connector 3"/>
          <p:cNvCxnSpPr/>
          <p:nvPr/>
        </p:nvCxnSpPr>
        <p:spPr>
          <a:xfrm>
            <a:off x="390525" y="5400675"/>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912967" y="5514052"/>
            <a:ext cx="2754157" cy="1107996"/>
          </a:xfrm>
          <a:prstGeom prst="rect">
            <a:avLst/>
          </a:prstGeom>
          <a:noFill/>
        </p:spPr>
        <p:txBody>
          <a:bodyPr wrap="square" rtlCol="0">
            <a:spAutoFit/>
          </a:bodyPr>
          <a:lstStyle/>
          <a:p>
            <a:r>
              <a:rPr lang="en-US" sz="1100" dirty="0" smtClean="0">
                <a:solidFill>
                  <a:schemeClr val="bg1"/>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bg1"/>
              </a:solidFill>
              <a:latin typeface="Liberation Sans" panose="020B0604020202020204" pitchFamily="34" charset="0"/>
            </a:endParaRPr>
          </a:p>
        </p:txBody>
      </p:sp>
      <p:sp>
        <p:nvSpPr>
          <p:cNvPr id="33" name="TextBox 32"/>
          <p:cNvSpPr txBox="1"/>
          <p:nvPr/>
        </p:nvSpPr>
        <p:spPr>
          <a:xfrm>
            <a:off x="363540" y="5400675"/>
            <a:ext cx="662758" cy="584775"/>
          </a:xfrm>
          <a:prstGeom prst="rect">
            <a:avLst/>
          </a:prstGeom>
          <a:noFill/>
        </p:spPr>
        <p:txBody>
          <a:bodyPr wrap="square" rtlCol="0">
            <a:spAutoFit/>
          </a:bodyPr>
          <a:lstStyle/>
          <a:p>
            <a:r>
              <a:rPr lang="en-US" sz="3200" b="1" i="1" spc="-150" dirty="0" smtClean="0">
                <a:solidFill>
                  <a:schemeClr val="bg1"/>
                </a:solidFill>
                <a:effectLst/>
                <a:latin typeface="Bodoni MT" panose="02070603080606020203" pitchFamily="18" charset="0"/>
              </a:rPr>
              <a:t>01.</a:t>
            </a:r>
            <a:endParaRPr lang="en-US" sz="3200" b="1" i="1" kern="3000" spc="-150" dirty="0">
              <a:solidFill>
                <a:schemeClr val="bg1"/>
              </a:solidFill>
              <a:effectLst/>
              <a:latin typeface="Bodoni MT" panose="02070603080606020203" pitchFamily="18" charset="0"/>
            </a:endParaRPr>
          </a:p>
        </p:txBody>
      </p:sp>
      <p:sp>
        <p:nvSpPr>
          <p:cNvPr id="34" name="TextBox 33"/>
          <p:cNvSpPr txBox="1"/>
          <p:nvPr/>
        </p:nvSpPr>
        <p:spPr>
          <a:xfrm>
            <a:off x="4993635" y="5514052"/>
            <a:ext cx="2754157" cy="1107996"/>
          </a:xfrm>
          <a:prstGeom prst="rect">
            <a:avLst/>
          </a:prstGeom>
          <a:noFill/>
        </p:spPr>
        <p:txBody>
          <a:bodyPr wrap="square" rtlCol="0">
            <a:spAutoFit/>
          </a:bodyPr>
          <a:lstStyle/>
          <a:p>
            <a:r>
              <a:rPr lang="en-US" sz="1100" dirty="0" smtClean="0">
                <a:solidFill>
                  <a:schemeClr val="bg1"/>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bg1"/>
              </a:solidFill>
              <a:latin typeface="Liberation Sans" panose="020B0604020202020204" pitchFamily="34" charset="0"/>
            </a:endParaRPr>
          </a:p>
        </p:txBody>
      </p:sp>
      <p:sp>
        <p:nvSpPr>
          <p:cNvPr id="35" name="TextBox 34"/>
          <p:cNvSpPr txBox="1"/>
          <p:nvPr/>
        </p:nvSpPr>
        <p:spPr>
          <a:xfrm>
            <a:off x="4444208" y="5400675"/>
            <a:ext cx="662758" cy="584775"/>
          </a:xfrm>
          <a:prstGeom prst="rect">
            <a:avLst/>
          </a:prstGeom>
          <a:noFill/>
        </p:spPr>
        <p:txBody>
          <a:bodyPr wrap="square" rtlCol="0">
            <a:spAutoFit/>
          </a:bodyPr>
          <a:lstStyle/>
          <a:p>
            <a:r>
              <a:rPr lang="en-US" sz="3200" b="1" i="1" spc="-150" dirty="0" smtClean="0">
                <a:solidFill>
                  <a:schemeClr val="bg1"/>
                </a:solidFill>
                <a:effectLst/>
                <a:latin typeface="Bodoni MT" panose="02070603080606020203" pitchFamily="18" charset="0"/>
              </a:rPr>
              <a:t>02.</a:t>
            </a:r>
            <a:endParaRPr lang="en-US" sz="3200" b="1" i="1" kern="3000" spc="-150" dirty="0">
              <a:solidFill>
                <a:schemeClr val="bg1"/>
              </a:solidFill>
              <a:effectLst/>
              <a:latin typeface="Bodoni MT" panose="02070603080606020203" pitchFamily="18" charset="0"/>
            </a:endParaRPr>
          </a:p>
        </p:txBody>
      </p:sp>
      <p:sp>
        <p:nvSpPr>
          <p:cNvPr id="36" name="TextBox 35"/>
          <p:cNvSpPr txBox="1"/>
          <p:nvPr/>
        </p:nvSpPr>
        <p:spPr>
          <a:xfrm>
            <a:off x="8906844" y="5514052"/>
            <a:ext cx="2754157" cy="1107996"/>
          </a:xfrm>
          <a:prstGeom prst="rect">
            <a:avLst/>
          </a:prstGeom>
          <a:noFill/>
        </p:spPr>
        <p:txBody>
          <a:bodyPr wrap="square" rtlCol="0">
            <a:spAutoFit/>
          </a:bodyPr>
          <a:lstStyle/>
          <a:p>
            <a:r>
              <a:rPr lang="en-US" sz="1100" dirty="0" smtClean="0">
                <a:solidFill>
                  <a:schemeClr val="bg1"/>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bg1"/>
              </a:solidFill>
              <a:latin typeface="Liberation Sans" panose="020B0604020202020204" pitchFamily="34" charset="0"/>
            </a:endParaRPr>
          </a:p>
        </p:txBody>
      </p:sp>
      <p:sp>
        <p:nvSpPr>
          <p:cNvPr id="37" name="TextBox 36"/>
          <p:cNvSpPr txBox="1"/>
          <p:nvPr/>
        </p:nvSpPr>
        <p:spPr>
          <a:xfrm>
            <a:off x="8357417" y="5400675"/>
            <a:ext cx="662758" cy="584775"/>
          </a:xfrm>
          <a:prstGeom prst="rect">
            <a:avLst/>
          </a:prstGeom>
          <a:noFill/>
        </p:spPr>
        <p:txBody>
          <a:bodyPr wrap="square" rtlCol="0">
            <a:spAutoFit/>
          </a:bodyPr>
          <a:lstStyle/>
          <a:p>
            <a:r>
              <a:rPr lang="en-US" sz="3200" b="1" i="1" spc="-150" dirty="0" smtClean="0">
                <a:solidFill>
                  <a:schemeClr val="bg1"/>
                </a:solidFill>
                <a:effectLst/>
                <a:latin typeface="Bodoni MT" panose="02070603080606020203" pitchFamily="18" charset="0"/>
              </a:rPr>
              <a:t>03.</a:t>
            </a:r>
            <a:endParaRPr lang="en-US" sz="3200" b="1" i="1" kern="3000" spc="-150" dirty="0">
              <a:solidFill>
                <a:schemeClr val="bg1"/>
              </a:solidFill>
              <a:effectLst/>
              <a:latin typeface="Bodoni MT" panose="02070603080606020203" pitchFamily="18" charset="0"/>
            </a:endParaRPr>
          </a:p>
        </p:txBody>
      </p:sp>
      <p:sp>
        <p:nvSpPr>
          <p:cNvPr id="39" name="TextBox 38"/>
          <p:cNvSpPr txBox="1"/>
          <p:nvPr/>
        </p:nvSpPr>
        <p:spPr>
          <a:xfrm>
            <a:off x="283720" y="4945604"/>
            <a:ext cx="2069089" cy="584775"/>
          </a:xfrm>
          <a:prstGeom prst="rect">
            <a:avLst/>
          </a:prstGeom>
          <a:noFill/>
        </p:spPr>
        <p:txBody>
          <a:bodyPr wrap="square" rtlCol="0">
            <a:spAutoFit/>
          </a:bodyPr>
          <a:lstStyle/>
          <a:p>
            <a:r>
              <a:rPr lang="en-US" sz="3200" i="1" spc="-150" dirty="0" smtClean="0">
                <a:solidFill>
                  <a:schemeClr val="bg1"/>
                </a:solidFill>
                <a:effectLst/>
                <a:latin typeface="Bodoni MT" panose="02070603080606020203" pitchFamily="18" charset="0"/>
              </a:rPr>
              <a:t>create</a:t>
            </a:r>
            <a:endParaRPr lang="en-US" sz="3200" i="1" kern="3000" spc="-150" dirty="0">
              <a:solidFill>
                <a:schemeClr val="bg1"/>
              </a:solidFill>
              <a:effectLst/>
              <a:latin typeface="Bodoni MT" panose="02070603080606020203" pitchFamily="18" charset="0"/>
            </a:endParaRPr>
          </a:p>
        </p:txBody>
      </p:sp>
      <p:sp>
        <p:nvSpPr>
          <p:cNvPr id="40" name="TextBox 39"/>
          <p:cNvSpPr txBox="1"/>
          <p:nvPr/>
        </p:nvSpPr>
        <p:spPr>
          <a:xfrm>
            <a:off x="4444208" y="4945604"/>
            <a:ext cx="2501229" cy="584775"/>
          </a:xfrm>
          <a:prstGeom prst="rect">
            <a:avLst/>
          </a:prstGeom>
          <a:noFill/>
        </p:spPr>
        <p:txBody>
          <a:bodyPr wrap="square" rtlCol="0">
            <a:spAutoFit/>
          </a:bodyPr>
          <a:lstStyle/>
          <a:p>
            <a:r>
              <a:rPr lang="en-US" sz="3200" i="1" spc="-150" dirty="0" smtClean="0">
                <a:solidFill>
                  <a:schemeClr val="bg1"/>
                </a:solidFill>
                <a:effectLst/>
                <a:latin typeface="Bodoni MT" panose="02070603080606020203" pitchFamily="18" charset="0"/>
              </a:rPr>
              <a:t>development</a:t>
            </a:r>
            <a:endParaRPr lang="en-US" sz="3200" i="1" kern="3000" spc="-150" dirty="0">
              <a:solidFill>
                <a:schemeClr val="bg1"/>
              </a:solidFill>
              <a:effectLst/>
              <a:latin typeface="Bodoni MT" panose="02070603080606020203" pitchFamily="18" charset="0"/>
            </a:endParaRPr>
          </a:p>
        </p:txBody>
      </p:sp>
      <p:sp>
        <p:nvSpPr>
          <p:cNvPr id="41" name="TextBox 40"/>
          <p:cNvSpPr txBox="1"/>
          <p:nvPr/>
        </p:nvSpPr>
        <p:spPr>
          <a:xfrm>
            <a:off x="8385279" y="4945604"/>
            <a:ext cx="2069089" cy="584775"/>
          </a:xfrm>
          <a:prstGeom prst="rect">
            <a:avLst/>
          </a:prstGeom>
          <a:noFill/>
        </p:spPr>
        <p:txBody>
          <a:bodyPr wrap="square" rtlCol="0">
            <a:spAutoFit/>
          </a:bodyPr>
          <a:lstStyle/>
          <a:p>
            <a:r>
              <a:rPr lang="en-US" sz="3200" i="1" spc="-150" dirty="0" smtClean="0">
                <a:solidFill>
                  <a:schemeClr val="bg1"/>
                </a:solidFill>
                <a:effectLst/>
                <a:latin typeface="Bodoni MT" panose="02070603080606020203" pitchFamily="18" charset="0"/>
              </a:rPr>
              <a:t>result</a:t>
            </a:r>
            <a:endParaRPr lang="en-US" sz="3200" i="1" kern="3000" spc="-150" dirty="0">
              <a:solidFill>
                <a:schemeClr val="bg1"/>
              </a:solidFill>
              <a:effectLst/>
              <a:latin typeface="Bodoni MT" panose="02070603080606020203" pitchFamily="18" charset="0"/>
            </a:endParaRPr>
          </a:p>
        </p:txBody>
      </p:sp>
      <p:cxnSp>
        <p:nvCxnSpPr>
          <p:cNvPr id="43" name="Straight Connector 42"/>
          <p:cNvCxnSpPr/>
          <p:nvPr/>
        </p:nvCxnSpPr>
        <p:spPr>
          <a:xfrm>
            <a:off x="4572000" y="5400675"/>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8489176" y="5400675"/>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1+#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1+#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750" fill="hold"/>
                                        <p:tgtEl>
                                          <p:spTgt spid="39"/>
                                        </p:tgtEl>
                                        <p:attrNameLst>
                                          <p:attrName>ppt_x</p:attrName>
                                        </p:attrNameLst>
                                      </p:cBhvr>
                                      <p:tavLst>
                                        <p:tav tm="0">
                                          <p:val>
                                            <p:strVal val="#ppt_x"/>
                                          </p:val>
                                        </p:tav>
                                        <p:tav tm="100000">
                                          <p:val>
                                            <p:strVal val="#ppt_x"/>
                                          </p:val>
                                        </p:tav>
                                      </p:tavLst>
                                    </p:anim>
                                    <p:anim calcmode="lin" valueType="num">
                                      <p:cBhvr additive="base">
                                        <p:cTn id="17" dur="750" fill="hold"/>
                                        <p:tgtEl>
                                          <p:spTgt spid="39"/>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 presetClass="entr" presetSubtype="4" decel="10000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750" fill="hold"/>
                                        <p:tgtEl>
                                          <p:spTgt spid="33"/>
                                        </p:tgtEl>
                                        <p:attrNameLst>
                                          <p:attrName>ppt_x</p:attrName>
                                        </p:attrNameLst>
                                      </p:cBhvr>
                                      <p:tavLst>
                                        <p:tav tm="0">
                                          <p:val>
                                            <p:strVal val="#ppt_x"/>
                                          </p:val>
                                        </p:tav>
                                        <p:tav tm="100000">
                                          <p:val>
                                            <p:strVal val="#ppt_x"/>
                                          </p:val>
                                        </p:tav>
                                      </p:tavLst>
                                    </p:anim>
                                    <p:anim calcmode="lin" valueType="num">
                                      <p:cBhvr additive="base">
                                        <p:cTn id="26" dur="750" fill="hold"/>
                                        <p:tgtEl>
                                          <p:spTgt spid="33"/>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750" fill="hold"/>
                                        <p:tgtEl>
                                          <p:spTgt spid="32"/>
                                        </p:tgtEl>
                                        <p:attrNameLst>
                                          <p:attrName>ppt_x</p:attrName>
                                        </p:attrNameLst>
                                      </p:cBhvr>
                                      <p:tavLst>
                                        <p:tav tm="0">
                                          <p:val>
                                            <p:strVal val="#ppt_x"/>
                                          </p:val>
                                        </p:tav>
                                        <p:tav tm="100000">
                                          <p:val>
                                            <p:strVal val="#ppt_x"/>
                                          </p:val>
                                        </p:tav>
                                      </p:tavLst>
                                    </p:anim>
                                    <p:anim calcmode="lin" valueType="num">
                                      <p:cBhvr additive="base">
                                        <p:cTn id="30" dur="750" fill="hold"/>
                                        <p:tgtEl>
                                          <p:spTgt spid="32"/>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 presetClass="entr" presetSubtype="4" decel="10000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750" fill="hold"/>
                                        <p:tgtEl>
                                          <p:spTgt spid="40"/>
                                        </p:tgtEl>
                                        <p:attrNameLst>
                                          <p:attrName>ppt_x</p:attrName>
                                        </p:attrNameLst>
                                      </p:cBhvr>
                                      <p:tavLst>
                                        <p:tav tm="0">
                                          <p:val>
                                            <p:strVal val="#ppt_x"/>
                                          </p:val>
                                        </p:tav>
                                        <p:tav tm="100000">
                                          <p:val>
                                            <p:strVal val="#ppt_x"/>
                                          </p:val>
                                        </p:tav>
                                      </p:tavLst>
                                    </p:anim>
                                    <p:anim calcmode="lin" valueType="num">
                                      <p:cBhvr additive="base">
                                        <p:cTn id="35" dur="750" fill="hold"/>
                                        <p:tgtEl>
                                          <p:spTgt spid="40"/>
                                        </p:tgtEl>
                                        <p:attrNameLst>
                                          <p:attrName>ppt_y</p:attrName>
                                        </p:attrNameLst>
                                      </p:cBhvr>
                                      <p:tavLst>
                                        <p:tav tm="0">
                                          <p:val>
                                            <p:strVal val="1+#ppt_h/2"/>
                                          </p:val>
                                        </p:tav>
                                        <p:tav tm="100000">
                                          <p:val>
                                            <p:strVal val="#ppt_y"/>
                                          </p:val>
                                        </p:tav>
                                      </p:tavLst>
                                    </p:anim>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left)">
                                      <p:cBhvr>
                                        <p:cTn id="39" dur="500"/>
                                        <p:tgtEl>
                                          <p:spTgt spid="43"/>
                                        </p:tgtEl>
                                      </p:cBhvr>
                                    </p:animEffect>
                                  </p:childTnLst>
                                </p:cTn>
                              </p:par>
                            </p:childTnLst>
                          </p:cTn>
                        </p:par>
                        <p:par>
                          <p:cTn id="40" fill="hold">
                            <p:stCondLst>
                              <p:cond delay="5000"/>
                            </p:stCondLst>
                            <p:childTnLst>
                              <p:par>
                                <p:cTn id="41" presetID="2" presetClass="entr" presetSubtype="4" decel="10000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750" fill="hold"/>
                                        <p:tgtEl>
                                          <p:spTgt spid="35"/>
                                        </p:tgtEl>
                                        <p:attrNameLst>
                                          <p:attrName>ppt_x</p:attrName>
                                        </p:attrNameLst>
                                      </p:cBhvr>
                                      <p:tavLst>
                                        <p:tav tm="0">
                                          <p:val>
                                            <p:strVal val="#ppt_x"/>
                                          </p:val>
                                        </p:tav>
                                        <p:tav tm="100000">
                                          <p:val>
                                            <p:strVal val="#ppt_x"/>
                                          </p:val>
                                        </p:tav>
                                      </p:tavLst>
                                    </p:anim>
                                    <p:anim calcmode="lin" valueType="num">
                                      <p:cBhvr additive="base">
                                        <p:cTn id="44" dur="750" fill="hold"/>
                                        <p:tgtEl>
                                          <p:spTgt spid="35"/>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750" fill="hold"/>
                                        <p:tgtEl>
                                          <p:spTgt spid="34"/>
                                        </p:tgtEl>
                                        <p:attrNameLst>
                                          <p:attrName>ppt_x</p:attrName>
                                        </p:attrNameLst>
                                      </p:cBhvr>
                                      <p:tavLst>
                                        <p:tav tm="0">
                                          <p:val>
                                            <p:strVal val="#ppt_x"/>
                                          </p:val>
                                        </p:tav>
                                        <p:tav tm="100000">
                                          <p:val>
                                            <p:strVal val="#ppt_x"/>
                                          </p:val>
                                        </p:tav>
                                      </p:tavLst>
                                    </p:anim>
                                    <p:anim calcmode="lin" valueType="num">
                                      <p:cBhvr additive="base">
                                        <p:cTn id="48" dur="750" fill="hold"/>
                                        <p:tgtEl>
                                          <p:spTgt spid="34"/>
                                        </p:tgtEl>
                                        <p:attrNameLst>
                                          <p:attrName>ppt_y</p:attrName>
                                        </p:attrNameLst>
                                      </p:cBhvr>
                                      <p:tavLst>
                                        <p:tav tm="0">
                                          <p:val>
                                            <p:strVal val="1+#ppt_h/2"/>
                                          </p:val>
                                        </p:tav>
                                        <p:tav tm="100000">
                                          <p:val>
                                            <p:strVal val="#ppt_y"/>
                                          </p:val>
                                        </p:tav>
                                      </p:tavLst>
                                    </p:anim>
                                  </p:childTnLst>
                                </p:cTn>
                              </p:par>
                            </p:childTnLst>
                          </p:cTn>
                        </p:par>
                        <p:par>
                          <p:cTn id="49" fill="hold">
                            <p:stCondLst>
                              <p:cond delay="6000"/>
                            </p:stCondLst>
                            <p:childTnLst>
                              <p:par>
                                <p:cTn id="50" presetID="2" presetClass="entr" presetSubtype="4" decel="100000"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additive="base">
                                        <p:cTn id="52" dur="750" fill="hold"/>
                                        <p:tgtEl>
                                          <p:spTgt spid="41"/>
                                        </p:tgtEl>
                                        <p:attrNameLst>
                                          <p:attrName>ppt_x</p:attrName>
                                        </p:attrNameLst>
                                      </p:cBhvr>
                                      <p:tavLst>
                                        <p:tav tm="0">
                                          <p:val>
                                            <p:strVal val="#ppt_x"/>
                                          </p:val>
                                        </p:tav>
                                        <p:tav tm="100000">
                                          <p:val>
                                            <p:strVal val="#ppt_x"/>
                                          </p:val>
                                        </p:tav>
                                      </p:tavLst>
                                    </p:anim>
                                    <p:anim calcmode="lin" valueType="num">
                                      <p:cBhvr additive="base">
                                        <p:cTn id="53" dur="750" fill="hold"/>
                                        <p:tgtEl>
                                          <p:spTgt spid="41"/>
                                        </p:tgtEl>
                                        <p:attrNameLst>
                                          <p:attrName>ppt_y</p:attrName>
                                        </p:attrNameLst>
                                      </p:cBhvr>
                                      <p:tavLst>
                                        <p:tav tm="0">
                                          <p:val>
                                            <p:strVal val="1+#ppt_h/2"/>
                                          </p:val>
                                        </p:tav>
                                        <p:tav tm="100000">
                                          <p:val>
                                            <p:strVal val="#ppt_y"/>
                                          </p:val>
                                        </p:tav>
                                      </p:tavLst>
                                    </p:anim>
                                  </p:childTnLst>
                                </p:cTn>
                              </p:par>
                            </p:childTnLst>
                          </p:cTn>
                        </p:par>
                        <p:par>
                          <p:cTn id="54" fill="hold">
                            <p:stCondLst>
                              <p:cond delay="7000"/>
                            </p:stCondLst>
                            <p:childTnLst>
                              <p:par>
                                <p:cTn id="55" presetID="22" presetClass="entr" presetSubtype="8"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7500"/>
                            </p:stCondLst>
                            <p:childTnLst>
                              <p:par>
                                <p:cTn id="59" presetID="2" presetClass="entr" presetSubtype="4" decel="10000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750" fill="hold"/>
                                        <p:tgtEl>
                                          <p:spTgt spid="37"/>
                                        </p:tgtEl>
                                        <p:attrNameLst>
                                          <p:attrName>ppt_x</p:attrName>
                                        </p:attrNameLst>
                                      </p:cBhvr>
                                      <p:tavLst>
                                        <p:tav tm="0">
                                          <p:val>
                                            <p:strVal val="#ppt_x"/>
                                          </p:val>
                                        </p:tav>
                                        <p:tav tm="100000">
                                          <p:val>
                                            <p:strVal val="#ppt_x"/>
                                          </p:val>
                                        </p:tav>
                                      </p:tavLst>
                                    </p:anim>
                                    <p:anim calcmode="lin" valueType="num">
                                      <p:cBhvr additive="base">
                                        <p:cTn id="62" dur="750" fill="hold"/>
                                        <p:tgtEl>
                                          <p:spTgt spid="37"/>
                                        </p:tgtEl>
                                        <p:attrNameLst>
                                          <p:attrName>ppt_y</p:attrName>
                                        </p:attrNameLst>
                                      </p:cBhvr>
                                      <p:tavLst>
                                        <p:tav tm="0">
                                          <p:val>
                                            <p:strVal val="1+#ppt_h/2"/>
                                          </p:val>
                                        </p:tav>
                                        <p:tav tm="100000">
                                          <p:val>
                                            <p:strVal val="#ppt_y"/>
                                          </p:val>
                                        </p:tav>
                                      </p:tavLst>
                                    </p:anim>
                                  </p:childTnLst>
                                </p:cTn>
                              </p:par>
                              <p:par>
                                <p:cTn id="63" presetID="2" presetClass="entr" presetSubtype="4" decel="100000" fill="hold" grpId="0" nodeType="withEffect">
                                  <p:stCondLst>
                                    <p:cond delay="25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750" fill="hold"/>
                                        <p:tgtEl>
                                          <p:spTgt spid="36"/>
                                        </p:tgtEl>
                                        <p:attrNameLst>
                                          <p:attrName>ppt_x</p:attrName>
                                        </p:attrNameLst>
                                      </p:cBhvr>
                                      <p:tavLst>
                                        <p:tav tm="0">
                                          <p:val>
                                            <p:strVal val="#ppt_x"/>
                                          </p:val>
                                        </p:tav>
                                        <p:tav tm="100000">
                                          <p:val>
                                            <p:strVal val="#ppt_x"/>
                                          </p:val>
                                        </p:tav>
                                      </p:tavLst>
                                    </p:anim>
                                    <p:anim calcmode="lin" valueType="num">
                                      <p:cBhvr additive="base">
                                        <p:cTn id="66" dur="7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32" grpId="0"/>
      <p:bldP spid="33" grpId="0"/>
      <p:bldP spid="34" grpId="0"/>
      <p:bldP spid="35" grpId="0"/>
      <p:bldP spid="36" grpId="0"/>
      <p:bldP spid="37"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096000" y="0"/>
            <a:ext cx="6096000" cy="6858000"/>
          </a:xfrm>
          <a:prstGeom prst="rect">
            <a:avLst/>
          </a:prstGeom>
          <a:solidFill>
            <a:srgbClr val="4A2A4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7" name="TextBox 6"/>
          <p:cNvSpPr txBox="1"/>
          <p:nvPr/>
        </p:nvSpPr>
        <p:spPr>
          <a:xfrm>
            <a:off x="6366938" y="1457249"/>
            <a:ext cx="5578015" cy="1938992"/>
          </a:xfrm>
          <a:prstGeom prst="rect">
            <a:avLst/>
          </a:prstGeom>
          <a:noFill/>
        </p:spPr>
        <p:txBody>
          <a:bodyPr wrap="square" rtlCol="0">
            <a:spAutoFit/>
          </a:bodyPr>
          <a:lstStyle/>
          <a:p>
            <a:pPr algn="ctr"/>
            <a:r>
              <a:rPr lang="en-US" sz="2400" dirty="0">
                <a:solidFill>
                  <a:schemeClr val="bg1"/>
                </a:solidFill>
                <a:latin typeface="Georgia" panose="02040502050405020303" pitchFamily="18" charset="0"/>
              </a:rPr>
              <a:t>“My passion and great enjoyment for architecture, and the reason the older I get the more I enjoy it, is because I believe we - architects - can effect the quality of life of the people.”</a:t>
            </a:r>
            <a:endParaRPr lang="en-US" sz="2400" dirty="0">
              <a:solidFill>
                <a:schemeClr val="bg1"/>
              </a:solidFill>
              <a:latin typeface="Georgia" panose="02040502050405020303" pitchFamily="18" charset="0"/>
            </a:endParaRPr>
          </a:p>
        </p:txBody>
      </p:sp>
      <p:sp>
        <p:nvSpPr>
          <p:cNvPr id="8" name="Rectangle 7"/>
          <p:cNvSpPr/>
          <p:nvPr/>
        </p:nvSpPr>
        <p:spPr>
          <a:xfrm>
            <a:off x="8504163" y="3502526"/>
            <a:ext cx="1303562" cy="276999"/>
          </a:xfrm>
          <a:prstGeom prst="rect">
            <a:avLst/>
          </a:prstGeom>
        </p:spPr>
        <p:txBody>
          <a:bodyPr wrap="none">
            <a:spAutoFit/>
          </a:bodyPr>
          <a:lstStyle/>
          <a:p>
            <a:pPr algn="ctr"/>
            <a:r>
              <a:rPr lang="en-US" sz="1200" i="1" dirty="0">
                <a:solidFill>
                  <a:schemeClr val="bg1"/>
                </a:solidFill>
                <a:latin typeface="Georgia" panose="02040502050405020303" pitchFamily="18" charset="0"/>
              </a:rPr>
              <a:t>Richard Rogers </a:t>
            </a:r>
            <a:endParaRPr lang="en-US" sz="1200" i="1" dirty="0">
              <a:solidFill>
                <a:schemeClr val="bg1"/>
              </a:solidFill>
              <a:latin typeface="Georgia" panose="02040502050405020303" pitchFamily="18" charset="0"/>
            </a:endParaRPr>
          </a:p>
        </p:txBody>
      </p:sp>
      <p:sp>
        <p:nvSpPr>
          <p:cNvPr id="12" name="TextBox 11"/>
          <p:cNvSpPr txBox="1"/>
          <p:nvPr/>
        </p:nvSpPr>
        <p:spPr>
          <a:xfrm>
            <a:off x="183563" y="275185"/>
            <a:ext cx="5399876"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Contents</a:t>
            </a:r>
            <a:endParaRPr lang="en-US" sz="9600" spc="-300" dirty="0">
              <a:solidFill>
                <a:schemeClr val="tx1">
                  <a:lumMod val="85000"/>
                  <a:lumOff val="15000"/>
                </a:schemeClr>
              </a:solidFill>
              <a:latin typeface="Elephant" panose="02020904090505020303" pitchFamily="18" charset="0"/>
            </a:endParaRPr>
          </a:p>
        </p:txBody>
      </p:sp>
      <p:sp>
        <p:nvSpPr>
          <p:cNvPr id="9" name="Rectangle 8"/>
          <p:cNvSpPr/>
          <p:nvPr/>
        </p:nvSpPr>
        <p:spPr>
          <a:xfrm>
            <a:off x="8822244" y="581308"/>
            <a:ext cx="660758" cy="830997"/>
          </a:xfrm>
          <a:prstGeom prst="rect">
            <a:avLst/>
          </a:prstGeom>
        </p:spPr>
        <p:txBody>
          <a:bodyPr wrap="none">
            <a:spAutoFit/>
          </a:bodyPr>
          <a:lstStyle/>
          <a:p>
            <a:pPr algn="ctr"/>
            <a:r>
              <a:rPr lang="en-US" sz="4800" dirty="0" smtClean="0">
                <a:solidFill>
                  <a:schemeClr val="bg1"/>
                </a:solidFill>
                <a:latin typeface="Iconic" pitchFamily="2" charset="0"/>
              </a:rPr>
              <a:t>☀</a:t>
            </a:r>
            <a:endParaRPr lang="en-US" sz="4800" dirty="0"/>
          </a:p>
        </p:txBody>
      </p:sp>
      <p:sp>
        <p:nvSpPr>
          <p:cNvPr id="5" name="TextBox 4"/>
          <p:cNvSpPr txBox="1"/>
          <p:nvPr/>
        </p:nvSpPr>
        <p:spPr>
          <a:xfrm>
            <a:off x="10847365" y="83420"/>
            <a:ext cx="1247456" cy="338554"/>
          </a:xfrm>
          <a:prstGeom prst="rect">
            <a:avLst/>
          </a:prstGeom>
          <a:noFill/>
        </p:spPr>
        <p:txBody>
          <a:bodyPr wrap="none" rtlCol="0">
            <a:spAutoFit/>
          </a:bodyPr>
          <a:lstStyle/>
          <a:p>
            <a:pPr algn="r"/>
            <a:r>
              <a:rPr lang="en-US" sz="1600" b="1" i="1" kern="3000" spc="-150" dirty="0" smtClean="0">
                <a:solidFill>
                  <a:schemeClr val="bg1">
                    <a:lumMod val="75000"/>
                  </a:schemeClr>
                </a:solidFill>
                <a:latin typeface="Bodoni MT" panose="02070603080606020203" pitchFamily="18" charset="0"/>
              </a:rPr>
              <a:t>Simple Vision</a:t>
            </a:r>
            <a:endParaRPr lang="en-US" sz="1600" b="1" i="1" kern="3000" spc="-150" dirty="0">
              <a:solidFill>
                <a:schemeClr val="bg1">
                  <a:lumMod val="75000"/>
                </a:schemeClr>
              </a:solidFill>
              <a:latin typeface="Bodoni MT" panose="02070603080606020203" pitchFamily="18" charset="0"/>
            </a:endParaRPr>
          </a:p>
        </p:txBody>
      </p:sp>
      <p:sp>
        <p:nvSpPr>
          <p:cNvPr id="6" name="TextBox 5"/>
          <p:cNvSpPr txBox="1"/>
          <p:nvPr/>
        </p:nvSpPr>
        <p:spPr>
          <a:xfrm>
            <a:off x="8054721" y="4054272"/>
            <a:ext cx="1749197" cy="2554545"/>
          </a:xfrm>
          <a:prstGeom prst="rect">
            <a:avLst/>
          </a:prstGeom>
          <a:noFill/>
        </p:spPr>
        <p:txBody>
          <a:bodyPr wrap="none" rtlCol="0">
            <a:spAutoFit/>
          </a:bodyPr>
          <a:lstStyle/>
          <a:p>
            <a:pPr marL="400050" indent="-400050">
              <a:buFont typeface="+mj-lt"/>
              <a:buAutoNum type="arabicPeriod"/>
            </a:pPr>
            <a:r>
              <a:rPr lang="en-US" sz="1600" kern="3000" dirty="0">
                <a:solidFill>
                  <a:schemeClr val="bg1"/>
                </a:solidFill>
                <a:latin typeface="Georgia" panose="02040502050405020303" pitchFamily="18" charset="0"/>
              </a:rPr>
              <a:t>Introduction</a:t>
            </a:r>
            <a:endParaRPr lang="en-US" sz="1600" kern="3000" dirty="0">
              <a:solidFill>
                <a:schemeClr val="bg1"/>
              </a:solidFill>
              <a:latin typeface="Georgia" panose="02040502050405020303" pitchFamily="18" charset="0"/>
            </a:endParaRPr>
          </a:p>
          <a:p>
            <a:pPr marL="400050" indent="-400050">
              <a:buFont typeface="+mj-lt"/>
              <a:buAutoNum type="arabicPeriod"/>
            </a:pPr>
            <a:r>
              <a:rPr lang="en-US" sz="1600" kern="3000" dirty="0">
                <a:solidFill>
                  <a:schemeClr val="bg1"/>
                </a:solidFill>
                <a:latin typeface="Georgia" panose="02040502050405020303" pitchFamily="18" charset="0"/>
              </a:rPr>
              <a:t>About</a:t>
            </a:r>
            <a:endParaRPr lang="en-US" sz="1600" kern="3000" dirty="0">
              <a:solidFill>
                <a:schemeClr val="bg1"/>
              </a:solidFill>
              <a:latin typeface="Georgia" panose="02040502050405020303" pitchFamily="18" charset="0"/>
            </a:endParaRPr>
          </a:p>
          <a:p>
            <a:pPr marL="400050" indent="-400050">
              <a:buFont typeface="+mj-lt"/>
              <a:buAutoNum type="arabicPeriod"/>
            </a:pPr>
            <a:r>
              <a:rPr lang="en-US" sz="1600" kern="3000" dirty="0">
                <a:solidFill>
                  <a:schemeClr val="bg1"/>
                </a:solidFill>
                <a:latin typeface="Georgia" panose="02040502050405020303" pitchFamily="18" charset="0"/>
              </a:rPr>
              <a:t>Our Team</a:t>
            </a:r>
            <a:endParaRPr lang="en-US" sz="1600" kern="3000" dirty="0">
              <a:solidFill>
                <a:schemeClr val="bg1"/>
              </a:solidFill>
              <a:latin typeface="Georgia" panose="02040502050405020303" pitchFamily="18" charset="0"/>
            </a:endParaRPr>
          </a:p>
          <a:p>
            <a:pPr marL="400050" indent="-400050">
              <a:buFont typeface="+mj-lt"/>
              <a:buAutoNum type="arabicPeriod"/>
            </a:pPr>
            <a:r>
              <a:rPr lang="en-US" sz="1600" kern="3000" dirty="0">
                <a:solidFill>
                  <a:schemeClr val="bg1"/>
                </a:solidFill>
                <a:latin typeface="Georgia" panose="02040502050405020303" pitchFamily="18" charset="0"/>
              </a:rPr>
              <a:t>Ideas</a:t>
            </a:r>
            <a:endParaRPr lang="en-US" sz="1600" kern="3000" dirty="0">
              <a:solidFill>
                <a:schemeClr val="bg1"/>
              </a:solidFill>
              <a:latin typeface="Georgia" panose="02040502050405020303" pitchFamily="18" charset="0"/>
            </a:endParaRPr>
          </a:p>
          <a:p>
            <a:pPr marL="400050" indent="-400050">
              <a:buFont typeface="+mj-lt"/>
              <a:buAutoNum type="arabicPeriod"/>
            </a:pPr>
            <a:r>
              <a:rPr lang="en-US" sz="1600" kern="3000" dirty="0">
                <a:solidFill>
                  <a:schemeClr val="bg1"/>
                </a:solidFill>
                <a:latin typeface="Georgia" panose="02040502050405020303" pitchFamily="18" charset="0"/>
              </a:rPr>
              <a:t>Clients</a:t>
            </a:r>
            <a:endParaRPr lang="en-US" sz="1600" kern="3000" dirty="0">
              <a:solidFill>
                <a:schemeClr val="bg1"/>
              </a:solidFill>
              <a:latin typeface="Georgia" panose="02040502050405020303" pitchFamily="18" charset="0"/>
            </a:endParaRPr>
          </a:p>
          <a:p>
            <a:pPr marL="400050" indent="-400050">
              <a:buFont typeface="+mj-lt"/>
              <a:buAutoNum type="arabicPeriod"/>
            </a:pPr>
            <a:r>
              <a:rPr lang="en-US" sz="1600" kern="3000" dirty="0" smtClean="0">
                <a:solidFill>
                  <a:schemeClr val="bg1"/>
                </a:solidFill>
                <a:latin typeface="Georgia" panose="02040502050405020303" pitchFamily="18" charset="0"/>
              </a:rPr>
              <a:t>Portfolio</a:t>
            </a:r>
            <a:endParaRPr lang="en-US" sz="1600" kern="3000" dirty="0" smtClean="0">
              <a:solidFill>
                <a:schemeClr val="bg1"/>
              </a:solidFill>
              <a:latin typeface="Georgia" panose="02040502050405020303" pitchFamily="18" charset="0"/>
            </a:endParaRPr>
          </a:p>
          <a:p>
            <a:pPr marL="400050" indent="-400050">
              <a:buFont typeface="+mj-lt"/>
              <a:buAutoNum type="arabicPeriod"/>
            </a:pPr>
            <a:r>
              <a:rPr lang="en-US" sz="1600" kern="3000" dirty="0" smtClean="0">
                <a:solidFill>
                  <a:schemeClr val="bg1"/>
                </a:solidFill>
                <a:latin typeface="Georgia" panose="02040502050405020303" pitchFamily="18" charset="0"/>
              </a:rPr>
              <a:t>Analysis</a:t>
            </a:r>
            <a:endParaRPr lang="en-US" sz="1600" kern="3000" dirty="0">
              <a:solidFill>
                <a:schemeClr val="bg1"/>
              </a:solidFill>
              <a:latin typeface="Georgia" panose="02040502050405020303" pitchFamily="18" charset="0"/>
            </a:endParaRPr>
          </a:p>
          <a:p>
            <a:pPr marL="400050" indent="-400050">
              <a:buFont typeface="+mj-lt"/>
              <a:buAutoNum type="arabicPeriod"/>
            </a:pPr>
            <a:r>
              <a:rPr lang="en-US" sz="1600" kern="3000" dirty="0" err="1" smtClean="0">
                <a:solidFill>
                  <a:schemeClr val="bg1"/>
                </a:solidFill>
                <a:latin typeface="Georgia" panose="02040502050405020303" pitchFamily="18" charset="0"/>
              </a:rPr>
              <a:t>Showreel</a:t>
            </a:r>
            <a:endParaRPr lang="en-US" sz="1600" kern="3000" dirty="0">
              <a:solidFill>
                <a:schemeClr val="bg1"/>
              </a:solidFill>
              <a:latin typeface="Georgia" panose="02040502050405020303" pitchFamily="18" charset="0"/>
            </a:endParaRPr>
          </a:p>
          <a:p>
            <a:pPr marL="400050" indent="-400050">
              <a:buFont typeface="+mj-lt"/>
              <a:buAutoNum type="arabicPeriod"/>
            </a:pPr>
            <a:r>
              <a:rPr lang="en-US" sz="1600" kern="3000" dirty="0">
                <a:solidFill>
                  <a:schemeClr val="bg1"/>
                </a:solidFill>
                <a:latin typeface="Georgia" panose="02040502050405020303" pitchFamily="18" charset="0"/>
              </a:rPr>
              <a:t>Contact</a:t>
            </a:r>
            <a:endParaRPr lang="en-US" sz="1600" kern="3000" dirty="0">
              <a:solidFill>
                <a:schemeClr val="bg1"/>
              </a:solidFill>
              <a:latin typeface="Georgia" panose="02040502050405020303" pitchFamily="18" charset="0"/>
            </a:endParaRPr>
          </a:p>
          <a:p>
            <a:pPr marL="400050" indent="-400050">
              <a:buFont typeface="+mj-lt"/>
              <a:buAutoNum type="arabicPeriod"/>
            </a:pPr>
            <a:endParaRPr lang="en-US" sz="1600" kern="3000" dirty="0">
              <a:solidFill>
                <a:schemeClr val="bg1"/>
              </a:solidFill>
              <a:latin typeface="Georgia" panose="02040502050405020303" pitchFamily="18" charset="0"/>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75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13" dur="750" fill="hold"/>
                                        <p:tgtEl>
                                          <p:spTgt spid="6">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250"/>
                                  </p:stCondLst>
                                  <p:childTnLst>
                                    <p:set>
                                      <p:cBhvr>
                                        <p:cTn id="15" dur="1" fill="hold">
                                          <p:stCondLst>
                                            <p:cond delay="0"/>
                                          </p:stCondLst>
                                        </p:cTn>
                                        <p:tgtEl>
                                          <p:spTgt spid="6">
                                            <p:txEl>
                                              <p:pRg st="1" end="1"/>
                                            </p:txEl>
                                          </p:spTgt>
                                        </p:tgtEl>
                                        <p:attrNameLst>
                                          <p:attrName>style.visibility</p:attrName>
                                        </p:attrNameLst>
                                      </p:cBhvr>
                                      <p:to>
                                        <p:strVal val="visible"/>
                                      </p:to>
                                    </p:set>
                                    <p:anim calcmode="lin" valueType="num">
                                      <p:cBhvr additive="base">
                                        <p:cTn id="16" dur="75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17" dur="750" fill="hold"/>
                                        <p:tgtEl>
                                          <p:spTgt spid="6">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500"/>
                                  </p:stCondLst>
                                  <p:childTnLst>
                                    <p:set>
                                      <p:cBhvr>
                                        <p:cTn id="19" dur="1" fill="hold">
                                          <p:stCondLst>
                                            <p:cond delay="0"/>
                                          </p:stCondLst>
                                        </p:cTn>
                                        <p:tgtEl>
                                          <p:spTgt spid="6">
                                            <p:txEl>
                                              <p:pRg st="2" end="2"/>
                                            </p:txEl>
                                          </p:spTgt>
                                        </p:tgtEl>
                                        <p:attrNameLst>
                                          <p:attrName>style.visibility</p:attrName>
                                        </p:attrNameLst>
                                      </p:cBhvr>
                                      <p:to>
                                        <p:strVal val="visible"/>
                                      </p:to>
                                    </p:set>
                                    <p:anim calcmode="lin" valueType="num">
                                      <p:cBhvr additive="base">
                                        <p:cTn id="20" dur="75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21" dur="750" fill="hold"/>
                                        <p:tgtEl>
                                          <p:spTgt spid="6">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750"/>
                                  </p:stCondLst>
                                  <p:childTnLst>
                                    <p:set>
                                      <p:cBhvr>
                                        <p:cTn id="23" dur="1" fill="hold">
                                          <p:stCondLst>
                                            <p:cond delay="0"/>
                                          </p:stCondLst>
                                        </p:cTn>
                                        <p:tgtEl>
                                          <p:spTgt spid="6">
                                            <p:txEl>
                                              <p:pRg st="3" end="3"/>
                                            </p:txEl>
                                          </p:spTgt>
                                        </p:tgtEl>
                                        <p:attrNameLst>
                                          <p:attrName>style.visibility</p:attrName>
                                        </p:attrNameLst>
                                      </p:cBhvr>
                                      <p:to>
                                        <p:strVal val="visible"/>
                                      </p:to>
                                    </p:set>
                                    <p:anim calcmode="lin" valueType="num">
                                      <p:cBhvr additive="base">
                                        <p:cTn id="24" dur="750" fill="hold"/>
                                        <p:tgtEl>
                                          <p:spTgt spid="6">
                                            <p:txEl>
                                              <p:pRg st="3" end="3"/>
                                            </p:txEl>
                                          </p:spTgt>
                                        </p:tgtEl>
                                        <p:attrNameLst>
                                          <p:attrName>ppt_x</p:attrName>
                                        </p:attrNameLst>
                                      </p:cBhvr>
                                      <p:tavLst>
                                        <p:tav tm="0">
                                          <p:val>
                                            <p:strVal val="0-#ppt_w/2"/>
                                          </p:val>
                                        </p:tav>
                                        <p:tav tm="100000">
                                          <p:val>
                                            <p:strVal val="#ppt_x"/>
                                          </p:val>
                                        </p:tav>
                                      </p:tavLst>
                                    </p:anim>
                                    <p:anim calcmode="lin" valueType="num">
                                      <p:cBhvr additive="base">
                                        <p:cTn id="25" dur="750" fill="hold"/>
                                        <p:tgtEl>
                                          <p:spTgt spid="6">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1000"/>
                                  </p:stCondLst>
                                  <p:childTnLst>
                                    <p:set>
                                      <p:cBhvr>
                                        <p:cTn id="27" dur="1" fill="hold">
                                          <p:stCondLst>
                                            <p:cond delay="0"/>
                                          </p:stCondLst>
                                        </p:cTn>
                                        <p:tgtEl>
                                          <p:spTgt spid="6">
                                            <p:txEl>
                                              <p:pRg st="4" end="4"/>
                                            </p:txEl>
                                          </p:spTgt>
                                        </p:tgtEl>
                                        <p:attrNameLst>
                                          <p:attrName>style.visibility</p:attrName>
                                        </p:attrNameLst>
                                      </p:cBhvr>
                                      <p:to>
                                        <p:strVal val="visible"/>
                                      </p:to>
                                    </p:set>
                                    <p:anim calcmode="lin" valueType="num">
                                      <p:cBhvr additive="base">
                                        <p:cTn id="28" dur="75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29" dur="750" fill="hold"/>
                                        <p:tgtEl>
                                          <p:spTgt spid="6">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decel="100000" fill="hold" grpId="0" nodeType="withEffect">
                                  <p:stCondLst>
                                    <p:cond delay="1250"/>
                                  </p:stCondLst>
                                  <p:childTnLst>
                                    <p:set>
                                      <p:cBhvr>
                                        <p:cTn id="31" dur="1" fill="hold">
                                          <p:stCondLst>
                                            <p:cond delay="0"/>
                                          </p:stCondLst>
                                        </p:cTn>
                                        <p:tgtEl>
                                          <p:spTgt spid="6">
                                            <p:txEl>
                                              <p:pRg st="5" end="5"/>
                                            </p:txEl>
                                          </p:spTgt>
                                        </p:tgtEl>
                                        <p:attrNameLst>
                                          <p:attrName>style.visibility</p:attrName>
                                        </p:attrNameLst>
                                      </p:cBhvr>
                                      <p:to>
                                        <p:strVal val="visible"/>
                                      </p:to>
                                    </p:set>
                                    <p:anim calcmode="lin" valueType="num">
                                      <p:cBhvr additive="base">
                                        <p:cTn id="32" dur="750" fill="hold"/>
                                        <p:tgtEl>
                                          <p:spTgt spid="6">
                                            <p:txEl>
                                              <p:pRg st="5" end="5"/>
                                            </p:txEl>
                                          </p:spTgt>
                                        </p:tgtEl>
                                        <p:attrNameLst>
                                          <p:attrName>ppt_x</p:attrName>
                                        </p:attrNameLst>
                                      </p:cBhvr>
                                      <p:tavLst>
                                        <p:tav tm="0">
                                          <p:val>
                                            <p:strVal val="0-#ppt_w/2"/>
                                          </p:val>
                                        </p:tav>
                                        <p:tav tm="100000">
                                          <p:val>
                                            <p:strVal val="#ppt_x"/>
                                          </p:val>
                                        </p:tav>
                                      </p:tavLst>
                                    </p:anim>
                                    <p:anim calcmode="lin" valueType="num">
                                      <p:cBhvr additive="base">
                                        <p:cTn id="33" dur="750" fill="hold"/>
                                        <p:tgtEl>
                                          <p:spTgt spid="6">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1500"/>
                                  </p:stCondLst>
                                  <p:childTnLst>
                                    <p:set>
                                      <p:cBhvr>
                                        <p:cTn id="35" dur="1" fill="hold">
                                          <p:stCondLst>
                                            <p:cond delay="0"/>
                                          </p:stCondLst>
                                        </p:cTn>
                                        <p:tgtEl>
                                          <p:spTgt spid="6">
                                            <p:txEl>
                                              <p:pRg st="6" end="6"/>
                                            </p:txEl>
                                          </p:spTgt>
                                        </p:tgtEl>
                                        <p:attrNameLst>
                                          <p:attrName>style.visibility</p:attrName>
                                        </p:attrNameLst>
                                      </p:cBhvr>
                                      <p:to>
                                        <p:strVal val="visible"/>
                                      </p:to>
                                    </p:set>
                                    <p:anim calcmode="lin" valueType="num">
                                      <p:cBhvr additive="base">
                                        <p:cTn id="36" dur="750" fill="hold"/>
                                        <p:tgtEl>
                                          <p:spTgt spid="6">
                                            <p:txEl>
                                              <p:pRg st="6" end="6"/>
                                            </p:txEl>
                                          </p:spTgt>
                                        </p:tgtEl>
                                        <p:attrNameLst>
                                          <p:attrName>ppt_x</p:attrName>
                                        </p:attrNameLst>
                                      </p:cBhvr>
                                      <p:tavLst>
                                        <p:tav tm="0">
                                          <p:val>
                                            <p:strVal val="0-#ppt_w/2"/>
                                          </p:val>
                                        </p:tav>
                                        <p:tav tm="100000">
                                          <p:val>
                                            <p:strVal val="#ppt_x"/>
                                          </p:val>
                                        </p:tav>
                                      </p:tavLst>
                                    </p:anim>
                                    <p:anim calcmode="lin" valueType="num">
                                      <p:cBhvr additive="base">
                                        <p:cTn id="37" dur="750" fill="hold"/>
                                        <p:tgtEl>
                                          <p:spTgt spid="6">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1750"/>
                                  </p:stCondLst>
                                  <p:childTnLst>
                                    <p:set>
                                      <p:cBhvr>
                                        <p:cTn id="39" dur="1" fill="hold">
                                          <p:stCondLst>
                                            <p:cond delay="0"/>
                                          </p:stCondLst>
                                        </p:cTn>
                                        <p:tgtEl>
                                          <p:spTgt spid="6">
                                            <p:txEl>
                                              <p:pRg st="7" end="7"/>
                                            </p:txEl>
                                          </p:spTgt>
                                        </p:tgtEl>
                                        <p:attrNameLst>
                                          <p:attrName>style.visibility</p:attrName>
                                        </p:attrNameLst>
                                      </p:cBhvr>
                                      <p:to>
                                        <p:strVal val="visible"/>
                                      </p:to>
                                    </p:set>
                                    <p:anim calcmode="lin" valueType="num">
                                      <p:cBhvr additive="base">
                                        <p:cTn id="40" dur="750" fill="hold"/>
                                        <p:tgtEl>
                                          <p:spTgt spid="6">
                                            <p:txEl>
                                              <p:pRg st="7" end="7"/>
                                            </p:txEl>
                                          </p:spTgt>
                                        </p:tgtEl>
                                        <p:attrNameLst>
                                          <p:attrName>ppt_x</p:attrName>
                                        </p:attrNameLst>
                                      </p:cBhvr>
                                      <p:tavLst>
                                        <p:tav tm="0">
                                          <p:val>
                                            <p:strVal val="0-#ppt_w/2"/>
                                          </p:val>
                                        </p:tav>
                                        <p:tav tm="100000">
                                          <p:val>
                                            <p:strVal val="#ppt_x"/>
                                          </p:val>
                                        </p:tav>
                                      </p:tavLst>
                                    </p:anim>
                                    <p:anim calcmode="lin" valueType="num">
                                      <p:cBhvr additive="base">
                                        <p:cTn id="41" dur="750" fill="hold"/>
                                        <p:tgtEl>
                                          <p:spTgt spid="6">
                                            <p:txEl>
                                              <p:pRg st="7" end="7"/>
                                            </p:txEl>
                                          </p:spTgt>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000"/>
                                  </p:stCondLst>
                                  <p:childTnLst>
                                    <p:set>
                                      <p:cBhvr>
                                        <p:cTn id="43" dur="1" fill="hold">
                                          <p:stCondLst>
                                            <p:cond delay="0"/>
                                          </p:stCondLst>
                                        </p:cTn>
                                        <p:tgtEl>
                                          <p:spTgt spid="6">
                                            <p:txEl>
                                              <p:pRg st="8" end="8"/>
                                            </p:txEl>
                                          </p:spTgt>
                                        </p:tgtEl>
                                        <p:attrNameLst>
                                          <p:attrName>style.visibility</p:attrName>
                                        </p:attrNameLst>
                                      </p:cBhvr>
                                      <p:to>
                                        <p:strVal val="visible"/>
                                      </p:to>
                                    </p:set>
                                    <p:anim calcmode="lin" valueType="num">
                                      <p:cBhvr additive="base">
                                        <p:cTn id="44" dur="750" fill="hold"/>
                                        <p:tgtEl>
                                          <p:spTgt spid="6">
                                            <p:txEl>
                                              <p:pRg st="8" end="8"/>
                                            </p:txEl>
                                          </p:spTgt>
                                        </p:tgtEl>
                                        <p:attrNameLst>
                                          <p:attrName>ppt_x</p:attrName>
                                        </p:attrNameLst>
                                      </p:cBhvr>
                                      <p:tavLst>
                                        <p:tav tm="0">
                                          <p:val>
                                            <p:strVal val="0-#ppt_w/2"/>
                                          </p:val>
                                        </p:tav>
                                        <p:tav tm="100000">
                                          <p:val>
                                            <p:strVal val="#ppt_x"/>
                                          </p:val>
                                        </p:tav>
                                      </p:tavLst>
                                    </p:anim>
                                    <p:anim calcmode="lin" valueType="num">
                                      <p:cBhvr additive="base">
                                        <p:cTn id="45" dur="750" fill="hold"/>
                                        <p:tgtEl>
                                          <p:spTgt spid="6">
                                            <p:txEl>
                                              <p:pRg st="8" end="8"/>
                                            </p:txEl>
                                          </p:spTgt>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2" presetClass="entr" presetSubtype="4" decel="10000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750" fill="hold"/>
                                        <p:tgtEl>
                                          <p:spTgt spid="9"/>
                                        </p:tgtEl>
                                        <p:attrNameLst>
                                          <p:attrName>ppt_x</p:attrName>
                                        </p:attrNameLst>
                                      </p:cBhvr>
                                      <p:tavLst>
                                        <p:tav tm="0">
                                          <p:val>
                                            <p:strVal val="#ppt_x"/>
                                          </p:val>
                                        </p:tav>
                                        <p:tav tm="100000">
                                          <p:val>
                                            <p:strVal val="#ppt_x"/>
                                          </p:val>
                                        </p:tav>
                                      </p:tavLst>
                                    </p:anim>
                                    <p:anim calcmode="lin" valueType="num">
                                      <p:cBhvr additive="base">
                                        <p:cTn id="50" dur="750" fill="hold"/>
                                        <p:tgtEl>
                                          <p:spTgt spid="9"/>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50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750" fill="hold"/>
                                        <p:tgtEl>
                                          <p:spTgt spid="7"/>
                                        </p:tgtEl>
                                        <p:attrNameLst>
                                          <p:attrName>ppt_x</p:attrName>
                                        </p:attrNameLst>
                                      </p:cBhvr>
                                      <p:tavLst>
                                        <p:tav tm="0">
                                          <p:val>
                                            <p:strVal val="#ppt_x"/>
                                          </p:val>
                                        </p:tav>
                                        <p:tav tm="100000">
                                          <p:val>
                                            <p:strVal val="#ppt_x"/>
                                          </p:val>
                                        </p:tav>
                                      </p:tavLst>
                                    </p:anim>
                                    <p:anim calcmode="lin" valueType="num">
                                      <p:cBhvr additive="base">
                                        <p:cTn id="54" dur="750" fill="hold"/>
                                        <p:tgtEl>
                                          <p:spTgt spid="7"/>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75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750" fill="hold"/>
                                        <p:tgtEl>
                                          <p:spTgt spid="8"/>
                                        </p:tgtEl>
                                        <p:attrNameLst>
                                          <p:attrName>ppt_x</p:attrName>
                                        </p:attrNameLst>
                                      </p:cBhvr>
                                      <p:tavLst>
                                        <p:tav tm="0">
                                          <p:val>
                                            <p:strVal val="#ppt_x"/>
                                          </p:val>
                                        </p:tav>
                                        <p:tav tm="100000">
                                          <p:val>
                                            <p:strVal val="#ppt_x"/>
                                          </p:val>
                                        </p:tav>
                                      </p:tavLst>
                                    </p:anim>
                                    <p:anim calcmode="lin" valueType="num">
                                      <p:cBhvr additive="base">
                                        <p:cTn id="58"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P spid="9" grpId="0"/>
      <p:bldP spid="6"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p:cNvSpPr/>
          <p:nvPr/>
        </p:nvSpPr>
        <p:spPr>
          <a:xfrm>
            <a:off x="679932" y="1920364"/>
            <a:ext cx="2170738" cy="2170738"/>
          </a:xfrm>
          <a:prstGeom prst="ellipse">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28" name="Oval 27"/>
          <p:cNvSpPr/>
          <p:nvPr/>
        </p:nvSpPr>
        <p:spPr>
          <a:xfrm>
            <a:off x="3594326" y="1920363"/>
            <a:ext cx="2170738" cy="2170738"/>
          </a:xfrm>
          <a:prstGeom prst="ellipse">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29" name="Oval 28"/>
          <p:cNvSpPr/>
          <p:nvPr/>
        </p:nvSpPr>
        <p:spPr>
          <a:xfrm>
            <a:off x="6484887" y="1920362"/>
            <a:ext cx="2170738" cy="21707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30" name="TextBox 29"/>
          <p:cNvSpPr txBox="1"/>
          <p:nvPr/>
        </p:nvSpPr>
        <p:spPr>
          <a:xfrm>
            <a:off x="603732" y="4529289"/>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31" name="Rectangle 30"/>
          <p:cNvSpPr/>
          <p:nvPr/>
        </p:nvSpPr>
        <p:spPr>
          <a:xfrm flipH="1">
            <a:off x="553262" y="4525478"/>
            <a:ext cx="45719" cy="1305770"/>
          </a:xfrm>
          <a:prstGeom prst="rect">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2" name="TextBox 31"/>
          <p:cNvSpPr txBox="1"/>
          <p:nvPr/>
        </p:nvSpPr>
        <p:spPr>
          <a:xfrm>
            <a:off x="679932" y="2733818"/>
            <a:ext cx="2200652" cy="584775"/>
          </a:xfrm>
          <a:prstGeom prst="rect">
            <a:avLst/>
          </a:prstGeom>
          <a:noFill/>
        </p:spPr>
        <p:txBody>
          <a:bodyPr wrap="square" rtlCol="0">
            <a:spAutoFit/>
          </a:bodyPr>
          <a:lstStyle/>
          <a:p>
            <a:pPr algn="ctr"/>
            <a:r>
              <a:rPr lang="en-US" sz="3200" i="1" spc="-150" dirty="0" smtClean="0">
                <a:solidFill>
                  <a:schemeClr val="bg1"/>
                </a:solidFill>
                <a:latin typeface="Bodoni MT" panose="02070603080606020203" pitchFamily="18" charset="0"/>
              </a:rPr>
              <a:t>ideas</a:t>
            </a:r>
            <a:endParaRPr lang="en-US" sz="3200" i="1" kern="3000" spc="-150" dirty="0">
              <a:solidFill>
                <a:schemeClr val="bg1"/>
              </a:solidFill>
              <a:latin typeface="Bodoni MT" panose="02070603080606020203" pitchFamily="18" charset="0"/>
            </a:endParaRPr>
          </a:p>
        </p:txBody>
      </p:sp>
      <p:sp>
        <p:nvSpPr>
          <p:cNvPr id="33" name="TextBox 32"/>
          <p:cNvSpPr txBox="1"/>
          <p:nvPr/>
        </p:nvSpPr>
        <p:spPr>
          <a:xfrm>
            <a:off x="3442652" y="4523581"/>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34" name="Rectangle 33"/>
          <p:cNvSpPr/>
          <p:nvPr/>
        </p:nvSpPr>
        <p:spPr>
          <a:xfrm flipH="1">
            <a:off x="3392184" y="4519770"/>
            <a:ext cx="45719" cy="1305770"/>
          </a:xfrm>
          <a:prstGeom prst="rect">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5" name="TextBox 34"/>
          <p:cNvSpPr txBox="1"/>
          <p:nvPr/>
        </p:nvSpPr>
        <p:spPr>
          <a:xfrm>
            <a:off x="3576002" y="2728110"/>
            <a:ext cx="2200652" cy="584775"/>
          </a:xfrm>
          <a:prstGeom prst="rect">
            <a:avLst/>
          </a:prstGeom>
          <a:noFill/>
        </p:spPr>
        <p:txBody>
          <a:bodyPr wrap="square" rtlCol="0">
            <a:spAutoFit/>
          </a:bodyPr>
          <a:lstStyle/>
          <a:p>
            <a:pPr algn="ctr"/>
            <a:r>
              <a:rPr lang="en-US" sz="3200" i="1" spc="-150" dirty="0" smtClean="0">
                <a:solidFill>
                  <a:schemeClr val="bg1"/>
                </a:solidFill>
                <a:latin typeface="Bodoni MT" panose="02070603080606020203" pitchFamily="18" charset="0"/>
              </a:rPr>
              <a:t>development</a:t>
            </a:r>
            <a:endParaRPr lang="en-US" sz="3200" i="1" kern="3000" spc="-150" dirty="0">
              <a:solidFill>
                <a:schemeClr val="bg1"/>
              </a:solidFill>
              <a:latin typeface="Bodoni MT" panose="02070603080606020203" pitchFamily="18" charset="0"/>
            </a:endParaRPr>
          </a:p>
        </p:txBody>
      </p:sp>
      <p:sp>
        <p:nvSpPr>
          <p:cNvPr id="36" name="TextBox 35"/>
          <p:cNvSpPr txBox="1"/>
          <p:nvPr/>
        </p:nvSpPr>
        <p:spPr>
          <a:xfrm>
            <a:off x="6376937" y="4514973"/>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37" name="Rectangle 36"/>
          <p:cNvSpPr/>
          <p:nvPr/>
        </p:nvSpPr>
        <p:spPr>
          <a:xfrm flipH="1">
            <a:off x="6326469" y="4511162"/>
            <a:ext cx="45719" cy="13057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8" name="TextBox 37"/>
          <p:cNvSpPr txBox="1"/>
          <p:nvPr/>
        </p:nvSpPr>
        <p:spPr>
          <a:xfrm>
            <a:off x="6480657" y="2719502"/>
            <a:ext cx="2200652" cy="584775"/>
          </a:xfrm>
          <a:prstGeom prst="rect">
            <a:avLst/>
          </a:prstGeom>
          <a:noFill/>
        </p:spPr>
        <p:txBody>
          <a:bodyPr wrap="square" rtlCol="0">
            <a:spAutoFit/>
          </a:bodyPr>
          <a:lstStyle/>
          <a:p>
            <a:pPr algn="ctr"/>
            <a:r>
              <a:rPr lang="en-US" sz="3200" i="1" spc="-150" dirty="0" smtClean="0">
                <a:solidFill>
                  <a:schemeClr val="bg1"/>
                </a:solidFill>
                <a:latin typeface="Bodoni MT" panose="02070603080606020203" pitchFamily="18" charset="0"/>
              </a:rPr>
              <a:t>deliver</a:t>
            </a:r>
            <a:endParaRPr lang="en-US" sz="3200" i="1" kern="3000" spc="-150" dirty="0">
              <a:solidFill>
                <a:schemeClr val="bg1"/>
              </a:solidFill>
              <a:latin typeface="Bodoni MT" panose="02070603080606020203" pitchFamily="18" charset="0"/>
            </a:endParaRPr>
          </a:p>
        </p:txBody>
      </p:sp>
      <p:sp>
        <p:nvSpPr>
          <p:cNvPr id="39" name="Oval 38"/>
          <p:cNvSpPr/>
          <p:nvPr/>
        </p:nvSpPr>
        <p:spPr>
          <a:xfrm>
            <a:off x="9260754" y="1920362"/>
            <a:ext cx="2170738" cy="2170738"/>
          </a:xfrm>
          <a:prstGeom prst="ellipse">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40" name="TextBox 39"/>
          <p:cNvSpPr txBox="1"/>
          <p:nvPr/>
        </p:nvSpPr>
        <p:spPr>
          <a:xfrm>
            <a:off x="9152804" y="4514973"/>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41" name="Rectangle 40"/>
          <p:cNvSpPr/>
          <p:nvPr/>
        </p:nvSpPr>
        <p:spPr>
          <a:xfrm flipH="1">
            <a:off x="9102336" y="4511162"/>
            <a:ext cx="45719" cy="1305770"/>
          </a:xfrm>
          <a:prstGeom prst="rect">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42" name="TextBox 41"/>
          <p:cNvSpPr txBox="1"/>
          <p:nvPr/>
        </p:nvSpPr>
        <p:spPr>
          <a:xfrm>
            <a:off x="9256524" y="2719502"/>
            <a:ext cx="2200652" cy="584775"/>
          </a:xfrm>
          <a:prstGeom prst="rect">
            <a:avLst/>
          </a:prstGeom>
          <a:noFill/>
        </p:spPr>
        <p:txBody>
          <a:bodyPr wrap="square" rtlCol="0">
            <a:spAutoFit/>
          </a:bodyPr>
          <a:lstStyle/>
          <a:p>
            <a:pPr algn="ctr"/>
            <a:r>
              <a:rPr lang="en-US" sz="3200" i="1" spc="-150" dirty="0" smtClean="0">
                <a:solidFill>
                  <a:schemeClr val="bg1"/>
                </a:solidFill>
                <a:latin typeface="Bodoni MT" panose="02070603080606020203" pitchFamily="18" charset="0"/>
              </a:rPr>
              <a:t>result</a:t>
            </a:r>
            <a:endParaRPr lang="en-US" sz="3200" i="1" kern="3000" spc="-150" dirty="0">
              <a:solidFill>
                <a:schemeClr val="bg1"/>
              </a:solidFill>
              <a:latin typeface="Bodoni MT" panose="02070603080606020203" pitchFamily="18" charset="0"/>
            </a:endParaRPr>
          </a:p>
        </p:txBody>
      </p:sp>
      <p:sp>
        <p:nvSpPr>
          <p:cNvPr id="43" name="TextBox 42"/>
          <p:cNvSpPr txBox="1"/>
          <p:nvPr/>
        </p:nvSpPr>
        <p:spPr>
          <a:xfrm>
            <a:off x="381284" y="120106"/>
            <a:ext cx="4484946"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process</a:t>
            </a:r>
            <a:endParaRPr lang="en-US" sz="9600" spc="-300" dirty="0">
              <a:solidFill>
                <a:schemeClr val="tx1">
                  <a:lumMod val="85000"/>
                  <a:lumOff val="15000"/>
                </a:schemeClr>
              </a:solidFill>
              <a:latin typeface="Elephant" panose="02020904090505020303" pitchFamily="18" charset="0"/>
            </a:endParaRPr>
          </a:p>
        </p:txBody>
      </p:sp>
      <p:sp>
        <p:nvSpPr>
          <p:cNvPr id="44" name="TextBox 43"/>
          <p:cNvSpPr txBox="1"/>
          <p:nvPr/>
        </p:nvSpPr>
        <p:spPr>
          <a:xfrm>
            <a:off x="400334" y="350702"/>
            <a:ext cx="2021707"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anose="02040503050406030204" pitchFamily="18" charset="0"/>
              </a:rPr>
              <a:t>The simple four steps</a:t>
            </a:r>
            <a:endParaRPr lang="en-US" sz="2000" i="1" spc="-150" dirty="0">
              <a:solidFill>
                <a:schemeClr val="tx1">
                  <a:lumMod val="85000"/>
                  <a:lumOff val="15000"/>
                </a:schemeClr>
              </a:solidFill>
              <a:latin typeface="Cambria" panose="02040503050406030204"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750" fill="hold"/>
                                        <p:tgtEl>
                                          <p:spTgt spid="44"/>
                                        </p:tgtEl>
                                        <p:attrNameLst>
                                          <p:attrName>ppt_x</p:attrName>
                                        </p:attrNameLst>
                                      </p:cBhvr>
                                      <p:tavLst>
                                        <p:tav tm="0">
                                          <p:val>
                                            <p:strVal val="0-#ppt_w/2"/>
                                          </p:val>
                                        </p:tav>
                                        <p:tav tm="100000">
                                          <p:val>
                                            <p:strVal val="#ppt_x"/>
                                          </p:val>
                                        </p:tav>
                                      </p:tavLst>
                                    </p:anim>
                                    <p:anim calcmode="lin" valueType="num">
                                      <p:cBhvr additive="base">
                                        <p:cTn id="8" dur="75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750" fill="hold"/>
                                        <p:tgtEl>
                                          <p:spTgt spid="43"/>
                                        </p:tgtEl>
                                        <p:attrNameLst>
                                          <p:attrName>ppt_x</p:attrName>
                                        </p:attrNameLst>
                                      </p:cBhvr>
                                      <p:tavLst>
                                        <p:tav tm="0">
                                          <p:val>
                                            <p:strVal val="0-#ppt_w/2"/>
                                          </p:val>
                                        </p:tav>
                                        <p:tav tm="100000">
                                          <p:val>
                                            <p:strVal val="#ppt_x"/>
                                          </p:val>
                                        </p:tav>
                                      </p:tavLst>
                                    </p:anim>
                                    <p:anim calcmode="lin" valueType="num">
                                      <p:cBhvr additive="base">
                                        <p:cTn id="13" dur="75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4" decel="10000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750" fill="hold"/>
                                        <p:tgtEl>
                                          <p:spTgt spid="27"/>
                                        </p:tgtEl>
                                        <p:attrNameLst>
                                          <p:attrName>ppt_x</p:attrName>
                                        </p:attrNameLst>
                                      </p:cBhvr>
                                      <p:tavLst>
                                        <p:tav tm="0">
                                          <p:val>
                                            <p:strVal val="#ppt_x"/>
                                          </p:val>
                                        </p:tav>
                                        <p:tav tm="100000">
                                          <p:val>
                                            <p:strVal val="#ppt_x"/>
                                          </p:val>
                                        </p:tav>
                                      </p:tavLst>
                                    </p:anim>
                                    <p:anim calcmode="lin" valueType="num">
                                      <p:cBhvr additive="base">
                                        <p:cTn id="18" dur="75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25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750" fill="hold"/>
                                        <p:tgtEl>
                                          <p:spTgt spid="32"/>
                                        </p:tgtEl>
                                        <p:attrNameLst>
                                          <p:attrName>ppt_x</p:attrName>
                                        </p:attrNameLst>
                                      </p:cBhvr>
                                      <p:tavLst>
                                        <p:tav tm="0">
                                          <p:val>
                                            <p:strVal val="#ppt_x"/>
                                          </p:val>
                                        </p:tav>
                                        <p:tav tm="100000">
                                          <p:val>
                                            <p:strVal val="#ppt_x"/>
                                          </p:val>
                                        </p:tav>
                                      </p:tavLst>
                                    </p:anim>
                                    <p:anim calcmode="lin" valueType="num">
                                      <p:cBhvr additive="base">
                                        <p:cTn id="22" dur="750" fill="hold"/>
                                        <p:tgtEl>
                                          <p:spTgt spid="32"/>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 presetClass="entr" presetSubtype="4" decel="10000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750" fill="hold"/>
                                        <p:tgtEl>
                                          <p:spTgt spid="31"/>
                                        </p:tgtEl>
                                        <p:attrNameLst>
                                          <p:attrName>ppt_x</p:attrName>
                                        </p:attrNameLst>
                                      </p:cBhvr>
                                      <p:tavLst>
                                        <p:tav tm="0">
                                          <p:val>
                                            <p:strVal val="#ppt_x"/>
                                          </p:val>
                                        </p:tav>
                                        <p:tav tm="100000">
                                          <p:val>
                                            <p:strVal val="#ppt_x"/>
                                          </p:val>
                                        </p:tav>
                                      </p:tavLst>
                                    </p:anim>
                                    <p:anim calcmode="lin" valueType="num">
                                      <p:cBhvr additive="base">
                                        <p:cTn id="27" dur="750" fill="hold"/>
                                        <p:tgtEl>
                                          <p:spTgt spid="31"/>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25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750" fill="hold"/>
                                        <p:tgtEl>
                                          <p:spTgt spid="30"/>
                                        </p:tgtEl>
                                        <p:attrNameLst>
                                          <p:attrName>ppt_x</p:attrName>
                                        </p:attrNameLst>
                                      </p:cBhvr>
                                      <p:tavLst>
                                        <p:tav tm="0">
                                          <p:val>
                                            <p:strVal val="#ppt_x"/>
                                          </p:val>
                                        </p:tav>
                                        <p:tav tm="100000">
                                          <p:val>
                                            <p:strVal val="#ppt_x"/>
                                          </p:val>
                                        </p:tav>
                                      </p:tavLst>
                                    </p:anim>
                                    <p:anim calcmode="lin" valueType="num">
                                      <p:cBhvr additive="base">
                                        <p:cTn id="31" dur="750" fill="hold"/>
                                        <p:tgtEl>
                                          <p:spTgt spid="30"/>
                                        </p:tgtEl>
                                        <p:attrNameLst>
                                          <p:attrName>ppt_y</p:attrName>
                                        </p:attrNameLst>
                                      </p:cBhvr>
                                      <p:tavLst>
                                        <p:tav tm="0">
                                          <p:val>
                                            <p:strVal val="1+#ppt_h/2"/>
                                          </p:val>
                                        </p:tav>
                                        <p:tav tm="100000">
                                          <p:val>
                                            <p:strVal val="#ppt_y"/>
                                          </p:val>
                                        </p:tav>
                                      </p:tavLst>
                                    </p:anim>
                                  </p:childTnLst>
                                </p:cTn>
                              </p:par>
                            </p:childTnLst>
                          </p:cTn>
                        </p:par>
                        <p:par>
                          <p:cTn id="32" fill="hold">
                            <p:stCondLst>
                              <p:cond delay="4000"/>
                            </p:stCondLst>
                            <p:childTnLst>
                              <p:par>
                                <p:cTn id="33" presetID="2" presetClass="entr" presetSubtype="4" decel="10000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750" fill="hold"/>
                                        <p:tgtEl>
                                          <p:spTgt spid="28"/>
                                        </p:tgtEl>
                                        <p:attrNameLst>
                                          <p:attrName>ppt_x</p:attrName>
                                        </p:attrNameLst>
                                      </p:cBhvr>
                                      <p:tavLst>
                                        <p:tav tm="0">
                                          <p:val>
                                            <p:strVal val="#ppt_x"/>
                                          </p:val>
                                        </p:tav>
                                        <p:tav tm="100000">
                                          <p:val>
                                            <p:strVal val="#ppt_x"/>
                                          </p:val>
                                        </p:tav>
                                      </p:tavLst>
                                    </p:anim>
                                    <p:anim calcmode="lin" valueType="num">
                                      <p:cBhvr additive="base">
                                        <p:cTn id="36" dur="75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5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750" fill="hold"/>
                                        <p:tgtEl>
                                          <p:spTgt spid="35"/>
                                        </p:tgtEl>
                                        <p:attrNameLst>
                                          <p:attrName>ppt_x</p:attrName>
                                        </p:attrNameLst>
                                      </p:cBhvr>
                                      <p:tavLst>
                                        <p:tav tm="0">
                                          <p:val>
                                            <p:strVal val="#ppt_x"/>
                                          </p:val>
                                        </p:tav>
                                        <p:tav tm="100000">
                                          <p:val>
                                            <p:strVal val="#ppt_x"/>
                                          </p:val>
                                        </p:tav>
                                      </p:tavLst>
                                    </p:anim>
                                    <p:anim calcmode="lin" valueType="num">
                                      <p:cBhvr additive="base">
                                        <p:cTn id="40" dur="750" fill="hold"/>
                                        <p:tgtEl>
                                          <p:spTgt spid="35"/>
                                        </p:tgtEl>
                                        <p:attrNameLst>
                                          <p:attrName>ppt_y</p:attrName>
                                        </p:attrNameLst>
                                      </p:cBhvr>
                                      <p:tavLst>
                                        <p:tav tm="0">
                                          <p:val>
                                            <p:strVal val="1+#ppt_h/2"/>
                                          </p:val>
                                        </p:tav>
                                        <p:tav tm="100000">
                                          <p:val>
                                            <p:strVal val="#ppt_y"/>
                                          </p:val>
                                        </p:tav>
                                      </p:tavLst>
                                    </p:anim>
                                  </p:childTnLst>
                                </p:cTn>
                              </p:par>
                            </p:childTnLst>
                          </p:cTn>
                        </p:par>
                        <p:par>
                          <p:cTn id="41" fill="hold">
                            <p:stCondLst>
                              <p:cond delay="5000"/>
                            </p:stCondLst>
                            <p:childTnLst>
                              <p:par>
                                <p:cTn id="42" presetID="2" presetClass="entr" presetSubtype="4" decel="10000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750" fill="hold"/>
                                        <p:tgtEl>
                                          <p:spTgt spid="34"/>
                                        </p:tgtEl>
                                        <p:attrNameLst>
                                          <p:attrName>ppt_x</p:attrName>
                                        </p:attrNameLst>
                                      </p:cBhvr>
                                      <p:tavLst>
                                        <p:tav tm="0">
                                          <p:val>
                                            <p:strVal val="#ppt_x"/>
                                          </p:val>
                                        </p:tav>
                                        <p:tav tm="100000">
                                          <p:val>
                                            <p:strVal val="#ppt_x"/>
                                          </p:val>
                                        </p:tav>
                                      </p:tavLst>
                                    </p:anim>
                                    <p:anim calcmode="lin" valueType="num">
                                      <p:cBhvr additive="base">
                                        <p:cTn id="45" dur="750" fill="hold"/>
                                        <p:tgtEl>
                                          <p:spTgt spid="34"/>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25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750" fill="hold"/>
                                        <p:tgtEl>
                                          <p:spTgt spid="33"/>
                                        </p:tgtEl>
                                        <p:attrNameLst>
                                          <p:attrName>ppt_x</p:attrName>
                                        </p:attrNameLst>
                                      </p:cBhvr>
                                      <p:tavLst>
                                        <p:tav tm="0">
                                          <p:val>
                                            <p:strVal val="#ppt_x"/>
                                          </p:val>
                                        </p:tav>
                                        <p:tav tm="100000">
                                          <p:val>
                                            <p:strVal val="#ppt_x"/>
                                          </p:val>
                                        </p:tav>
                                      </p:tavLst>
                                    </p:anim>
                                    <p:anim calcmode="lin" valueType="num">
                                      <p:cBhvr additive="base">
                                        <p:cTn id="49" dur="750" fill="hold"/>
                                        <p:tgtEl>
                                          <p:spTgt spid="33"/>
                                        </p:tgtEl>
                                        <p:attrNameLst>
                                          <p:attrName>ppt_y</p:attrName>
                                        </p:attrNameLst>
                                      </p:cBhvr>
                                      <p:tavLst>
                                        <p:tav tm="0">
                                          <p:val>
                                            <p:strVal val="1+#ppt_h/2"/>
                                          </p:val>
                                        </p:tav>
                                        <p:tav tm="100000">
                                          <p:val>
                                            <p:strVal val="#ppt_y"/>
                                          </p:val>
                                        </p:tav>
                                      </p:tavLst>
                                    </p:anim>
                                  </p:childTnLst>
                                </p:cTn>
                              </p:par>
                            </p:childTnLst>
                          </p:cTn>
                        </p:par>
                        <p:par>
                          <p:cTn id="50" fill="hold">
                            <p:stCondLst>
                              <p:cond delay="6000"/>
                            </p:stCondLst>
                            <p:childTnLst>
                              <p:par>
                                <p:cTn id="51" presetID="2" presetClass="entr" presetSubtype="4" decel="10000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750" fill="hold"/>
                                        <p:tgtEl>
                                          <p:spTgt spid="29"/>
                                        </p:tgtEl>
                                        <p:attrNameLst>
                                          <p:attrName>ppt_x</p:attrName>
                                        </p:attrNameLst>
                                      </p:cBhvr>
                                      <p:tavLst>
                                        <p:tav tm="0">
                                          <p:val>
                                            <p:strVal val="#ppt_x"/>
                                          </p:val>
                                        </p:tav>
                                        <p:tav tm="100000">
                                          <p:val>
                                            <p:strVal val="#ppt_x"/>
                                          </p:val>
                                        </p:tav>
                                      </p:tavLst>
                                    </p:anim>
                                    <p:anim calcmode="lin" valueType="num">
                                      <p:cBhvr additive="base">
                                        <p:cTn id="54" dur="750" fill="hold"/>
                                        <p:tgtEl>
                                          <p:spTgt spid="29"/>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25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750" fill="hold"/>
                                        <p:tgtEl>
                                          <p:spTgt spid="38"/>
                                        </p:tgtEl>
                                        <p:attrNameLst>
                                          <p:attrName>ppt_x</p:attrName>
                                        </p:attrNameLst>
                                      </p:cBhvr>
                                      <p:tavLst>
                                        <p:tav tm="0">
                                          <p:val>
                                            <p:strVal val="#ppt_x"/>
                                          </p:val>
                                        </p:tav>
                                        <p:tav tm="100000">
                                          <p:val>
                                            <p:strVal val="#ppt_x"/>
                                          </p:val>
                                        </p:tav>
                                      </p:tavLst>
                                    </p:anim>
                                    <p:anim calcmode="lin" valueType="num">
                                      <p:cBhvr additive="base">
                                        <p:cTn id="58" dur="750" fill="hold"/>
                                        <p:tgtEl>
                                          <p:spTgt spid="38"/>
                                        </p:tgtEl>
                                        <p:attrNameLst>
                                          <p:attrName>ppt_y</p:attrName>
                                        </p:attrNameLst>
                                      </p:cBhvr>
                                      <p:tavLst>
                                        <p:tav tm="0">
                                          <p:val>
                                            <p:strVal val="1+#ppt_h/2"/>
                                          </p:val>
                                        </p:tav>
                                        <p:tav tm="100000">
                                          <p:val>
                                            <p:strVal val="#ppt_y"/>
                                          </p:val>
                                        </p:tav>
                                      </p:tavLst>
                                    </p:anim>
                                  </p:childTnLst>
                                </p:cTn>
                              </p:par>
                            </p:childTnLst>
                          </p:cTn>
                        </p:par>
                        <p:par>
                          <p:cTn id="59" fill="hold">
                            <p:stCondLst>
                              <p:cond delay="7000"/>
                            </p:stCondLst>
                            <p:childTnLst>
                              <p:par>
                                <p:cTn id="60" presetID="2" presetClass="entr" presetSubtype="4" decel="10000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750" fill="hold"/>
                                        <p:tgtEl>
                                          <p:spTgt spid="37"/>
                                        </p:tgtEl>
                                        <p:attrNameLst>
                                          <p:attrName>ppt_x</p:attrName>
                                        </p:attrNameLst>
                                      </p:cBhvr>
                                      <p:tavLst>
                                        <p:tav tm="0">
                                          <p:val>
                                            <p:strVal val="#ppt_x"/>
                                          </p:val>
                                        </p:tav>
                                        <p:tav tm="100000">
                                          <p:val>
                                            <p:strVal val="#ppt_x"/>
                                          </p:val>
                                        </p:tav>
                                      </p:tavLst>
                                    </p:anim>
                                    <p:anim calcmode="lin" valueType="num">
                                      <p:cBhvr additive="base">
                                        <p:cTn id="63" dur="750" fill="hold"/>
                                        <p:tgtEl>
                                          <p:spTgt spid="37"/>
                                        </p:tgtEl>
                                        <p:attrNameLst>
                                          <p:attrName>ppt_y</p:attrName>
                                        </p:attrNameLst>
                                      </p:cBhvr>
                                      <p:tavLst>
                                        <p:tav tm="0">
                                          <p:val>
                                            <p:strVal val="1+#ppt_h/2"/>
                                          </p:val>
                                        </p:tav>
                                        <p:tav tm="100000">
                                          <p:val>
                                            <p:strVal val="#ppt_y"/>
                                          </p:val>
                                        </p:tav>
                                      </p:tavLst>
                                    </p:anim>
                                  </p:childTnLst>
                                </p:cTn>
                              </p:par>
                              <p:par>
                                <p:cTn id="64" presetID="2" presetClass="entr" presetSubtype="4" decel="100000" fill="hold" grpId="0" nodeType="withEffect">
                                  <p:stCondLst>
                                    <p:cond delay="25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750" fill="hold"/>
                                        <p:tgtEl>
                                          <p:spTgt spid="36"/>
                                        </p:tgtEl>
                                        <p:attrNameLst>
                                          <p:attrName>ppt_x</p:attrName>
                                        </p:attrNameLst>
                                      </p:cBhvr>
                                      <p:tavLst>
                                        <p:tav tm="0">
                                          <p:val>
                                            <p:strVal val="#ppt_x"/>
                                          </p:val>
                                        </p:tav>
                                        <p:tav tm="100000">
                                          <p:val>
                                            <p:strVal val="#ppt_x"/>
                                          </p:val>
                                        </p:tav>
                                      </p:tavLst>
                                    </p:anim>
                                    <p:anim calcmode="lin" valueType="num">
                                      <p:cBhvr additive="base">
                                        <p:cTn id="67" dur="750" fill="hold"/>
                                        <p:tgtEl>
                                          <p:spTgt spid="36"/>
                                        </p:tgtEl>
                                        <p:attrNameLst>
                                          <p:attrName>ppt_y</p:attrName>
                                        </p:attrNameLst>
                                      </p:cBhvr>
                                      <p:tavLst>
                                        <p:tav tm="0">
                                          <p:val>
                                            <p:strVal val="1+#ppt_h/2"/>
                                          </p:val>
                                        </p:tav>
                                        <p:tav tm="100000">
                                          <p:val>
                                            <p:strVal val="#ppt_y"/>
                                          </p:val>
                                        </p:tav>
                                      </p:tavLst>
                                    </p:anim>
                                  </p:childTnLst>
                                </p:cTn>
                              </p:par>
                            </p:childTnLst>
                          </p:cTn>
                        </p:par>
                        <p:par>
                          <p:cTn id="68" fill="hold">
                            <p:stCondLst>
                              <p:cond delay="8000"/>
                            </p:stCondLst>
                            <p:childTnLst>
                              <p:par>
                                <p:cTn id="69" presetID="2" presetClass="entr" presetSubtype="4" decel="100000"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750" fill="hold"/>
                                        <p:tgtEl>
                                          <p:spTgt spid="39"/>
                                        </p:tgtEl>
                                        <p:attrNameLst>
                                          <p:attrName>ppt_x</p:attrName>
                                        </p:attrNameLst>
                                      </p:cBhvr>
                                      <p:tavLst>
                                        <p:tav tm="0">
                                          <p:val>
                                            <p:strVal val="#ppt_x"/>
                                          </p:val>
                                        </p:tav>
                                        <p:tav tm="100000">
                                          <p:val>
                                            <p:strVal val="#ppt_x"/>
                                          </p:val>
                                        </p:tav>
                                      </p:tavLst>
                                    </p:anim>
                                    <p:anim calcmode="lin" valueType="num">
                                      <p:cBhvr additive="base">
                                        <p:cTn id="72" dur="750" fill="hold"/>
                                        <p:tgtEl>
                                          <p:spTgt spid="39"/>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250"/>
                                  </p:stCondLst>
                                  <p:childTnLst>
                                    <p:set>
                                      <p:cBhvr>
                                        <p:cTn id="74" dur="1" fill="hold">
                                          <p:stCondLst>
                                            <p:cond delay="0"/>
                                          </p:stCondLst>
                                        </p:cTn>
                                        <p:tgtEl>
                                          <p:spTgt spid="42"/>
                                        </p:tgtEl>
                                        <p:attrNameLst>
                                          <p:attrName>style.visibility</p:attrName>
                                        </p:attrNameLst>
                                      </p:cBhvr>
                                      <p:to>
                                        <p:strVal val="visible"/>
                                      </p:to>
                                    </p:set>
                                    <p:anim calcmode="lin" valueType="num">
                                      <p:cBhvr additive="base">
                                        <p:cTn id="75" dur="750" fill="hold"/>
                                        <p:tgtEl>
                                          <p:spTgt spid="42"/>
                                        </p:tgtEl>
                                        <p:attrNameLst>
                                          <p:attrName>ppt_x</p:attrName>
                                        </p:attrNameLst>
                                      </p:cBhvr>
                                      <p:tavLst>
                                        <p:tav tm="0">
                                          <p:val>
                                            <p:strVal val="#ppt_x"/>
                                          </p:val>
                                        </p:tav>
                                        <p:tav tm="100000">
                                          <p:val>
                                            <p:strVal val="#ppt_x"/>
                                          </p:val>
                                        </p:tav>
                                      </p:tavLst>
                                    </p:anim>
                                    <p:anim calcmode="lin" valueType="num">
                                      <p:cBhvr additive="base">
                                        <p:cTn id="76" dur="750" fill="hold"/>
                                        <p:tgtEl>
                                          <p:spTgt spid="42"/>
                                        </p:tgtEl>
                                        <p:attrNameLst>
                                          <p:attrName>ppt_y</p:attrName>
                                        </p:attrNameLst>
                                      </p:cBhvr>
                                      <p:tavLst>
                                        <p:tav tm="0">
                                          <p:val>
                                            <p:strVal val="1+#ppt_h/2"/>
                                          </p:val>
                                        </p:tav>
                                        <p:tav tm="100000">
                                          <p:val>
                                            <p:strVal val="#ppt_y"/>
                                          </p:val>
                                        </p:tav>
                                      </p:tavLst>
                                    </p:anim>
                                  </p:childTnLst>
                                </p:cTn>
                              </p:par>
                            </p:childTnLst>
                          </p:cTn>
                        </p:par>
                        <p:par>
                          <p:cTn id="77" fill="hold">
                            <p:stCondLst>
                              <p:cond delay="9000"/>
                            </p:stCondLst>
                            <p:childTnLst>
                              <p:par>
                                <p:cTn id="78" presetID="2" presetClass="entr" presetSubtype="4" decel="100000" fill="hold" grpId="0" nodeType="afterEffect">
                                  <p:stCondLst>
                                    <p:cond delay="0"/>
                                  </p:stCondLst>
                                  <p:childTnLst>
                                    <p:set>
                                      <p:cBhvr>
                                        <p:cTn id="79" dur="1" fill="hold">
                                          <p:stCondLst>
                                            <p:cond delay="0"/>
                                          </p:stCondLst>
                                        </p:cTn>
                                        <p:tgtEl>
                                          <p:spTgt spid="41"/>
                                        </p:tgtEl>
                                        <p:attrNameLst>
                                          <p:attrName>style.visibility</p:attrName>
                                        </p:attrNameLst>
                                      </p:cBhvr>
                                      <p:to>
                                        <p:strVal val="visible"/>
                                      </p:to>
                                    </p:set>
                                    <p:anim calcmode="lin" valueType="num">
                                      <p:cBhvr additive="base">
                                        <p:cTn id="80" dur="750" fill="hold"/>
                                        <p:tgtEl>
                                          <p:spTgt spid="41"/>
                                        </p:tgtEl>
                                        <p:attrNameLst>
                                          <p:attrName>ppt_x</p:attrName>
                                        </p:attrNameLst>
                                      </p:cBhvr>
                                      <p:tavLst>
                                        <p:tav tm="0">
                                          <p:val>
                                            <p:strVal val="#ppt_x"/>
                                          </p:val>
                                        </p:tav>
                                        <p:tav tm="100000">
                                          <p:val>
                                            <p:strVal val="#ppt_x"/>
                                          </p:val>
                                        </p:tav>
                                      </p:tavLst>
                                    </p:anim>
                                    <p:anim calcmode="lin" valueType="num">
                                      <p:cBhvr additive="base">
                                        <p:cTn id="81" dur="750" fill="hold"/>
                                        <p:tgtEl>
                                          <p:spTgt spid="41"/>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250"/>
                                  </p:stCondLst>
                                  <p:childTnLst>
                                    <p:set>
                                      <p:cBhvr>
                                        <p:cTn id="83" dur="1" fill="hold">
                                          <p:stCondLst>
                                            <p:cond delay="0"/>
                                          </p:stCondLst>
                                        </p:cTn>
                                        <p:tgtEl>
                                          <p:spTgt spid="40"/>
                                        </p:tgtEl>
                                        <p:attrNameLst>
                                          <p:attrName>style.visibility</p:attrName>
                                        </p:attrNameLst>
                                      </p:cBhvr>
                                      <p:to>
                                        <p:strVal val="visible"/>
                                      </p:to>
                                    </p:set>
                                    <p:anim calcmode="lin" valueType="num">
                                      <p:cBhvr additive="base">
                                        <p:cTn id="84" dur="750" fill="hold"/>
                                        <p:tgtEl>
                                          <p:spTgt spid="40"/>
                                        </p:tgtEl>
                                        <p:attrNameLst>
                                          <p:attrName>ppt_x</p:attrName>
                                        </p:attrNameLst>
                                      </p:cBhvr>
                                      <p:tavLst>
                                        <p:tav tm="0">
                                          <p:val>
                                            <p:strVal val="#ppt_x"/>
                                          </p:val>
                                        </p:tav>
                                        <p:tav tm="100000">
                                          <p:val>
                                            <p:strVal val="#ppt_x"/>
                                          </p:val>
                                        </p:tav>
                                      </p:tavLst>
                                    </p:anim>
                                    <p:anim calcmode="lin" valueType="num">
                                      <p:cBhvr additive="base">
                                        <p:cTn id="85" dur="7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p:bldP spid="31" grpId="0" animBg="1"/>
      <p:bldP spid="32" grpId="0"/>
      <p:bldP spid="33" grpId="0"/>
      <p:bldP spid="34" grpId="0" animBg="1"/>
      <p:bldP spid="35" grpId="0"/>
      <p:bldP spid="36" grpId="0"/>
      <p:bldP spid="37" grpId="0" animBg="1"/>
      <p:bldP spid="38" grpId="0"/>
      <p:bldP spid="39" grpId="0" animBg="1"/>
      <p:bldP spid="40" grpId="0"/>
      <p:bldP spid="41" grpId="0" animBg="1"/>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603732" y="2561002"/>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33" name="TextBox 32"/>
          <p:cNvSpPr txBox="1"/>
          <p:nvPr/>
        </p:nvSpPr>
        <p:spPr>
          <a:xfrm>
            <a:off x="3366452" y="4134434"/>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36" name="TextBox 35"/>
          <p:cNvSpPr txBox="1"/>
          <p:nvPr/>
        </p:nvSpPr>
        <p:spPr>
          <a:xfrm>
            <a:off x="6215012" y="2546686"/>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40" name="TextBox 39"/>
          <p:cNvSpPr txBox="1"/>
          <p:nvPr/>
        </p:nvSpPr>
        <p:spPr>
          <a:xfrm>
            <a:off x="9038504" y="4125826"/>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27" name="Oval 26"/>
          <p:cNvSpPr/>
          <p:nvPr/>
        </p:nvSpPr>
        <p:spPr>
          <a:xfrm>
            <a:off x="679932" y="325862"/>
            <a:ext cx="2170738" cy="2170738"/>
          </a:xfrm>
          <a:prstGeom prst="ellipse">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28" name="Oval 27"/>
          <p:cNvSpPr/>
          <p:nvPr/>
        </p:nvSpPr>
        <p:spPr>
          <a:xfrm>
            <a:off x="3518126" y="1905001"/>
            <a:ext cx="2170738" cy="2170738"/>
          </a:xfrm>
          <a:prstGeom prst="ellipse">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29" name="Oval 28"/>
          <p:cNvSpPr/>
          <p:nvPr/>
        </p:nvSpPr>
        <p:spPr>
          <a:xfrm>
            <a:off x="6322962" y="325860"/>
            <a:ext cx="2170738" cy="21707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31" name="Rectangle 30"/>
          <p:cNvSpPr/>
          <p:nvPr/>
        </p:nvSpPr>
        <p:spPr>
          <a:xfrm flipH="1">
            <a:off x="553262" y="2557191"/>
            <a:ext cx="45719" cy="1305770"/>
          </a:xfrm>
          <a:prstGeom prst="rect">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2" name="TextBox 31"/>
          <p:cNvSpPr txBox="1"/>
          <p:nvPr/>
        </p:nvSpPr>
        <p:spPr>
          <a:xfrm>
            <a:off x="679932" y="1139316"/>
            <a:ext cx="2200652" cy="584775"/>
          </a:xfrm>
          <a:prstGeom prst="rect">
            <a:avLst/>
          </a:prstGeom>
          <a:noFill/>
        </p:spPr>
        <p:txBody>
          <a:bodyPr wrap="square" rtlCol="0">
            <a:spAutoFit/>
          </a:bodyPr>
          <a:lstStyle/>
          <a:p>
            <a:pPr algn="ctr"/>
            <a:r>
              <a:rPr lang="en-US" sz="3200" i="1" spc="-150" dirty="0" smtClean="0">
                <a:solidFill>
                  <a:schemeClr val="bg1"/>
                </a:solidFill>
                <a:latin typeface="Bodoni MT" panose="02070603080606020203" pitchFamily="18" charset="0"/>
              </a:rPr>
              <a:t>ideas</a:t>
            </a:r>
            <a:endParaRPr lang="en-US" sz="3200" i="1" kern="3000" spc="-150" dirty="0">
              <a:solidFill>
                <a:schemeClr val="bg1"/>
              </a:solidFill>
              <a:latin typeface="Bodoni MT" panose="02070603080606020203" pitchFamily="18" charset="0"/>
            </a:endParaRPr>
          </a:p>
        </p:txBody>
      </p:sp>
      <p:sp>
        <p:nvSpPr>
          <p:cNvPr id="34" name="Rectangle 33"/>
          <p:cNvSpPr/>
          <p:nvPr/>
        </p:nvSpPr>
        <p:spPr>
          <a:xfrm flipH="1">
            <a:off x="3315984" y="4130623"/>
            <a:ext cx="45719" cy="1305770"/>
          </a:xfrm>
          <a:prstGeom prst="rect">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5" name="TextBox 34"/>
          <p:cNvSpPr txBox="1"/>
          <p:nvPr/>
        </p:nvSpPr>
        <p:spPr>
          <a:xfrm>
            <a:off x="3576002" y="2712748"/>
            <a:ext cx="2200652" cy="584775"/>
          </a:xfrm>
          <a:prstGeom prst="rect">
            <a:avLst/>
          </a:prstGeom>
          <a:noFill/>
        </p:spPr>
        <p:txBody>
          <a:bodyPr wrap="square" rtlCol="0">
            <a:spAutoFit/>
          </a:bodyPr>
          <a:lstStyle/>
          <a:p>
            <a:pPr algn="ctr"/>
            <a:r>
              <a:rPr lang="en-US" sz="3200" i="1" spc="-150" dirty="0" smtClean="0">
                <a:solidFill>
                  <a:schemeClr val="bg1"/>
                </a:solidFill>
                <a:latin typeface="Bodoni MT" panose="02070603080606020203" pitchFamily="18" charset="0"/>
              </a:rPr>
              <a:t>development</a:t>
            </a:r>
            <a:endParaRPr lang="en-US" sz="3200" i="1" kern="3000" spc="-150" dirty="0">
              <a:solidFill>
                <a:schemeClr val="bg1"/>
              </a:solidFill>
              <a:latin typeface="Bodoni MT" panose="02070603080606020203" pitchFamily="18" charset="0"/>
            </a:endParaRPr>
          </a:p>
        </p:txBody>
      </p:sp>
      <p:sp>
        <p:nvSpPr>
          <p:cNvPr id="37" name="Rectangle 36"/>
          <p:cNvSpPr/>
          <p:nvPr/>
        </p:nvSpPr>
        <p:spPr>
          <a:xfrm flipH="1">
            <a:off x="6164544" y="2466675"/>
            <a:ext cx="45719" cy="13057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8" name="TextBox 37"/>
          <p:cNvSpPr txBox="1"/>
          <p:nvPr/>
        </p:nvSpPr>
        <p:spPr>
          <a:xfrm>
            <a:off x="6318732" y="1125000"/>
            <a:ext cx="2200652" cy="584775"/>
          </a:xfrm>
          <a:prstGeom prst="rect">
            <a:avLst/>
          </a:prstGeom>
          <a:noFill/>
        </p:spPr>
        <p:txBody>
          <a:bodyPr wrap="square" rtlCol="0">
            <a:spAutoFit/>
          </a:bodyPr>
          <a:lstStyle/>
          <a:p>
            <a:pPr algn="ctr"/>
            <a:r>
              <a:rPr lang="en-US" sz="3200" i="1" spc="-150" dirty="0" smtClean="0">
                <a:solidFill>
                  <a:schemeClr val="bg1"/>
                </a:solidFill>
                <a:latin typeface="Bodoni MT" panose="02070603080606020203" pitchFamily="18" charset="0"/>
              </a:rPr>
              <a:t>deliver</a:t>
            </a:r>
            <a:endParaRPr lang="en-US" sz="3200" i="1" kern="3000" spc="-150" dirty="0">
              <a:solidFill>
                <a:schemeClr val="bg1"/>
              </a:solidFill>
              <a:latin typeface="Bodoni MT" panose="02070603080606020203" pitchFamily="18" charset="0"/>
            </a:endParaRPr>
          </a:p>
        </p:txBody>
      </p:sp>
      <p:sp>
        <p:nvSpPr>
          <p:cNvPr id="39" name="Oval 38"/>
          <p:cNvSpPr/>
          <p:nvPr/>
        </p:nvSpPr>
        <p:spPr>
          <a:xfrm>
            <a:off x="9146454" y="1905000"/>
            <a:ext cx="2170738" cy="2170738"/>
          </a:xfrm>
          <a:prstGeom prst="ellipse">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41" name="Rectangle 40"/>
          <p:cNvSpPr/>
          <p:nvPr/>
        </p:nvSpPr>
        <p:spPr>
          <a:xfrm flipH="1">
            <a:off x="8988036" y="4122015"/>
            <a:ext cx="45719" cy="1305770"/>
          </a:xfrm>
          <a:prstGeom prst="rect">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42" name="TextBox 41"/>
          <p:cNvSpPr txBox="1"/>
          <p:nvPr/>
        </p:nvSpPr>
        <p:spPr>
          <a:xfrm>
            <a:off x="9142224" y="2704140"/>
            <a:ext cx="2200652" cy="584775"/>
          </a:xfrm>
          <a:prstGeom prst="rect">
            <a:avLst/>
          </a:prstGeom>
          <a:noFill/>
        </p:spPr>
        <p:txBody>
          <a:bodyPr wrap="square" rtlCol="0">
            <a:spAutoFit/>
          </a:bodyPr>
          <a:lstStyle/>
          <a:p>
            <a:pPr algn="ctr"/>
            <a:r>
              <a:rPr lang="en-US" sz="3200" i="1" spc="-150" dirty="0" smtClean="0">
                <a:solidFill>
                  <a:schemeClr val="bg1"/>
                </a:solidFill>
                <a:latin typeface="Bodoni MT" panose="02070603080606020203" pitchFamily="18" charset="0"/>
              </a:rPr>
              <a:t>result</a:t>
            </a:r>
            <a:endParaRPr lang="en-US" sz="3200" i="1" kern="3000" spc="-150" dirty="0">
              <a:solidFill>
                <a:schemeClr val="bg1"/>
              </a:solidFill>
              <a:latin typeface="Bodoni MT" panose="02070603080606020203" pitchFamily="18" charset="0"/>
            </a:endParaRPr>
          </a:p>
        </p:txBody>
      </p:sp>
      <p:cxnSp>
        <p:nvCxnSpPr>
          <p:cNvPr id="3" name="Straight Arrow Connector 2"/>
          <p:cNvCxnSpPr/>
          <p:nvPr/>
        </p:nvCxnSpPr>
        <p:spPr>
          <a:xfrm>
            <a:off x="2940338" y="1926800"/>
            <a:ext cx="502822" cy="502822"/>
          </a:xfrm>
          <a:prstGeom prst="straightConnector1">
            <a:avLst/>
          </a:prstGeom>
          <a:ln w="3175">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6484" y="5126415"/>
            <a:ext cx="4484946"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process</a:t>
            </a:r>
            <a:endParaRPr lang="en-US" sz="9600" spc="-300" dirty="0">
              <a:solidFill>
                <a:schemeClr val="tx1">
                  <a:lumMod val="85000"/>
                  <a:lumOff val="15000"/>
                </a:schemeClr>
              </a:solidFill>
              <a:latin typeface="Elephant" panose="02020904090505020303" pitchFamily="18" charset="0"/>
            </a:endParaRPr>
          </a:p>
        </p:txBody>
      </p:sp>
      <p:sp>
        <p:nvSpPr>
          <p:cNvPr id="24" name="TextBox 23"/>
          <p:cNvSpPr txBox="1"/>
          <p:nvPr/>
        </p:nvSpPr>
        <p:spPr>
          <a:xfrm>
            <a:off x="95534" y="5357011"/>
            <a:ext cx="1407758"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anose="02040503050406030204" pitchFamily="18" charset="0"/>
              </a:rPr>
              <a:t>The four steps</a:t>
            </a:r>
            <a:endParaRPr lang="en-US" sz="2000" i="1" spc="-150" dirty="0">
              <a:solidFill>
                <a:schemeClr val="tx1">
                  <a:lumMod val="85000"/>
                  <a:lumOff val="15000"/>
                </a:schemeClr>
              </a:solidFill>
              <a:latin typeface="Cambria" panose="02040503050406030204" pitchFamily="18" charset="0"/>
            </a:endParaRPr>
          </a:p>
        </p:txBody>
      </p:sp>
      <p:cxnSp>
        <p:nvCxnSpPr>
          <p:cNvPr id="43" name="Straight Arrow Connector 42"/>
          <p:cNvCxnSpPr/>
          <p:nvPr/>
        </p:nvCxnSpPr>
        <p:spPr>
          <a:xfrm>
            <a:off x="8604147" y="1926800"/>
            <a:ext cx="502822" cy="502822"/>
          </a:xfrm>
          <a:prstGeom prst="straightConnector1">
            <a:avLst/>
          </a:prstGeom>
          <a:ln w="3175">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5688864" y="1926800"/>
            <a:ext cx="502822" cy="502822"/>
          </a:xfrm>
          <a:prstGeom prst="straightConnector1">
            <a:avLst/>
          </a:prstGeom>
          <a:ln w="3175">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0-#ppt_w/2"/>
                                          </p:val>
                                        </p:tav>
                                        <p:tav tm="100000">
                                          <p:val>
                                            <p:strVal val="#ppt_x"/>
                                          </p:val>
                                        </p:tav>
                                      </p:tavLst>
                                    </p:anim>
                                    <p:anim calcmode="lin" valueType="num">
                                      <p:cBhvr additive="base">
                                        <p:cTn id="12" dur="75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750" fill="hold"/>
                                        <p:tgtEl>
                                          <p:spTgt spid="27"/>
                                        </p:tgtEl>
                                        <p:attrNameLst>
                                          <p:attrName>ppt_x</p:attrName>
                                        </p:attrNameLst>
                                      </p:cBhvr>
                                      <p:tavLst>
                                        <p:tav tm="0">
                                          <p:val>
                                            <p:strVal val="#ppt_x"/>
                                          </p:val>
                                        </p:tav>
                                        <p:tav tm="100000">
                                          <p:val>
                                            <p:strVal val="#ppt_x"/>
                                          </p:val>
                                        </p:tav>
                                      </p:tavLst>
                                    </p:anim>
                                    <p:anim calcmode="lin" valueType="num">
                                      <p:cBhvr additive="base">
                                        <p:cTn id="17" dur="750" fill="hold"/>
                                        <p:tgtEl>
                                          <p:spTgt spid="27"/>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25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750" fill="hold"/>
                                        <p:tgtEl>
                                          <p:spTgt spid="32"/>
                                        </p:tgtEl>
                                        <p:attrNameLst>
                                          <p:attrName>ppt_x</p:attrName>
                                        </p:attrNameLst>
                                      </p:cBhvr>
                                      <p:tavLst>
                                        <p:tav tm="0">
                                          <p:val>
                                            <p:strVal val="#ppt_x"/>
                                          </p:val>
                                        </p:tav>
                                        <p:tav tm="100000">
                                          <p:val>
                                            <p:strVal val="#ppt_x"/>
                                          </p:val>
                                        </p:tav>
                                      </p:tavLst>
                                    </p:anim>
                                    <p:anim calcmode="lin" valueType="num">
                                      <p:cBhvr additive="base">
                                        <p:cTn id="21" dur="750" fill="hold"/>
                                        <p:tgtEl>
                                          <p:spTgt spid="32"/>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750" fill="hold"/>
                                        <p:tgtEl>
                                          <p:spTgt spid="31"/>
                                        </p:tgtEl>
                                        <p:attrNameLst>
                                          <p:attrName>ppt_x</p:attrName>
                                        </p:attrNameLst>
                                      </p:cBhvr>
                                      <p:tavLst>
                                        <p:tav tm="0">
                                          <p:val>
                                            <p:strVal val="#ppt_x"/>
                                          </p:val>
                                        </p:tav>
                                        <p:tav tm="100000">
                                          <p:val>
                                            <p:strVal val="#ppt_x"/>
                                          </p:val>
                                        </p:tav>
                                      </p:tavLst>
                                    </p:anim>
                                    <p:anim calcmode="lin" valueType="num">
                                      <p:cBhvr additive="base">
                                        <p:cTn id="26" dur="750" fill="hold"/>
                                        <p:tgtEl>
                                          <p:spTgt spid="31"/>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750" fill="hold"/>
                                        <p:tgtEl>
                                          <p:spTgt spid="30"/>
                                        </p:tgtEl>
                                        <p:attrNameLst>
                                          <p:attrName>ppt_x</p:attrName>
                                        </p:attrNameLst>
                                      </p:cBhvr>
                                      <p:tavLst>
                                        <p:tav tm="0">
                                          <p:val>
                                            <p:strVal val="#ppt_x"/>
                                          </p:val>
                                        </p:tav>
                                        <p:tav tm="100000">
                                          <p:val>
                                            <p:strVal val="#ppt_x"/>
                                          </p:val>
                                        </p:tav>
                                      </p:tavLst>
                                    </p:anim>
                                    <p:anim calcmode="lin" valueType="num">
                                      <p:cBhvr additive="base">
                                        <p:cTn id="30" dur="750" fill="hold"/>
                                        <p:tgtEl>
                                          <p:spTgt spid="30"/>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childTnLst>
                          </p:cTn>
                        </p:par>
                        <p:par>
                          <p:cTn id="35" fill="hold">
                            <p:stCondLst>
                              <p:cond delay="3500"/>
                            </p:stCondLst>
                            <p:childTnLst>
                              <p:par>
                                <p:cTn id="36" presetID="2" presetClass="entr" presetSubtype="1" decel="10000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750" fill="hold"/>
                                        <p:tgtEl>
                                          <p:spTgt spid="28"/>
                                        </p:tgtEl>
                                        <p:attrNameLst>
                                          <p:attrName>ppt_x</p:attrName>
                                        </p:attrNameLst>
                                      </p:cBhvr>
                                      <p:tavLst>
                                        <p:tav tm="0">
                                          <p:val>
                                            <p:strVal val="#ppt_x"/>
                                          </p:val>
                                        </p:tav>
                                        <p:tav tm="100000">
                                          <p:val>
                                            <p:strVal val="#ppt_x"/>
                                          </p:val>
                                        </p:tav>
                                      </p:tavLst>
                                    </p:anim>
                                    <p:anim calcmode="lin" valueType="num">
                                      <p:cBhvr additive="base">
                                        <p:cTn id="39" dur="750" fill="hold"/>
                                        <p:tgtEl>
                                          <p:spTgt spid="28"/>
                                        </p:tgtEl>
                                        <p:attrNameLst>
                                          <p:attrName>ppt_y</p:attrName>
                                        </p:attrNameLst>
                                      </p:cBhvr>
                                      <p:tavLst>
                                        <p:tav tm="0">
                                          <p:val>
                                            <p:strVal val="0-#ppt_h/2"/>
                                          </p:val>
                                        </p:tav>
                                        <p:tav tm="100000">
                                          <p:val>
                                            <p:strVal val="#ppt_y"/>
                                          </p:val>
                                        </p:tav>
                                      </p:tavLst>
                                    </p:anim>
                                  </p:childTnLst>
                                </p:cTn>
                              </p:par>
                              <p:par>
                                <p:cTn id="40" presetID="2" presetClass="entr" presetSubtype="1" decel="100000" fill="hold" grpId="0" nodeType="withEffect">
                                  <p:stCondLst>
                                    <p:cond delay="25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750" fill="hold"/>
                                        <p:tgtEl>
                                          <p:spTgt spid="35"/>
                                        </p:tgtEl>
                                        <p:attrNameLst>
                                          <p:attrName>ppt_x</p:attrName>
                                        </p:attrNameLst>
                                      </p:cBhvr>
                                      <p:tavLst>
                                        <p:tav tm="0">
                                          <p:val>
                                            <p:strVal val="#ppt_x"/>
                                          </p:val>
                                        </p:tav>
                                        <p:tav tm="100000">
                                          <p:val>
                                            <p:strVal val="#ppt_x"/>
                                          </p:val>
                                        </p:tav>
                                      </p:tavLst>
                                    </p:anim>
                                    <p:anim calcmode="lin" valueType="num">
                                      <p:cBhvr additive="base">
                                        <p:cTn id="43" dur="750" fill="hold"/>
                                        <p:tgtEl>
                                          <p:spTgt spid="35"/>
                                        </p:tgtEl>
                                        <p:attrNameLst>
                                          <p:attrName>ppt_y</p:attrName>
                                        </p:attrNameLst>
                                      </p:cBhvr>
                                      <p:tavLst>
                                        <p:tav tm="0">
                                          <p:val>
                                            <p:strVal val="0-#ppt_h/2"/>
                                          </p:val>
                                        </p:tav>
                                        <p:tav tm="100000">
                                          <p:val>
                                            <p:strVal val="#ppt_y"/>
                                          </p:val>
                                        </p:tav>
                                      </p:tavLst>
                                    </p:anim>
                                  </p:childTnLst>
                                </p:cTn>
                              </p:par>
                            </p:childTnLst>
                          </p:cTn>
                        </p:par>
                        <p:par>
                          <p:cTn id="44" fill="hold">
                            <p:stCondLst>
                              <p:cond delay="4500"/>
                            </p:stCondLst>
                            <p:childTnLst>
                              <p:par>
                                <p:cTn id="45" presetID="2" presetClass="entr" presetSubtype="4" decel="10000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750" fill="hold"/>
                                        <p:tgtEl>
                                          <p:spTgt spid="34"/>
                                        </p:tgtEl>
                                        <p:attrNameLst>
                                          <p:attrName>ppt_x</p:attrName>
                                        </p:attrNameLst>
                                      </p:cBhvr>
                                      <p:tavLst>
                                        <p:tav tm="0">
                                          <p:val>
                                            <p:strVal val="#ppt_x"/>
                                          </p:val>
                                        </p:tav>
                                        <p:tav tm="100000">
                                          <p:val>
                                            <p:strVal val="#ppt_x"/>
                                          </p:val>
                                        </p:tav>
                                      </p:tavLst>
                                    </p:anim>
                                    <p:anim calcmode="lin" valueType="num">
                                      <p:cBhvr additive="base">
                                        <p:cTn id="48" dur="75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5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750" fill="hold"/>
                                        <p:tgtEl>
                                          <p:spTgt spid="33"/>
                                        </p:tgtEl>
                                        <p:attrNameLst>
                                          <p:attrName>ppt_x</p:attrName>
                                        </p:attrNameLst>
                                      </p:cBhvr>
                                      <p:tavLst>
                                        <p:tav tm="0">
                                          <p:val>
                                            <p:strVal val="#ppt_x"/>
                                          </p:val>
                                        </p:tav>
                                        <p:tav tm="100000">
                                          <p:val>
                                            <p:strVal val="#ppt_x"/>
                                          </p:val>
                                        </p:tav>
                                      </p:tavLst>
                                    </p:anim>
                                    <p:anim calcmode="lin" valueType="num">
                                      <p:cBhvr additive="base">
                                        <p:cTn id="52" dur="750" fill="hold"/>
                                        <p:tgtEl>
                                          <p:spTgt spid="33"/>
                                        </p:tgtEl>
                                        <p:attrNameLst>
                                          <p:attrName>ppt_y</p:attrName>
                                        </p:attrNameLst>
                                      </p:cBhvr>
                                      <p:tavLst>
                                        <p:tav tm="0">
                                          <p:val>
                                            <p:strVal val="1+#ppt_h/2"/>
                                          </p:val>
                                        </p:tav>
                                        <p:tav tm="100000">
                                          <p:val>
                                            <p:strVal val="#ppt_y"/>
                                          </p:val>
                                        </p:tav>
                                      </p:tavLst>
                                    </p:anim>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left)">
                                      <p:cBhvr>
                                        <p:cTn id="56" dur="500"/>
                                        <p:tgtEl>
                                          <p:spTgt spid="44"/>
                                        </p:tgtEl>
                                      </p:cBhvr>
                                    </p:animEffect>
                                  </p:childTnLst>
                                </p:cTn>
                              </p:par>
                            </p:childTnLst>
                          </p:cTn>
                        </p:par>
                        <p:par>
                          <p:cTn id="57" fill="hold">
                            <p:stCondLst>
                              <p:cond delay="6000"/>
                            </p:stCondLst>
                            <p:childTnLst>
                              <p:par>
                                <p:cTn id="58" presetID="2" presetClass="entr" presetSubtype="1" decel="100000"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750" fill="hold"/>
                                        <p:tgtEl>
                                          <p:spTgt spid="29"/>
                                        </p:tgtEl>
                                        <p:attrNameLst>
                                          <p:attrName>ppt_x</p:attrName>
                                        </p:attrNameLst>
                                      </p:cBhvr>
                                      <p:tavLst>
                                        <p:tav tm="0">
                                          <p:val>
                                            <p:strVal val="#ppt_x"/>
                                          </p:val>
                                        </p:tav>
                                        <p:tav tm="100000">
                                          <p:val>
                                            <p:strVal val="#ppt_x"/>
                                          </p:val>
                                        </p:tav>
                                      </p:tavLst>
                                    </p:anim>
                                    <p:anim calcmode="lin" valueType="num">
                                      <p:cBhvr additive="base">
                                        <p:cTn id="61" dur="750" fill="hold"/>
                                        <p:tgtEl>
                                          <p:spTgt spid="29"/>
                                        </p:tgtEl>
                                        <p:attrNameLst>
                                          <p:attrName>ppt_y</p:attrName>
                                        </p:attrNameLst>
                                      </p:cBhvr>
                                      <p:tavLst>
                                        <p:tav tm="0">
                                          <p:val>
                                            <p:strVal val="0-#ppt_h/2"/>
                                          </p:val>
                                        </p:tav>
                                        <p:tav tm="100000">
                                          <p:val>
                                            <p:strVal val="#ppt_y"/>
                                          </p:val>
                                        </p:tav>
                                      </p:tavLst>
                                    </p:anim>
                                  </p:childTnLst>
                                </p:cTn>
                              </p:par>
                              <p:par>
                                <p:cTn id="62" presetID="2" presetClass="entr" presetSubtype="1" decel="100000" fill="hold" grpId="0" nodeType="withEffect">
                                  <p:stCondLst>
                                    <p:cond delay="250"/>
                                  </p:stCondLst>
                                  <p:childTnLst>
                                    <p:set>
                                      <p:cBhvr>
                                        <p:cTn id="63" dur="1" fill="hold">
                                          <p:stCondLst>
                                            <p:cond delay="0"/>
                                          </p:stCondLst>
                                        </p:cTn>
                                        <p:tgtEl>
                                          <p:spTgt spid="38"/>
                                        </p:tgtEl>
                                        <p:attrNameLst>
                                          <p:attrName>style.visibility</p:attrName>
                                        </p:attrNameLst>
                                      </p:cBhvr>
                                      <p:to>
                                        <p:strVal val="visible"/>
                                      </p:to>
                                    </p:set>
                                    <p:anim calcmode="lin" valueType="num">
                                      <p:cBhvr additive="base">
                                        <p:cTn id="64" dur="750" fill="hold"/>
                                        <p:tgtEl>
                                          <p:spTgt spid="38"/>
                                        </p:tgtEl>
                                        <p:attrNameLst>
                                          <p:attrName>ppt_x</p:attrName>
                                        </p:attrNameLst>
                                      </p:cBhvr>
                                      <p:tavLst>
                                        <p:tav tm="0">
                                          <p:val>
                                            <p:strVal val="#ppt_x"/>
                                          </p:val>
                                        </p:tav>
                                        <p:tav tm="100000">
                                          <p:val>
                                            <p:strVal val="#ppt_x"/>
                                          </p:val>
                                        </p:tav>
                                      </p:tavLst>
                                    </p:anim>
                                    <p:anim calcmode="lin" valueType="num">
                                      <p:cBhvr additive="base">
                                        <p:cTn id="65" dur="750" fill="hold"/>
                                        <p:tgtEl>
                                          <p:spTgt spid="38"/>
                                        </p:tgtEl>
                                        <p:attrNameLst>
                                          <p:attrName>ppt_y</p:attrName>
                                        </p:attrNameLst>
                                      </p:cBhvr>
                                      <p:tavLst>
                                        <p:tav tm="0">
                                          <p:val>
                                            <p:strVal val="0-#ppt_h/2"/>
                                          </p:val>
                                        </p:tav>
                                        <p:tav tm="100000">
                                          <p:val>
                                            <p:strVal val="#ppt_y"/>
                                          </p:val>
                                        </p:tav>
                                      </p:tavLst>
                                    </p:anim>
                                  </p:childTnLst>
                                </p:cTn>
                              </p:par>
                            </p:childTnLst>
                          </p:cTn>
                        </p:par>
                        <p:par>
                          <p:cTn id="66" fill="hold">
                            <p:stCondLst>
                              <p:cond delay="7000"/>
                            </p:stCondLst>
                            <p:childTnLst>
                              <p:par>
                                <p:cTn id="67" presetID="2" presetClass="entr" presetSubtype="4" decel="100000"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750" fill="hold"/>
                                        <p:tgtEl>
                                          <p:spTgt spid="37"/>
                                        </p:tgtEl>
                                        <p:attrNameLst>
                                          <p:attrName>ppt_x</p:attrName>
                                        </p:attrNameLst>
                                      </p:cBhvr>
                                      <p:tavLst>
                                        <p:tav tm="0">
                                          <p:val>
                                            <p:strVal val="#ppt_x"/>
                                          </p:val>
                                        </p:tav>
                                        <p:tav tm="100000">
                                          <p:val>
                                            <p:strVal val="#ppt_x"/>
                                          </p:val>
                                        </p:tav>
                                      </p:tavLst>
                                    </p:anim>
                                    <p:anim calcmode="lin" valueType="num">
                                      <p:cBhvr additive="base">
                                        <p:cTn id="70" dur="750" fill="hold"/>
                                        <p:tgtEl>
                                          <p:spTgt spid="37"/>
                                        </p:tgtEl>
                                        <p:attrNameLst>
                                          <p:attrName>ppt_y</p:attrName>
                                        </p:attrNameLst>
                                      </p:cBhvr>
                                      <p:tavLst>
                                        <p:tav tm="0">
                                          <p:val>
                                            <p:strVal val="1+#ppt_h/2"/>
                                          </p:val>
                                        </p:tav>
                                        <p:tav tm="100000">
                                          <p:val>
                                            <p:strVal val="#ppt_y"/>
                                          </p:val>
                                        </p:tav>
                                      </p:tavLst>
                                    </p:anim>
                                  </p:childTnLst>
                                </p:cTn>
                              </p:par>
                              <p:par>
                                <p:cTn id="71" presetID="2" presetClass="entr" presetSubtype="4" decel="100000" fill="hold" grpId="0" nodeType="withEffect">
                                  <p:stCondLst>
                                    <p:cond delay="25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750" fill="hold"/>
                                        <p:tgtEl>
                                          <p:spTgt spid="36"/>
                                        </p:tgtEl>
                                        <p:attrNameLst>
                                          <p:attrName>ppt_x</p:attrName>
                                        </p:attrNameLst>
                                      </p:cBhvr>
                                      <p:tavLst>
                                        <p:tav tm="0">
                                          <p:val>
                                            <p:strVal val="#ppt_x"/>
                                          </p:val>
                                        </p:tav>
                                        <p:tav tm="100000">
                                          <p:val>
                                            <p:strVal val="#ppt_x"/>
                                          </p:val>
                                        </p:tav>
                                      </p:tavLst>
                                    </p:anim>
                                    <p:anim calcmode="lin" valueType="num">
                                      <p:cBhvr additive="base">
                                        <p:cTn id="74" dur="750" fill="hold"/>
                                        <p:tgtEl>
                                          <p:spTgt spid="36"/>
                                        </p:tgtEl>
                                        <p:attrNameLst>
                                          <p:attrName>ppt_y</p:attrName>
                                        </p:attrNameLst>
                                      </p:cBhvr>
                                      <p:tavLst>
                                        <p:tav tm="0">
                                          <p:val>
                                            <p:strVal val="1+#ppt_h/2"/>
                                          </p:val>
                                        </p:tav>
                                        <p:tav tm="100000">
                                          <p:val>
                                            <p:strVal val="#ppt_y"/>
                                          </p:val>
                                        </p:tav>
                                      </p:tavLst>
                                    </p:anim>
                                  </p:childTnLst>
                                </p:cTn>
                              </p:par>
                            </p:childTnLst>
                          </p:cTn>
                        </p:par>
                        <p:par>
                          <p:cTn id="75" fill="hold">
                            <p:stCondLst>
                              <p:cond delay="8000"/>
                            </p:stCondLst>
                            <p:childTnLst>
                              <p:par>
                                <p:cTn id="76" presetID="22" presetClass="entr" presetSubtype="8" fill="hold" nodeType="after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wipe(left)">
                                      <p:cBhvr>
                                        <p:cTn id="78" dur="500"/>
                                        <p:tgtEl>
                                          <p:spTgt spid="43"/>
                                        </p:tgtEl>
                                      </p:cBhvr>
                                    </p:animEffect>
                                  </p:childTnLst>
                                </p:cTn>
                              </p:par>
                            </p:childTnLst>
                          </p:cTn>
                        </p:par>
                        <p:par>
                          <p:cTn id="79" fill="hold">
                            <p:stCondLst>
                              <p:cond delay="8500"/>
                            </p:stCondLst>
                            <p:childTnLst>
                              <p:par>
                                <p:cTn id="80" presetID="2" presetClass="entr" presetSubtype="1" decel="100000"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additive="base">
                                        <p:cTn id="82" dur="750" fill="hold"/>
                                        <p:tgtEl>
                                          <p:spTgt spid="39"/>
                                        </p:tgtEl>
                                        <p:attrNameLst>
                                          <p:attrName>ppt_x</p:attrName>
                                        </p:attrNameLst>
                                      </p:cBhvr>
                                      <p:tavLst>
                                        <p:tav tm="0">
                                          <p:val>
                                            <p:strVal val="#ppt_x"/>
                                          </p:val>
                                        </p:tav>
                                        <p:tav tm="100000">
                                          <p:val>
                                            <p:strVal val="#ppt_x"/>
                                          </p:val>
                                        </p:tav>
                                      </p:tavLst>
                                    </p:anim>
                                    <p:anim calcmode="lin" valueType="num">
                                      <p:cBhvr additive="base">
                                        <p:cTn id="83" dur="750" fill="hold"/>
                                        <p:tgtEl>
                                          <p:spTgt spid="39"/>
                                        </p:tgtEl>
                                        <p:attrNameLst>
                                          <p:attrName>ppt_y</p:attrName>
                                        </p:attrNameLst>
                                      </p:cBhvr>
                                      <p:tavLst>
                                        <p:tav tm="0">
                                          <p:val>
                                            <p:strVal val="0-#ppt_h/2"/>
                                          </p:val>
                                        </p:tav>
                                        <p:tav tm="100000">
                                          <p:val>
                                            <p:strVal val="#ppt_y"/>
                                          </p:val>
                                        </p:tav>
                                      </p:tavLst>
                                    </p:anim>
                                  </p:childTnLst>
                                </p:cTn>
                              </p:par>
                              <p:par>
                                <p:cTn id="84" presetID="2" presetClass="entr" presetSubtype="1" decel="100000" fill="hold" grpId="0" nodeType="withEffect">
                                  <p:stCondLst>
                                    <p:cond delay="250"/>
                                  </p:stCondLst>
                                  <p:childTnLst>
                                    <p:set>
                                      <p:cBhvr>
                                        <p:cTn id="85" dur="1" fill="hold">
                                          <p:stCondLst>
                                            <p:cond delay="0"/>
                                          </p:stCondLst>
                                        </p:cTn>
                                        <p:tgtEl>
                                          <p:spTgt spid="42"/>
                                        </p:tgtEl>
                                        <p:attrNameLst>
                                          <p:attrName>style.visibility</p:attrName>
                                        </p:attrNameLst>
                                      </p:cBhvr>
                                      <p:to>
                                        <p:strVal val="visible"/>
                                      </p:to>
                                    </p:set>
                                    <p:anim calcmode="lin" valueType="num">
                                      <p:cBhvr additive="base">
                                        <p:cTn id="86" dur="750" fill="hold"/>
                                        <p:tgtEl>
                                          <p:spTgt spid="42"/>
                                        </p:tgtEl>
                                        <p:attrNameLst>
                                          <p:attrName>ppt_x</p:attrName>
                                        </p:attrNameLst>
                                      </p:cBhvr>
                                      <p:tavLst>
                                        <p:tav tm="0">
                                          <p:val>
                                            <p:strVal val="#ppt_x"/>
                                          </p:val>
                                        </p:tav>
                                        <p:tav tm="100000">
                                          <p:val>
                                            <p:strVal val="#ppt_x"/>
                                          </p:val>
                                        </p:tav>
                                      </p:tavLst>
                                    </p:anim>
                                    <p:anim calcmode="lin" valueType="num">
                                      <p:cBhvr additive="base">
                                        <p:cTn id="87" dur="750" fill="hold"/>
                                        <p:tgtEl>
                                          <p:spTgt spid="42"/>
                                        </p:tgtEl>
                                        <p:attrNameLst>
                                          <p:attrName>ppt_y</p:attrName>
                                        </p:attrNameLst>
                                      </p:cBhvr>
                                      <p:tavLst>
                                        <p:tav tm="0">
                                          <p:val>
                                            <p:strVal val="0-#ppt_h/2"/>
                                          </p:val>
                                        </p:tav>
                                        <p:tav tm="100000">
                                          <p:val>
                                            <p:strVal val="#ppt_y"/>
                                          </p:val>
                                        </p:tav>
                                      </p:tavLst>
                                    </p:anim>
                                  </p:childTnLst>
                                </p:cTn>
                              </p:par>
                            </p:childTnLst>
                          </p:cTn>
                        </p:par>
                        <p:par>
                          <p:cTn id="88" fill="hold">
                            <p:stCondLst>
                              <p:cond delay="9500"/>
                            </p:stCondLst>
                            <p:childTnLst>
                              <p:par>
                                <p:cTn id="89" presetID="2" presetClass="entr" presetSubtype="4" decel="100000" fill="hold" grpId="0" nodeType="after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additive="base">
                                        <p:cTn id="91" dur="750" fill="hold"/>
                                        <p:tgtEl>
                                          <p:spTgt spid="41"/>
                                        </p:tgtEl>
                                        <p:attrNameLst>
                                          <p:attrName>ppt_x</p:attrName>
                                        </p:attrNameLst>
                                      </p:cBhvr>
                                      <p:tavLst>
                                        <p:tav tm="0">
                                          <p:val>
                                            <p:strVal val="#ppt_x"/>
                                          </p:val>
                                        </p:tav>
                                        <p:tav tm="100000">
                                          <p:val>
                                            <p:strVal val="#ppt_x"/>
                                          </p:val>
                                        </p:tav>
                                      </p:tavLst>
                                    </p:anim>
                                    <p:anim calcmode="lin" valueType="num">
                                      <p:cBhvr additive="base">
                                        <p:cTn id="92" dur="750" fill="hold"/>
                                        <p:tgtEl>
                                          <p:spTgt spid="41"/>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p:stCondLst>
                                    <p:cond delay="250"/>
                                  </p:stCondLst>
                                  <p:childTnLst>
                                    <p:set>
                                      <p:cBhvr>
                                        <p:cTn id="94" dur="1" fill="hold">
                                          <p:stCondLst>
                                            <p:cond delay="0"/>
                                          </p:stCondLst>
                                        </p:cTn>
                                        <p:tgtEl>
                                          <p:spTgt spid="40"/>
                                        </p:tgtEl>
                                        <p:attrNameLst>
                                          <p:attrName>style.visibility</p:attrName>
                                        </p:attrNameLst>
                                      </p:cBhvr>
                                      <p:to>
                                        <p:strVal val="visible"/>
                                      </p:to>
                                    </p:set>
                                    <p:anim calcmode="lin" valueType="num">
                                      <p:cBhvr additive="base">
                                        <p:cTn id="95" dur="750" fill="hold"/>
                                        <p:tgtEl>
                                          <p:spTgt spid="40"/>
                                        </p:tgtEl>
                                        <p:attrNameLst>
                                          <p:attrName>ppt_x</p:attrName>
                                        </p:attrNameLst>
                                      </p:cBhvr>
                                      <p:tavLst>
                                        <p:tav tm="0">
                                          <p:val>
                                            <p:strVal val="#ppt_x"/>
                                          </p:val>
                                        </p:tav>
                                        <p:tav tm="100000">
                                          <p:val>
                                            <p:strVal val="#ppt_x"/>
                                          </p:val>
                                        </p:tav>
                                      </p:tavLst>
                                    </p:anim>
                                    <p:anim calcmode="lin" valueType="num">
                                      <p:cBhvr additive="base">
                                        <p:cTn id="96" dur="7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6" grpId="0"/>
      <p:bldP spid="40" grpId="0"/>
      <p:bldP spid="27" grpId="0" animBg="1"/>
      <p:bldP spid="28" grpId="0" animBg="1"/>
      <p:bldP spid="29" grpId="0" animBg="1"/>
      <p:bldP spid="31" grpId="0" animBg="1"/>
      <p:bldP spid="32" grpId="0"/>
      <p:bldP spid="34" grpId="0" animBg="1"/>
      <p:bldP spid="35" grpId="0"/>
      <p:bldP spid="37" grpId="0" animBg="1"/>
      <p:bldP spid="38" grpId="0"/>
      <p:bldP spid="39" grpId="0" animBg="1"/>
      <p:bldP spid="41" grpId="0" animBg="1"/>
      <p:bldP spid="42"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92411" y="109181"/>
            <a:ext cx="2125980" cy="1938020"/>
          </a:xfrm>
          <a:prstGeom prst="rect">
            <a:avLst/>
          </a:prstGeom>
          <a:noFill/>
        </p:spPr>
        <p:txBody>
          <a:bodyPr wrap="none" rtlCol="0">
            <a:spAutoFit/>
          </a:bodyPr>
          <a:lstStyle/>
          <a:p>
            <a:r>
              <a:rPr lang="en-US" sz="12000" b="1" spc="-300" dirty="0" smtClean="0">
                <a:solidFill>
                  <a:schemeClr val="tx1">
                    <a:lumMod val="85000"/>
                    <a:lumOff val="15000"/>
                  </a:schemeClr>
                </a:solidFill>
                <a:latin typeface="方正兰亭特黑扁简体" panose="02010600000000000000" charset="-122"/>
                <a:ea typeface="方正兰亭特黑扁简体" panose="02010600000000000000" charset="-122"/>
              </a:rPr>
              <a:t>01</a:t>
            </a:r>
            <a:endParaRPr lang="en-US" sz="12000" b="1" spc="-300" dirty="0" smtClean="0">
              <a:solidFill>
                <a:schemeClr val="tx1">
                  <a:lumMod val="85000"/>
                  <a:lumOff val="15000"/>
                </a:schemeClr>
              </a:solidFill>
              <a:latin typeface="方正兰亭特黑扁简体" panose="02010600000000000000" charset="-122"/>
              <a:ea typeface="方正兰亭特黑扁简体" panose="02010600000000000000" charset="-122"/>
            </a:endParaRPr>
          </a:p>
        </p:txBody>
      </p:sp>
      <p:sp>
        <p:nvSpPr>
          <p:cNvPr id="26" name="Rectangle 25"/>
          <p:cNvSpPr/>
          <p:nvPr/>
        </p:nvSpPr>
        <p:spPr>
          <a:xfrm>
            <a:off x="406711" y="1385532"/>
            <a:ext cx="1828800" cy="31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spc="-150" dirty="0" smtClean="0">
                <a:solidFill>
                  <a:schemeClr val="tx1">
                    <a:lumMod val="85000"/>
                    <a:lumOff val="15000"/>
                  </a:schemeClr>
                </a:solidFill>
                <a:latin typeface="Bodoni MT" panose="02070603080606020203" pitchFamily="18" charset="0"/>
              </a:rPr>
              <a:t>idea</a:t>
            </a:r>
            <a:endParaRPr lang="en-US" sz="2800" i="1" spc="-150" dirty="0">
              <a:solidFill>
                <a:schemeClr val="tx1">
                  <a:lumMod val="85000"/>
                  <a:lumOff val="15000"/>
                </a:schemeClr>
              </a:solidFill>
              <a:latin typeface="Bodoni MT" panose="02070603080606020203" pitchFamily="18" charset="0"/>
            </a:endParaRPr>
          </a:p>
        </p:txBody>
      </p:sp>
      <p:sp>
        <p:nvSpPr>
          <p:cNvPr id="45" name="TextBox 44"/>
          <p:cNvSpPr txBox="1"/>
          <p:nvPr/>
        </p:nvSpPr>
        <p:spPr>
          <a:xfrm>
            <a:off x="2459789" y="1399134"/>
            <a:ext cx="2316480" cy="1938020"/>
          </a:xfrm>
          <a:prstGeom prst="rect">
            <a:avLst/>
          </a:prstGeom>
          <a:noFill/>
        </p:spPr>
        <p:txBody>
          <a:bodyPr wrap="none" rtlCol="0">
            <a:spAutoFit/>
          </a:bodyPr>
          <a:lstStyle/>
          <a:p>
            <a:r>
              <a:rPr lang="en-US" sz="12000" b="1" spc="-300" dirty="0" smtClean="0">
                <a:solidFill>
                  <a:schemeClr val="tx1">
                    <a:lumMod val="85000"/>
                    <a:lumOff val="15000"/>
                  </a:schemeClr>
                </a:solidFill>
                <a:latin typeface="方正兰亭特黑扁简体" panose="02010600000000000000" charset="-122"/>
                <a:ea typeface="方正兰亭特黑扁简体" panose="02010600000000000000" charset="-122"/>
              </a:rPr>
              <a:t>02</a:t>
            </a:r>
            <a:endParaRPr lang="en-US" sz="12000" b="1" spc="-300" dirty="0" smtClean="0">
              <a:solidFill>
                <a:schemeClr val="tx1">
                  <a:lumMod val="85000"/>
                  <a:lumOff val="15000"/>
                </a:schemeClr>
              </a:solidFill>
              <a:latin typeface="方正兰亭特黑扁简体" panose="02010600000000000000" charset="-122"/>
              <a:ea typeface="方正兰亭特黑扁简体" panose="02010600000000000000" charset="-122"/>
            </a:endParaRPr>
          </a:p>
        </p:txBody>
      </p:sp>
      <p:sp>
        <p:nvSpPr>
          <p:cNvPr id="46" name="Rectangle 45"/>
          <p:cNvSpPr/>
          <p:nvPr/>
        </p:nvSpPr>
        <p:spPr>
          <a:xfrm>
            <a:off x="2612188" y="2675485"/>
            <a:ext cx="1913377" cy="31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spc="-150" dirty="0" smtClean="0">
                <a:solidFill>
                  <a:schemeClr val="tx1">
                    <a:lumMod val="85000"/>
                    <a:lumOff val="15000"/>
                  </a:schemeClr>
                </a:solidFill>
                <a:latin typeface="Bodoni MT" panose="02070603080606020203" pitchFamily="18" charset="0"/>
              </a:rPr>
              <a:t>create</a:t>
            </a:r>
            <a:endParaRPr lang="en-US" sz="2800" i="1" spc="-150" dirty="0">
              <a:solidFill>
                <a:schemeClr val="tx1">
                  <a:lumMod val="85000"/>
                  <a:lumOff val="15000"/>
                </a:schemeClr>
              </a:solidFill>
              <a:latin typeface="Bodoni MT" panose="02070603080606020203" pitchFamily="18" charset="0"/>
            </a:endParaRPr>
          </a:p>
        </p:txBody>
      </p:sp>
      <p:sp>
        <p:nvSpPr>
          <p:cNvPr id="47" name="TextBox 46"/>
          <p:cNvSpPr txBox="1"/>
          <p:nvPr/>
        </p:nvSpPr>
        <p:spPr>
          <a:xfrm>
            <a:off x="4716028" y="109181"/>
            <a:ext cx="2352040" cy="1938020"/>
          </a:xfrm>
          <a:prstGeom prst="rect">
            <a:avLst/>
          </a:prstGeom>
          <a:noFill/>
        </p:spPr>
        <p:txBody>
          <a:bodyPr wrap="none" rtlCol="0">
            <a:spAutoFit/>
          </a:bodyPr>
          <a:lstStyle/>
          <a:p>
            <a:r>
              <a:rPr lang="en-US" sz="12000" b="1" spc="-300" dirty="0" smtClean="0">
                <a:solidFill>
                  <a:schemeClr val="tx1">
                    <a:lumMod val="85000"/>
                    <a:lumOff val="15000"/>
                  </a:schemeClr>
                </a:solidFill>
                <a:latin typeface="方正兰亭特黑扁简体" panose="02010600000000000000" charset="-122"/>
                <a:ea typeface="方正兰亭特黑扁简体" panose="02010600000000000000" charset="-122"/>
              </a:rPr>
              <a:t>03</a:t>
            </a:r>
            <a:endParaRPr lang="en-US" sz="12000" b="1" spc="-300" dirty="0" smtClean="0">
              <a:solidFill>
                <a:schemeClr val="tx1">
                  <a:lumMod val="85000"/>
                  <a:lumOff val="15000"/>
                </a:schemeClr>
              </a:solidFill>
              <a:latin typeface="方正兰亭特黑扁简体" panose="02010600000000000000" charset="-122"/>
              <a:ea typeface="方正兰亭特黑扁简体" panose="02010600000000000000" charset="-122"/>
            </a:endParaRPr>
          </a:p>
        </p:txBody>
      </p:sp>
      <p:sp>
        <p:nvSpPr>
          <p:cNvPr id="48" name="Rectangle 47"/>
          <p:cNvSpPr/>
          <p:nvPr/>
        </p:nvSpPr>
        <p:spPr>
          <a:xfrm>
            <a:off x="4868428" y="1385532"/>
            <a:ext cx="2048844" cy="31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spc="-150" dirty="0" smtClean="0">
                <a:solidFill>
                  <a:schemeClr val="tx1">
                    <a:lumMod val="85000"/>
                    <a:lumOff val="15000"/>
                  </a:schemeClr>
                </a:solidFill>
                <a:latin typeface="Bodoni MT" panose="02070603080606020203" pitchFamily="18" charset="0"/>
              </a:rPr>
              <a:t>develop</a:t>
            </a:r>
            <a:endParaRPr lang="en-US" sz="2800" i="1" spc="-150" dirty="0">
              <a:solidFill>
                <a:schemeClr val="tx1">
                  <a:lumMod val="85000"/>
                  <a:lumOff val="15000"/>
                </a:schemeClr>
              </a:solidFill>
              <a:latin typeface="Bodoni MT" panose="02070603080606020203" pitchFamily="18" charset="0"/>
            </a:endParaRPr>
          </a:p>
        </p:txBody>
      </p:sp>
      <p:sp>
        <p:nvSpPr>
          <p:cNvPr id="49" name="TextBox 48"/>
          <p:cNvSpPr txBox="1"/>
          <p:nvPr/>
        </p:nvSpPr>
        <p:spPr>
          <a:xfrm>
            <a:off x="7001957" y="1399134"/>
            <a:ext cx="2364105" cy="1938020"/>
          </a:xfrm>
          <a:prstGeom prst="rect">
            <a:avLst/>
          </a:prstGeom>
          <a:noFill/>
        </p:spPr>
        <p:txBody>
          <a:bodyPr wrap="none" rtlCol="0">
            <a:spAutoFit/>
          </a:bodyPr>
          <a:lstStyle/>
          <a:p>
            <a:r>
              <a:rPr lang="en-US" sz="12000" b="1" spc="-300" dirty="0" smtClean="0">
                <a:solidFill>
                  <a:schemeClr val="tx1">
                    <a:lumMod val="85000"/>
                    <a:lumOff val="15000"/>
                  </a:schemeClr>
                </a:solidFill>
                <a:latin typeface="方正兰亭特黑扁简体" panose="02010600000000000000" charset="-122"/>
                <a:ea typeface="方正兰亭特黑扁简体" panose="02010600000000000000" charset="-122"/>
              </a:rPr>
              <a:t>04</a:t>
            </a:r>
            <a:endParaRPr lang="en-US" sz="12000" b="1" spc="-300" dirty="0" smtClean="0">
              <a:solidFill>
                <a:schemeClr val="tx1">
                  <a:lumMod val="85000"/>
                  <a:lumOff val="15000"/>
                </a:schemeClr>
              </a:solidFill>
              <a:latin typeface="方正兰亭特黑扁简体" panose="02010600000000000000" charset="-122"/>
              <a:ea typeface="方正兰亭特黑扁简体" panose="02010600000000000000" charset="-122"/>
            </a:endParaRPr>
          </a:p>
        </p:txBody>
      </p:sp>
      <p:sp>
        <p:nvSpPr>
          <p:cNvPr id="50" name="Rectangle 49"/>
          <p:cNvSpPr/>
          <p:nvPr/>
        </p:nvSpPr>
        <p:spPr>
          <a:xfrm>
            <a:off x="7078157" y="2675485"/>
            <a:ext cx="2125043" cy="31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spc="-150" dirty="0" smtClean="0">
                <a:solidFill>
                  <a:schemeClr val="tx1">
                    <a:lumMod val="85000"/>
                    <a:lumOff val="15000"/>
                  </a:schemeClr>
                </a:solidFill>
                <a:latin typeface="Bodoni MT" panose="02070603080606020203" pitchFamily="18" charset="0"/>
              </a:rPr>
              <a:t>deliver</a:t>
            </a:r>
            <a:endParaRPr lang="en-US" sz="2800" i="1" spc="-150" dirty="0">
              <a:solidFill>
                <a:schemeClr val="tx1">
                  <a:lumMod val="85000"/>
                  <a:lumOff val="15000"/>
                </a:schemeClr>
              </a:solidFill>
              <a:latin typeface="Bodoni MT" panose="02070603080606020203" pitchFamily="18" charset="0"/>
            </a:endParaRPr>
          </a:p>
        </p:txBody>
      </p:sp>
      <p:sp>
        <p:nvSpPr>
          <p:cNvPr id="51" name="TextBox 50"/>
          <p:cNvSpPr txBox="1"/>
          <p:nvPr/>
        </p:nvSpPr>
        <p:spPr>
          <a:xfrm>
            <a:off x="207654" y="2599462"/>
            <a:ext cx="2209728" cy="1277273"/>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anose="020B0604020202020204" pitchFamily="34" charset="0"/>
              </a:rPr>
              <a:t>The internet is a rapidly changing game. It used to be just another channel for getting material out there. No more. The time has come to use all of that amazing potential embedded in the web. We mean, really use it.</a:t>
            </a:r>
            <a:endParaRPr lang="en-US" sz="1100" dirty="0">
              <a:solidFill>
                <a:schemeClr val="tx1">
                  <a:lumMod val="85000"/>
                  <a:lumOff val="15000"/>
                </a:schemeClr>
              </a:solidFill>
              <a:latin typeface="Liberation Sans" panose="020B0604020202020204" pitchFamily="34" charset="0"/>
            </a:endParaRPr>
          </a:p>
        </p:txBody>
      </p:sp>
      <p:sp>
        <p:nvSpPr>
          <p:cNvPr id="52" name="TextBox 51"/>
          <p:cNvSpPr txBox="1"/>
          <p:nvPr/>
        </p:nvSpPr>
        <p:spPr>
          <a:xfrm>
            <a:off x="2519008" y="3889415"/>
            <a:ext cx="2209728" cy="1277273"/>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anose="020B0604020202020204" pitchFamily="34" charset="0"/>
              </a:rPr>
              <a:t>The internet is a rapidly changing game. It used to be just another channel for getting material out there. No more. The time has come to use all of that amazing potential embedded in the web. We mean, really use it.</a:t>
            </a:r>
            <a:endParaRPr lang="en-US" sz="1100" dirty="0">
              <a:solidFill>
                <a:schemeClr val="tx1">
                  <a:lumMod val="85000"/>
                  <a:lumOff val="15000"/>
                </a:schemeClr>
              </a:solidFill>
              <a:latin typeface="Liberation Sans" panose="020B0604020202020204" pitchFamily="34" charset="0"/>
            </a:endParaRPr>
          </a:p>
        </p:txBody>
      </p:sp>
      <p:sp>
        <p:nvSpPr>
          <p:cNvPr id="53" name="TextBox 52"/>
          <p:cNvSpPr txBox="1"/>
          <p:nvPr/>
        </p:nvSpPr>
        <p:spPr>
          <a:xfrm>
            <a:off x="4732961" y="2599462"/>
            <a:ext cx="2209728" cy="1277273"/>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anose="020B0604020202020204" pitchFamily="34" charset="0"/>
              </a:rPr>
              <a:t>The internet is a rapidly changing game. It used to be just another channel for getting material out there. No more. The time has come to use all of that amazing potential embedded in the web. We mean, really use it.</a:t>
            </a:r>
            <a:endParaRPr lang="en-US" sz="1100" dirty="0">
              <a:solidFill>
                <a:schemeClr val="tx1">
                  <a:lumMod val="85000"/>
                  <a:lumOff val="15000"/>
                </a:schemeClr>
              </a:solidFill>
              <a:latin typeface="Liberation Sans" panose="020B0604020202020204" pitchFamily="34" charset="0"/>
            </a:endParaRPr>
          </a:p>
        </p:txBody>
      </p:sp>
      <p:sp>
        <p:nvSpPr>
          <p:cNvPr id="54" name="TextBox 53"/>
          <p:cNvSpPr txBox="1"/>
          <p:nvPr/>
        </p:nvSpPr>
        <p:spPr>
          <a:xfrm>
            <a:off x="7078157" y="3889415"/>
            <a:ext cx="2209728" cy="1277273"/>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anose="020B0604020202020204" pitchFamily="34" charset="0"/>
              </a:rPr>
              <a:t>The internet is a rapidly changing game. It used to be just another channel for getting material out there. No more. The time has come to use all of that amazing potential embedded in the web. We mean, really use it.</a:t>
            </a:r>
            <a:endParaRPr lang="en-US" sz="1100" dirty="0">
              <a:solidFill>
                <a:schemeClr val="tx1">
                  <a:lumMod val="85000"/>
                  <a:lumOff val="15000"/>
                </a:schemeClr>
              </a:solidFill>
              <a:latin typeface="Liberation Sans" panose="020B0604020202020204" pitchFamily="34" charset="0"/>
            </a:endParaRPr>
          </a:p>
        </p:txBody>
      </p:sp>
      <p:sp>
        <p:nvSpPr>
          <p:cNvPr id="55" name="TextBox 54"/>
          <p:cNvSpPr txBox="1"/>
          <p:nvPr/>
        </p:nvSpPr>
        <p:spPr>
          <a:xfrm>
            <a:off x="9398000" y="109181"/>
            <a:ext cx="2346325" cy="1938020"/>
          </a:xfrm>
          <a:prstGeom prst="rect">
            <a:avLst/>
          </a:prstGeom>
          <a:noFill/>
        </p:spPr>
        <p:txBody>
          <a:bodyPr wrap="none" rtlCol="0">
            <a:spAutoFit/>
          </a:bodyPr>
          <a:lstStyle/>
          <a:p>
            <a:r>
              <a:rPr lang="en-US" sz="12000" b="1" spc="-300" dirty="0" smtClean="0">
                <a:solidFill>
                  <a:schemeClr val="tx1">
                    <a:lumMod val="85000"/>
                    <a:lumOff val="15000"/>
                  </a:schemeClr>
                </a:solidFill>
                <a:latin typeface="方正兰亭特黑扁简体" panose="02010600000000000000" charset="-122"/>
                <a:ea typeface="方正兰亭特黑扁简体" panose="02010600000000000000" charset="-122"/>
              </a:rPr>
              <a:t>05</a:t>
            </a:r>
            <a:endParaRPr lang="en-US" sz="12000" b="1" spc="-300" dirty="0" smtClean="0">
              <a:solidFill>
                <a:schemeClr val="tx1">
                  <a:lumMod val="85000"/>
                  <a:lumOff val="15000"/>
                </a:schemeClr>
              </a:solidFill>
              <a:latin typeface="方正兰亭特黑扁简体" panose="02010600000000000000" charset="-122"/>
              <a:ea typeface="方正兰亭特黑扁简体" panose="02010600000000000000" charset="-122"/>
            </a:endParaRPr>
          </a:p>
        </p:txBody>
      </p:sp>
      <p:sp>
        <p:nvSpPr>
          <p:cNvPr id="56" name="Rectangle 55"/>
          <p:cNvSpPr/>
          <p:nvPr/>
        </p:nvSpPr>
        <p:spPr>
          <a:xfrm>
            <a:off x="9474200" y="1385532"/>
            <a:ext cx="2125043" cy="31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spc="-150" dirty="0" smtClean="0">
                <a:solidFill>
                  <a:schemeClr val="tx1">
                    <a:lumMod val="85000"/>
                    <a:lumOff val="15000"/>
                  </a:schemeClr>
                </a:solidFill>
                <a:latin typeface="Bodoni MT" panose="02070603080606020203" pitchFamily="18" charset="0"/>
              </a:rPr>
              <a:t>result</a:t>
            </a:r>
            <a:endParaRPr lang="en-US" sz="2800" i="1" spc="-150" dirty="0">
              <a:solidFill>
                <a:schemeClr val="tx1">
                  <a:lumMod val="85000"/>
                  <a:lumOff val="15000"/>
                </a:schemeClr>
              </a:solidFill>
              <a:latin typeface="Bodoni MT" panose="02070603080606020203" pitchFamily="18" charset="0"/>
            </a:endParaRPr>
          </a:p>
        </p:txBody>
      </p:sp>
      <p:sp>
        <p:nvSpPr>
          <p:cNvPr id="57" name="TextBox 56"/>
          <p:cNvSpPr txBox="1"/>
          <p:nvPr/>
        </p:nvSpPr>
        <p:spPr>
          <a:xfrm>
            <a:off x="9474200" y="2599462"/>
            <a:ext cx="2209728" cy="1277273"/>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anose="020B0604020202020204" pitchFamily="34" charset="0"/>
              </a:rPr>
              <a:t>The internet is a rapidly changing game. It used to be just another channel for getting material out there. No more. The time has come to use all of that amazing potential embedded in the web. We mean, really use it.</a:t>
            </a:r>
            <a:endParaRPr lang="en-US" sz="1100" dirty="0">
              <a:solidFill>
                <a:schemeClr val="tx1">
                  <a:lumMod val="85000"/>
                  <a:lumOff val="15000"/>
                </a:schemeClr>
              </a:solidFill>
              <a:latin typeface="Liberation Sans" panose="020B0604020202020204" pitchFamily="34" charset="0"/>
            </a:endParaRPr>
          </a:p>
        </p:txBody>
      </p:sp>
      <p:sp>
        <p:nvSpPr>
          <p:cNvPr id="58" name="TextBox 57"/>
          <p:cNvSpPr txBox="1"/>
          <p:nvPr/>
        </p:nvSpPr>
        <p:spPr>
          <a:xfrm>
            <a:off x="3886484" y="5485210"/>
            <a:ext cx="4699172" cy="1569660"/>
          </a:xfrm>
          <a:prstGeom prst="rect">
            <a:avLst/>
          </a:prstGeom>
          <a:noFill/>
        </p:spPr>
        <p:txBody>
          <a:bodyPr wrap="none" rtlCol="0">
            <a:spAutoFit/>
          </a:bodyPr>
          <a:lstStyle/>
          <a:p>
            <a:r>
              <a:rPr lang="en-US" sz="9600" spc="-300" dirty="0">
                <a:solidFill>
                  <a:schemeClr val="tx1">
                    <a:lumMod val="85000"/>
                    <a:lumOff val="15000"/>
                  </a:schemeClr>
                </a:solidFill>
                <a:latin typeface="Elephant" panose="02020904090505020303" pitchFamily="18" charset="0"/>
              </a:rPr>
              <a:t>P</a:t>
            </a:r>
            <a:r>
              <a:rPr lang="en-US" sz="9600" spc="-300" dirty="0" smtClean="0">
                <a:solidFill>
                  <a:schemeClr val="tx1">
                    <a:lumMod val="85000"/>
                    <a:lumOff val="15000"/>
                  </a:schemeClr>
                </a:solidFill>
                <a:latin typeface="Elephant" panose="02020904090505020303" pitchFamily="18" charset="0"/>
              </a:rPr>
              <a:t>rocess</a:t>
            </a:r>
            <a:endParaRPr lang="en-US" sz="9600" spc="-300" dirty="0">
              <a:solidFill>
                <a:schemeClr val="tx1">
                  <a:lumMod val="85000"/>
                  <a:lumOff val="15000"/>
                </a:schemeClr>
              </a:solidFill>
              <a:latin typeface="Elephant" panose="02020904090505020303" pitchFamily="18" charset="0"/>
            </a:endParaRPr>
          </a:p>
        </p:txBody>
      </p:sp>
      <p:sp>
        <p:nvSpPr>
          <p:cNvPr id="59" name="TextBox 58"/>
          <p:cNvSpPr txBox="1"/>
          <p:nvPr/>
        </p:nvSpPr>
        <p:spPr>
          <a:xfrm>
            <a:off x="4944077" y="5715806"/>
            <a:ext cx="1340623"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anose="02040503050406030204" pitchFamily="18" charset="0"/>
              </a:rPr>
              <a:t>The five steps</a:t>
            </a:r>
            <a:endParaRPr lang="en-US" sz="2000" i="1" spc="-150" dirty="0">
              <a:solidFill>
                <a:schemeClr val="tx1">
                  <a:lumMod val="85000"/>
                  <a:lumOff val="15000"/>
                </a:schemeClr>
              </a:solidFill>
              <a:latin typeface="Cambria" panose="02040503050406030204"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750" fill="hold"/>
                                        <p:tgtEl>
                                          <p:spTgt spid="59"/>
                                        </p:tgtEl>
                                        <p:attrNameLst>
                                          <p:attrName>ppt_x</p:attrName>
                                        </p:attrNameLst>
                                      </p:cBhvr>
                                      <p:tavLst>
                                        <p:tav tm="0">
                                          <p:val>
                                            <p:strVal val="#ppt_x"/>
                                          </p:val>
                                        </p:tav>
                                        <p:tav tm="100000">
                                          <p:val>
                                            <p:strVal val="#ppt_x"/>
                                          </p:val>
                                        </p:tav>
                                      </p:tavLst>
                                    </p:anim>
                                    <p:anim calcmode="lin" valueType="num">
                                      <p:cBhvr additive="base">
                                        <p:cTn id="8" dur="750" fill="hold"/>
                                        <p:tgtEl>
                                          <p:spTgt spid="5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750" fill="hold"/>
                                        <p:tgtEl>
                                          <p:spTgt spid="58"/>
                                        </p:tgtEl>
                                        <p:attrNameLst>
                                          <p:attrName>ppt_x</p:attrName>
                                        </p:attrNameLst>
                                      </p:cBhvr>
                                      <p:tavLst>
                                        <p:tav tm="0">
                                          <p:val>
                                            <p:strVal val="#ppt_x"/>
                                          </p:val>
                                        </p:tav>
                                        <p:tav tm="100000">
                                          <p:val>
                                            <p:strVal val="#ppt_x"/>
                                          </p:val>
                                        </p:tav>
                                      </p:tavLst>
                                    </p:anim>
                                    <p:anim calcmode="lin" valueType="num">
                                      <p:cBhvr additive="base">
                                        <p:cTn id="12" dur="750" fill="hold"/>
                                        <p:tgtEl>
                                          <p:spTgt spid="5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3" presetClass="emph" presetSubtype="2" fill="hold" grpId="1" nodeType="withEffect">
                                  <p:stCondLst>
                                    <p:cond delay="0"/>
                                  </p:stCondLst>
                                  <p:childTnLst>
                                    <p:animClr clrSpc="rgb" dir="cw">
                                      <p:cBhvr override="childStyle">
                                        <p:cTn id="25" dur="500" fill="hold"/>
                                        <p:tgtEl>
                                          <p:spTgt spid="25"/>
                                        </p:tgtEl>
                                        <p:attrNameLst>
                                          <p:attrName>style.color</p:attrName>
                                        </p:attrNameLst>
                                      </p:cBhvr>
                                      <p:to>
                                        <a:srgbClr val="C00000"/>
                                      </p:to>
                                    </p:animClr>
                                  </p:childTnLst>
                                </p:cTn>
                              </p:par>
                            </p:childTnLst>
                          </p:cTn>
                        </p:par>
                      </p:childTnLst>
                    </p:cTn>
                  </p:par>
                  <p:par>
                    <p:cTn id="26" fill="hold">
                      <p:stCondLst>
                        <p:cond delay="indefinite"/>
                      </p:stCondLst>
                      <p:childTnLst>
                        <p:par>
                          <p:cTn id="27" fill="hold">
                            <p:stCondLst>
                              <p:cond delay="0"/>
                            </p:stCondLst>
                            <p:childTnLst>
                              <p:par>
                                <p:cTn id="28" presetID="3" presetClass="emph" presetSubtype="2" fill="hold" grpId="2" nodeType="clickEffect">
                                  <p:stCondLst>
                                    <p:cond delay="0"/>
                                  </p:stCondLst>
                                  <p:childTnLst>
                                    <p:animClr clrSpc="rgb" dir="cw">
                                      <p:cBhvr override="childStyle">
                                        <p:cTn id="29" dur="500" fill="hold"/>
                                        <p:tgtEl>
                                          <p:spTgt spid="25"/>
                                        </p:tgtEl>
                                        <p:attrNameLst>
                                          <p:attrName>style.color</p:attrName>
                                        </p:attrNameLst>
                                      </p:cBhvr>
                                      <p:to>
                                        <a:srgbClr val="14A8B4"/>
                                      </p:to>
                                    </p:animClr>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childTnLst>
                          </p:cTn>
                        </p:par>
                        <p:par>
                          <p:cTn id="41" fill="hold">
                            <p:stCondLst>
                              <p:cond delay="1500"/>
                            </p:stCondLst>
                            <p:childTnLst>
                              <p:par>
                                <p:cTn id="42" presetID="3" presetClass="emph" presetSubtype="2" fill="hold" grpId="1" nodeType="afterEffect">
                                  <p:stCondLst>
                                    <p:cond delay="0"/>
                                  </p:stCondLst>
                                  <p:childTnLst>
                                    <p:animClr clrSpc="rgb" dir="cw">
                                      <p:cBhvr override="childStyle">
                                        <p:cTn id="43" dur="500" fill="hold"/>
                                        <p:tgtEl>
                                          <p:spTgt spid="45"/>
                                        </p:tgtEl>
                                        <p:attrNameLst>
                                          <p:attrName>style.color</p:attrName>
                                        </p:attrNameLst>
                                      </p:cBhvr>
                                      <p:to>
                                        <a:srgbClr val="FFC000"/>
                                      </p:to>
                                    </p:animClr>
                                  </p:childTnLst>
                                </p:cTn>
                              </p:par>
                            </p:childTnLst>
                          </p:cTn>
                        </p:par>
                      </p:childTnLst>
                    </p:cTn>
                  </p:par>
                  <p:par>
                    <p:cTn id="44" fill="hold">
                      <p:stCondLst>
                        <p:cond delay="indefinite"/>
                      </p:stCondLst>
                      <p:childTnLst>
                        <p:par>
                          <p:cTn id="45" fill="hold">
                            <p:stCondLst>
                              <p:cond delay="0"/>
                            </p:stCondLst>
                            <p:childTnLst>
                              <p:par>
                                <p:cTn id="46" presetID="3" presetClass="emph" presetSubtype="2" fill="hold" grpId="2" nodeType="clickEffect">
                                  <p:stCondLst>
                                    <p:cond delay="0"/>
                                  </p:stCondLst>
                                  <p:childTnLst>
                                    <p:animClr clrSpc="rgb" dir="cw">
                                      <p:cBhvr override="childStyle">
                                        <p:cTn id="47" dur="500" fill="hold"/>
                                        <p:tgtEl>
                                          <p:spTgt spid="45"/>
                                        </p:tgtEl>
                                        <p:attrNameLst>
                                          <p:attrName>style.color</p:attrName>
                                        </p:attrNameLst>
                                      </p:cBhvr>
                                      <p:to>
                                        <a:srgbClr val="E52D13"/>
                                      </p:to>
                                    </p:animClr>
                                  </p:childTnLst>
                                </p:cTn>
                              </p:par>
                            </p:childTnLst>
                          </p:cTn>
                        </p:par>
                        <p:par>
                          <p:cTn id="48" fill="hold">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childTnLst>
                                </p:cTn>
                              </p:par>
                            </p:childTnLst>
                          </p:cTn>
                        </p:par>
                        <p:par>
                          <p:cTn id="55" fill="hold">
                            <p:stCondLst>
                              <p:cond delay="1000"/>
                            </p:stCondLst>
                            <p:childTnLst>
                              <p:par>
                                <p:cTn id="56" presetID="10" presetClass="entr" presetSubtype="0"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childTnLst>
                          </p:cTn>
                        </p:par>
                        <p:par>
                          <p:cTn id="59" fill="hold">
                            <p:stCondLst>
                              <p:cond delay="1500"/>
                            </p:stCondLst>
                            <p:childTnLst>
                              <p:par>
                                <p:cTn id="60" presetID="3" presetClass="emph" presetSubtype="2" fill="hold" grpId="1" nodeType="afterEffect">
                                  <p:stCondLst>
                                    <p:cond delay="0"/>
                                  </p:stCondLst>
                                  <p:childTnLst>
                                    <p:animClr clrSpc="rgb" dir="cw">
                                      <p:cBhvr override="childStyle">
                                        <p:cTn id="61" dur="500" fill="hold"/>
                                        <p:tgtEl>
                                          <p:spTgt spid="47"/>
                                        </p:tgtEl>
                                        <p:attrNameLst>
                                          <p:attrName>style.color</p:attrName>
                                        </p:attrNameLst>
                                      </p:cBhvr>
                                      <p:to>
                                        <a:srgbClr val="0070C0"/>
                                      </p:to>
                                    </p:animClr>
                                  </p:childTnLst>
                                </p:cTn>
                              </p:par>
                            </p:childTnLst>
                          </p:cTn>
                        </p:par>
                      </p:childTnLst>
                    </p:cTn>
                  </p:par>
                  <p:par>
                    <p:cTn id="62" fill="hold">
                      <p:stCondLst>
                        <p:cond delay="indefinite"/>
                      </p:stCondLst>
                      <p:childTnLst>
                        <p:par>
                          <p:cTn id="63" fill="hold">
                            <p:stCondLst>
                              <p:cond delay="0"/>
                            </p:stCondLst>
                            <p:childTnLst>
                              <p:par>
                                <p:cTn id="64" presetID="3" presetClass="emph" presetSubtype="2" fill="hold" grpId="2" nodeType="clickEffect">
                                  <p:stCondLst>
                                    <p:cond delay="0"/>
                                  </p:stCondLst>
                                  <p:childTnLst>
                                    <p:animClr clrSpc="rgb" dir="cw">
                                      <p:cBhvr override="childStyle">
                                        <p:cTn id="65" dur="500" fill="hold"/>
                                        <p:tgtEl>
                                          <p:spTgt spid="47"/>
                                        </p:tgtEl>
                                        <p:attrNameLst>
                                          <p:attrName>style.color</p:attrName>
                                        </p:attrNameLst>
                                      </p:cBhvr>
                                      <p:to>
                                        <a:srgbClr val="C00000"/>
                                      </p:to>
                                    </p:animClr>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500"/>
                                        <p:tgtEl>
                                          <p:spTgt spid="4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500"/>
                                        <p:tgtEl>
                                          <p:spTgt spid="50"/>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500"/>
                                        <p:tgtEl>
                                          <p:spTgt spid="54"/>
                                        </p:tgtEl>
                                      </p:cBhvr>
                                    </p:animEffect>
                                  </p:childTnLst>
                                </p:cTn>
                              </p:par>
                            </p:childTnLst>
                          </p:cTn>
                        </p:par>
                        <p:par>
                          <p:cTn id="77" fill="hold">
                            <p:stCondLst>
                              <p:cond delay="1500"/>
                            </p:stCondLst>
                            <p:childTnLst>
                              <p:par>
                                <p:cTn id="78" presetID="3" presetClass="emph" presetSubtype="2" fill="hold" grpId="1" nodeType="afterEffect">
                                  <p:stCondLst>
                                    <p:cond delay="0"/>
                                  </p:stCondLst>
                                  <p:childTnLst>
                                    <p:animClr clrSpc="rgb" dir="cw">
                                      <p:cBhvr override="childStyle">
                                        <p:cTn id="79" dur="500" fill="hold"/>
                                        <p:tgtEl>
                                          <p:spTgt spid="49"/>
                                        </p:tgtEl>
                                        <p:attrNameLst>
                                          <p:attrName>style.color</p:attrName>
                                        </p:attrNameLst>
                                      </p:cBhvr>
                                      <p:to>
                                        <a:srgbClr val="7030A0"/>
                                      </p:to>
                                    </p:animClr>
                                  </p:childTnLst>
                                </p:cTn>
                              </p:par>
                            </p:childTnLst>
                          </p:cTn>
                        </p:par>
                      </p:childTnLst>
                    </p:cTn>
                  </p:par>
                  <p:par>
                    <p:cTn id="80" fill="hold">
                      <p:stCondLst>
                        <p:cond delay="indefinite"/>
                      </p:stCondLst>
                      <p:childTnLst>
                        <p:par>
                          <p:cTn id="81" fill="hold">
                            <p:stCondLst>
                              <p:cond delay="0"/>
                            </p:stCondLst>
                            <p:childTnLst>
                              <p:par>
                                <p:cTn id="82" presetID="3" presetClass="emph" presetSubtype="2" fill="hold" grpId="2" nodeType="clickEffect">
                                  <p:stCondLst>
                                    <p:cond delay="0"/>
                                  </p:stCondLst>
                                  <p:childTnLst>
                                    <p:animClr clrSpc="rgb" dir="cw">
                                      <p:cBhvr override="childStyle">
                                        <p:cTn id="83" dur="500" fill="hold"/>
                                        <p:tgtEl>
                                          <p:spTgt spid="49"/>
                                        </p:tgtEl>
                                        <p:attrNameLst>
                                          <p:attrName>style.color</p:attrName>
                                        </p:attrNameLst>
                                      </p:cBhvr>
                                      <p:to>
                                        <a:srgbClr val="706963"/>
                                      </p:to>
                                    </p:animClr>
                                  </p:childTnLst>
                                </p:cTn>
                              </p:par>
                            </p:childTnLst>
                          </p:cTn>
                        </p:par>
                        <p:par>
                          <p:cTn id="84" fill="hold">
                            <p:stCondLst>
                              <p:cond delay="500"/>
                            </p:stCondLst>
                            <p:childTnLst>
                              <p:par>
                                <p:cTn id="85" presetID="10" presetClass="entr" presetSubtype="0" fill="hold" grpId="0" nodeType="after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500"/>
                                        <p:tgtEl>
                                          <p:spTgt spid="5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fade">
                                      <p:cBhvr>
                                        <p:cTn id="90" dur="500"/>
                                        <p:tgtEl>
                                          <p:spTgt spid="56"/>
                                        </p:tgtEl>
                                      </p:cBhvr>
                                    </p:animEffect>
                                  </p:childTnLst>
                                </p:cTn>
                              </p:par>
                            </p:childTnLst>
                          </p:cTn>
                        </p:par>
                        <p:par>
                          <p:cTn id="91" fill="hold">
                            <p:stCondLst>
                              <p:cond delay="1000"/>
                            </p:stCondLst>
                            <p:childTnLst>
                              <p:par>
                                <p:cTn id="92" presetID="10" presetClass="entr" presetSubtype="0" fill="hold" grpId="0" nodeType="after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500"/>
                                        <p:tgtEl>
                                          <p:spTgt spid="57"/>
                                        </p:tgtEl>
                                      </p:cBhvr>
                                    </p:animEffect>
                                  </p:childTnLst>
                                </p:cTn>
                              </p:par>
                            </p:childTnLst>
                          </p:cTn>
                        </p:par>
                        <p:par>
                          <p:cTn id="95" fill="hold">
                            <p:stCondLst>
                              <p:cond delay="1500"/>
                            </p:stCondLst>
                            <p:childTnLst>
                              <p:par>
                                <p:cTn id="96" presetID="3" presetClass="emph" presetSubtype="2" fill="hold" grpId="1" nodeType="afterEffect">
                                  <p:stCondLst>
                                    <p:cond delay="0"/>
                                  </p:stCondLst>
                                  <p:childTnLst>
                                    <p:animClr clrSpc="rgb" dir="cw">
                                      <p:cBhvr override="childStyle">
                                        <p:cTn id="97" dur="500" fill="hold"/>
                                        <p:tgtEl>
                                          <p:spTgt spid="55"/>
                                        </p:tgtEl>
                                        <p:attrNameLst>
                                          <p:attrName>style.color</p:attrName>
                                        </p:attrNameLst>
                                      </p:cBhvr>
                                      <p:to>
                                        <a:srgbClr val="14A8B4"/>
                                      </p:to>
                                    </p:animClr>
                                  </p:childTnLst>
                                </p:cTn>
                              </p:par>
                            </p:childTnLst>
                          </p:cTn>
                        </p:par>
                      </p:childTnLst>
                    </p:cTn>
                  </p:par>
                  <p:par>
                    <p:cTn id="98" fill="hold">
                      <p:stCondLst>
                        <p:cond delay="indefinite"/>
                      </p:stCondLst>
                      <p:childTnLst>
                        <p:par>
                          <p:cTn id="99" fill="hold">
                            <p:stCondLst>
                              <p:cond delay="0"/>
                            </p:stCondLst>
                            <p:childTnLst>
                              <p:par>
                                <p:cTn id="100" presetID="3" presetClass="emph" presetSubtype="2" fill="hold" grpId="2" nodeType="clickEffect">
                                  <p:stCondLst>
                                    <p:cond delay="0"/>
                                  </p:stCondLst>
                                  <p:childTnLst>
                                    <p:animClr clrSpc="rgb" dir="cw">
                                      <p:cBhvr override="childStyle">
                                        <p:cTn id="101" dur="500" fill="hold"/>
                                        <p:tgtEl>
                                          <p:spTgt spid="55"/>
                                        </p:tgtEl>
                                        <p:attrNameLst>
                                          <p:attrName>style.color</p:attrName>
                                        </p:attrNameLst>
                                      </p:cBhvr>
                                      <p:to>
                                        <a:srgbClr val="A4A3A4"/>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5" grpId="2"/>
      <p:bldP spid="26" grpId="0" animBg="1"/>
      <p:bldP spid="45" grpId="0"/>
      <p:bldP spid="45" grpId="1"/>
      <p:bldP spid="45" grpId="2"/>
      <p:bldP spid="46" grpId="0" animBg="1"/>
      <p:bldP spid="47" grpId="0"/>
      <p:bldP spid="47" grpId="1"/>
      <p:bldP spid="47" grpId="2"/>
      <p:bldP spid="48" grpId="0" animBg="1"/>
      <p:bldP spid="49" grpId="0"/>
      <p:bldP spid="49" grpId="1"/>
      <p:bldP spid="49" grpId="2"/>
      <p:bldP spid="50" grpId="0" animBg="1"/>
      <p:bldP spid="51" grpId="0"/>
      <p:bldP spid="52" grpId="0"/>
      <p:bldP spid="53" grpId="0"/>
      <p:bldP spid="54" grpId="0"/>
      <p:bldP spid="55" grpId="0"/>
      <p:bldP spid="55" grpId="1"/>
      <p:bldP spid="55" grpId="2"/>
      <p:bldP spid="56" grpId="0" animBg="1"/>
      <p:bldP spid="57" grpId="0"/>
      <p:bldP spid="58" grpId="0"/>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p:cNvSpPr/>
          <p:nvPr/>
        </p:nvSpPr>
        <p:spPr>
          <a:xfrm>
            <a:off x="381284" y="2147916"/>
            <a:ext cx="1421319" cy="1421319"/>
          </a:xfrm>
          <a:prstGeom prst="ellipse">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30" name="TextBox 29"/>
          <p:cNvSpPr txBox="1"/>
          <p:nvPr/>
        </p:nvSpPr>
        <p:spPr>
          <a:xfrm>
            <a:off x="1896136" y="2151727"/>
            <a:ext cx="2043792" cy="1446550"/>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32" name="TextBox 31"/>
          <p:cNvSpPr txBox="1"/>
          <p:nvPr/>
        </p:nvSpPr>
        <p:spPr>
          <a:xfrm>
            <a:off x="333659" y="2644169"/>
            <a:ext cx="1514852" cy="461665"/>
          </a:xfrm>
          <a:prstGeom prst="rect">
            <a:avLst/>
          </a:prstGeom>
          <a:noFill/>
        </p:spPr>
        <p:txBody>
          <a:bodyPr wrap="square" rtlCol="0">
            <a:spAutoFit/>
          </a:bodyPr>
          <a:lstStyle/>
          <a:p>
            <a:pPr algn="ctr"/>
            <a:r>
              <a:rPr lang="en-US" sz="2400" i="1" spc="-150" dirty="0" smtClean="0">
                <a:solidFill>
                  <a:schemeClr val="bg1"/>
                </a:solidFill>
                <a:latin typeface="Bodoni MT" panose="02070603080606020203" pitchFamily="18" charset="0"/>
              </a:rPr>
              <a:t>ideas</a:t>
            </a:r>
            <a:endParaRPr lang="en-US" sz="2400" i="1" kern="3000" spc="-150" dirty="0">
              <a:solidFill>
                <a:schemeClr val="bg1"/>
              </a:solidFill>
              <a:latin typeface="Bodoni MT" panose="02070603080606020203" pitchFamily="18" charset="0"/>
            </a:endParaRPr>
          </a:p>
        </p:txBody>
      </p:sp>
      <p:sp>
        <p:nvSpPr>
          <p:cNvPr id="61" name="Oval 60"/>
          <p:cNvSpPr/>
          <p:nvPr/>
        </p:nvSpPr>
        <p:spPr>
          <a:xfrm>
            <a:off x="4172234" y="2147916"/>
            <a:ext cx="1421319" cy="1421319"/>
          </a:xfrm>
          <a:prstGeom prst="ellipse">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62" name="TextBox 61"/>
          <p:cNvSpPr txBox="1"/>
          <p:nvPr/>
        </p:nvSpPr>
        <p:spPr>
          <a:xfrm>
            <a:off x="5687086" y="2151727"/>
            <a:ext cx="2043792" cy="1446550"/>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63" name="TextBox 62"/>
          <p:cNvSpPr txBox="1"/>
          <p:nvPr/>
        </p:nvSpPr>
        <p:spPr>
          <a:xfrm>
            <a:off x="4124609" y="2644169"/>
            <a:ext cx="1514852" cy="461665"/>
          </a:xfrm>
          <a:prstGeom prst="rect">
            <a:avLst/>
          </a:prstGeom>
          <a:noFill/>
        </p:spPr>
        <p:txBody>
          <a:bodyPr wrap="square" rtlCol="0">
            <a:spAutoFit/>
          </a:bodyPr>
          <a:lstStyle/>
          <a:p>
            <a:pPr algn="ctr"/>
            <a:r>
              <a:rPr lang="en-US" sz="2400" i="1" spc="-150" dirty="0" smtClean="0">
                <a:solidFill>
                  <a:schemeClr val="bg1"/>
                </a:solidFill>
                <a:latin typeface="Bodoni MT" panose="02070603080606020203" pitchFamily="18" charset="0"/>
              </a:rPr>
              <a:t>development</a:t>
            </a:r>
            <a:endParaRPr lang="en-US" sz="2400" i="1" kern="3000" spc="-150" dirty="0">
              <a:solidFill>
                <a:schemeClr val="bg1"/>
              </a:solidFill>
              <a:latin typeface="Bodoni MT" panose="02070603080606020203" pitchFamily="18" charset="0"/>
            </a:endParaRPr>
          </a:p>
        </p:txBody>
      </p:sp>
      <p:sp>
        <p:nvSpPr>
          <p:cNvPr id="65" name="Oval 64"/>
          <p:cNvSpPr/>
          <p:nvPr/>
        </p:nvSpPr>
        <p:spPr>
          <a:xfrm>
            <a:off x="7991759" y="2147916"/>
            <a:ext cx="1421319" cy="14213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66" name="TextBox 65"/>
          <p:cNvSpPr txBox="1"/>
          <p:nvPr/>
        </p:nvSpPr>
        <p:spPr>
          <a:xfrm>
            <a:off x="9506611" y="2151727"/>
            <a:ext cx="2043792" cy="1446550"/>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67" name="TextBox 66"/>
          <p:cNvSpPr txBox="1"/>
          <p:nvPr/>
        </p:nvSpPr>
        <p:spPr>
          <a:xfrm>
            <a:off x="7944134" y="2644169"/>
            <a:ext cx="1514852" cy="461665"/>
          </a:xfrm>
          <a:prstGeom prst="rect">
            <a:avLst/>
          </a:prstGeom>
          <a:noFill/>
        </p:spPr>
        <p:txBody>
          <a:bodyPr wrap="square" rtlCol="0">
            <a:spAutoFit/>
          </a:bodyPr>
          <a:lstStyle/>
          <a:p>
            <a:pPr algn="ctr"/>
            <a:r>
              <a:rPr lang="en-US" sz="2400" i="1" spc="-150" dirty="0" smtClean="0">
                <a:solidFill>
                  <a:schemeClr val="bg1"/>
                </a:solidFill>
                <a:latin typeface="Bodoni MT" panose="02070603080606020203" pitchFamily="18" charset="0"/>
              </a:rPr>
              <a:t>concepts</a:t>
            </a:r>
            <a:endParaRPr lang="en-US" sz="2400" i="1" kern="3000" spc="-150" dirty="0">
              <a:solidFill>
                <a:schemeClr val="bg1"/>
              </a:solidFill>
              <a:latin typeface="Bodoni MT" panose="02070603080606020203" pitchFamily="18" charset="0"/>
            </a:endParaRPr>
          </a:p>
        </p:txBody>
      </p:sp>
      <p:sp>
        <p:nvSpPr>
          <p:cNvPr id="68" name="Oval 67"/>
          <p:cNvSpPr/>
          <p:nvPr/>
        </p:nvSpPr>
        <p:spPr>
          <a:xfrm>
            <a:off x="381284" y="4338666"/>
            <a:ext cx="1421319" cy="1421319"/>
          </a:xfrm>
          <a:prstGeom prst="ellipse">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69" name="TextBox 68"/>
          <p:cNvSpPr txBox="1"/>
          <p:nvPr/>
        </p:nvSpPr>
        <p:spPr>
          <a:xfrm>
            <a:off x="1896136" y="4342477"/>
            <a:ext cx="2043792" cy="1446550"/>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70" name="TextBox 69"/>
          <p:cNvSpPr txBox="1"/>
          <p:nvPr/>
        </p:nvSpPr>
        <p:spPr>
          <a:xfrm>
            <a:off x="333659" y="4834919"/>
            <a:ext cx="1514852" cy="461665"/>
          </a:xfrm>
          <a:prstGeom prst="rect">
            <a:avLst/>
          </a:prstGeom>
          <a:noFill/>
        </p:spPr>
        <p:txBody>
          <a:bodyPr wrap="square" rtlCol="0">
            <a:spAutoFit/>
          </a:bodyPr>
          <a:lstStyle/>
          <a:p>
            <a:pPr algn="ctr"/>
            <a:r>
              <a:rPr lang="en-US" sz="2400" i="1" spc="-150" dirty="0" smtClean="0">
                <a:solidFill>
                  <a:schemeClr val="bg1"/>
                </a:solidFill>
                <a:latin typeface="Bodoni MT" panose="02070603080606020203" pitchFamily="18" charset="0"/>
              </a:rPr>
              <a:t>revise</a:t>
            </a:r>
            <a:endParaRPr lang="en-US" sz="2400" i="1" kern="3000" spc="-150" dirty="0">
              <a:solidFill>
                <a:schemeClr val="bg1"/>
              </a:solidFill>
              <a:latin typeface="Bodoni MT" panose="02070603080606020203" pitchFamily="18" charset="0"/>
            </a:endParaRPr>
          </a:p>
        </p:txBody>
      </p:sp>
      <p:sp>
        <p:nvSpPr>
          <p:cNvPr id="71" name="Oval 70"/>
          <p:cNvSpPr/>
          <p:nvPr/>
        </p:nvSpPr>
        <p:spPr>
          <a:xfrm>
            <a:off x="4172234" y="4338666"/>
            <a:ext cx="1421319" cy="1421319"/>
          </a:xfrm>
          <a:prstGeom prst="ellipse">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72" name="TextBox 71"/>
          <p:cNvSpPr txBox="1"/>
          <p:nvPr/>
        </p:nvSpPr>
        <p:spPr>
          <a:xfrm>
            <a:off x="5687086" y="4342477"/>
            <a:ext cx="2043792" cy="1446550"/>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73" name="TextBox 72"/>
          <p:cNvSpPr txBox="1"/>
          <p:nvPr/>
        </p:nvSpPr>
        <p:spPr>
          <a:xfrm>
            <a:off x="4124609" y="4834919"/>
            <a:ext cx="1514852" cy="461665"/>
          </a:xfrm>
          <a:prstGeom prst="rect">
            <a:avLst/>
          </a:prstGeom>
          <a:noFill/>
        </p:spPr>
        <p:txBody>
          <a:bodyPr wrap="square" rtlCol="0">
            <a:spAutoFit/>
          </a:bodyPr>
          <a:lstStyle/>
          <a:p>
            <a:pPr algn="ctr"/>
            <a:r>
              <a:rPr lang="en-US" sz="2400" i="1" spc="-150" dirty="0" smtClean="0">
                <a:solidFill>
                  <a:schemeClr val="bg1"/>
                </a:solidFill>
                <a:latin typeface="Bodoni MT" panose="02070603080606020203" pitchFamily="18" charset="0"/>
              </a:rPr>
              <a:t>deliver</a:t>
            </a:r>
            <a:endParaRPr lang="en-US" sz="2400" i="1" kern="3000" spc="-150" dirty="0">
              <a:solidFill>
                <a:schemeClr val="bg1"/>
              </a:solidFill>
              <a:latin typeface="Bodoni MT" panose="02070603080606020203" pitchFamily="18" charset="0"/>
            </a:endParaRPr>
          </a:p>
        </p:txBody>
      </p:sp>
      <p:sp>
        <p:nvSpPr>
          <p:cNvPr id="74" name="Oval 73"/>
          <p:cNvSpPr/>
          <p:nvPr/>
        </p:nvSpPr>
        <p:spPr>
          <a:xfrm>
            <a:off x="7991759" y="4338666"/>
            <a:ext cx="1421319" cy="1421319"/>
          </a:xfrm>
          <a:prstGeom prst="ellipse">
            <a:avLst/>
          </a:prstGeom>
          <a:solidFill>
            <a:srgbClr val="285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anose="02070603080606020203" pitchFamily="18" charset="0"/>
            </a:endParaRPr>
          </a:p>
        </p:txBody>
      </p:sp>
      <p:sp>
        <p:nvSpPr>
          <p:cNvPr id="75" name="TextBox 74"/>
          <p:cNvSpPr txBox="1"/>
          <p:nvPr/>
        </p:nvSpPr>
        <p:spPr>
          <a:xfrm>
            <a:off x="9506611" y="4342477"/>
            <a:ext cx="2043792" cy="1446550"/>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tx1">
                  <a:lumMod val="85000"/>
                  <a:lumOff val="15000"/>
                </a:schemeClr>
              </a:solidFill>
              <a:latin typeface="Liberation Sans" panose="020B0604020202020204" pitchFamily="34" charset="0"/>
            </a:endParaRPr>
          </a:p>
        </p:txBody>
      </p:sp>
      <p:sp>
        <p:nvSpPr>
          <p:cNvPr id="76" name="TextBox 75"/>
          <p:cNvSpPr txBox="1"/>
          <p:nvPr/>
        </p:nvSpPr>
        <p:spPr>
          <a:xfrm>
            <a:off x="7944134" y="4834919"/>
            <a:ext cx="1514852" cy="461665"/>
          </a:xfrm>
          <a:prstGeom prst="rect">
            <a:avLst/>
          </a:prstGeom>
          <a:noFill/>
        </p:spPr>
        <p:txBody>
          <a:bodyPr wrap="square" rtlCol="0">
            <a:spAutoFit/>
          </a:bodyPr>
          <a:lstStyle/>
          <a:p>
            <a:pPr algn="ctr"/>
            <a:r>
              <a:rPr lang="en-US" sz="2400" i="1" spc="-150" dirty="0" smtClean="0">
                <a:solidFill>
                  <a:schemeClr val="bg1"/>
                </a:solidFill>
                <a:latin typeface="Bodoni MT" panose="02070603080606020203" pitchFamily="18" charset="0"/>
              </a:rPr>
              <a:t>launch</a:t>
            </a:r>
            <a:endParaRPr lang="en-US" sz="2400" i="1" kern="3000" spc="-150" dirty="0">
              <a:solidFill>
                <a:schemeClr val="bg1"/>
              </a:solidFill>
              <a:latin typeface="Bodoni MT" panose="02070603080606020203" pitchFamily="18" charset="0"/>
            </a:endParaRPr>
          </a:p>
        </p:txBody>
      </p:sp>
      <p:sp>
        <p:nvSpPr>
          <p:cNvPr id="77" name="TextBox 76"/>
          <p:cNvSpPr txBox="1"/>
          <p:nvPr/>
        </p:nvSpPr>
        <p:spPr>
          <a:xfrm>
            <a:off x="381284" y="120106"/>
            <a:ext cx="4484946"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process</a:t>
            </a:r>
            <a:endParaRPr lang="en-US" sz="9600" spc="-300" dirty="0">
              <a:solidFill>
                <a:schemeClr val="tx1">
                  <a:lumMod val="85000"/>
                  <a:lumOff val="15000"/>
                </a:schemeClr>
              </a:solidFill>
              <a:latin typeface="Elephant" panose="02020904090505020303" pitchFamily="18" charset="0"/>
            </a:endParaRPr>
          </a:p>
        </p:txBody>
      </p:sp>
      <p:sp>
        <p:nvSpPr>
          <p:cNvPr id="78" name="TextBox 77"/>
          <p:cNvSpPr txBox="1"/>
          <p:nvPr/>
        </p:nvSpPr>
        <p:spPr>
          <a:xfrm>
            <a:off x="400334" y="350702"/>
            <a:ext cx="1263359"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anose="02040503050406030204" pitchFamily="18" charset="0"/>
              </a:rPr>
              <a:t>The six steps</a:t>
            </a:r>
            <a:endParaRPr lang="en-US" sz="2000" i="1" spc="-150" dirty="0">
              <a:solidFill>
                <a:schemeClr val="tx1">
                  <a:lumMod val="85000"/>
                  <a:lumOff val="15000"/>
                </a:schemeClr>
              </a:solidFill>
              <a:latin typeface="Cambria" panose="02040503050406030204"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750" fill="hold"/>
                                        <p:tgtEl>
                                          <p:spTgt spid="78"/>
                                        </p:tgtEl>
                                        <p:attrNameLst>
                                          <p:attrName>ppt_x</p:attrName>
                                        </p:attrNameLst>
                                      </p:cBhvr>
                                      <p:tavLst>
                                        <p:tav tm="0">
                                          <p:val>
                                            <p:strVal val="0-#ppt_w/2"/>
                                          </p:val>
                                        </p:tav>
                                        <p:tav tm="100000">
                                          <p:val>
                                            <p:strVal val="#ppt_x"/>
                                          </p:val>
                                        </p:tav>
                                      </p:tavLst>
                                    </p:anim>
                                    <p:anim calcmode="lin" valueType="num">
                                      <p:cBhvr additive="base">
                                        <p:cTn id="8" dur="750" fill="hold"/>
                                        <p:tgtEl>
                                          <p:spTgt spid="7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750" fill="hold"/>
                                        <p:tgtEl>
                                          <p:spTgt spid="77"/>
                                        </p:tgtEl>
                                        <p:attrNameLst>
                                          <p:attrName>ppt_x</p:attrName>
                                        </p:attrNameLst>
                                      </p:cBhvr>
                                      <p:tavLst>
                                        <p:tav tm="0">
                                          <p:val>
                                            <p:strVal val="0-#ppt_w/2"/>
                                          </p:val>
                                        </p:tav>
                                        <p:tav tm="100000">
                                          <p:val>
                                            <p:strVal val="#ppt_x"/>
                                          </p:val>
                                        </p:tav>
                                      </p:tavLst>
                                    </p:anim>
                                    <p:anim calcmode="lin" valueType="num">
                                      <p:cBhvr additive="base">
                                        <p:cTn id="13" dur="750" fill="hold"/>
                                        <p:tgtEl>
                                          <p:spTgt spid="7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4" decel="10000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750" fill="hold"/>
                                        <p:tgtEl>
                                          <p:spTgt spid="27"/>
                                        </p:tgtEl>
                                        <p:attrNameLst>
                                          <p:attrName>ppt_x</p:attrName>
                                        </p:attrNameLst>
                                      </p:cBhvr>
                                      <p:tavLst>
                                        <p:tav tm="0">
                                          <p:val>
                                            <p:strVal val="#ppt_x"/>
                                          </p:val>
                                        </p:tav>
                                        <p:tav tm="100000">
                                          <p:val>
                                            <p:strVal val="#ppt_x"/>
                                          </p:val>
                                        </p:tav>
                                      </p:tavLst>
                                    </p:anim>
                                    <p:anim calcmode="lin" valueType="num">
                                      <p:cBhvr additive="base">
                                        <p:cTn id="18" dur="75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25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750" fill="hold"/>
                                        <p:tgtEl>
                                          <p:spTgt spid="32"/>
                                        </p:tgtEl>
                                        <p:attrNameLst>
                                          <p:attrName>ppt_x</p:attrName>
                                        </p:attrNameLst>
                                      </p:cBhvr>
                                      <p:tavLst>
                                        <p:tav tm="0">
                                          <p:val>
                                            <p:strVal val="#ppt_x"/>
                                          </p:val>
                                        </p:tav>
                                        <p:tav tm="100000">
                                          <p:val>
                                            <p:strVal val="#ppt_x"/>
                                          </p:val>
                                        </p:tav>
                                      </p:tavLst>
                                    </p:anim>
                                    <p:anim calcmode="lin" valueType="num">
                                      <p:cBhvr additive="base">
                                        <p:cTn id="22" dur="750" fill="hold"/>
                                        <p:tgtEl>
                                          <p:spTgt spid="32"/>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50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750" fill="hold"/>
                                        <p:tgtEl>
                                          <p:spTgt spid="30"/>
                                        </p:tgtEl>
                                        <p:attrNameLst>
                                          <p:attrName>ppt_x</p:attrName>
                                        </p:attrNameLst>
                                      </p:cBhvr>
                                      <p:tavLst>
                                        <p:tav tm="0">
                                          <p:val>
                                            <p:strVal val="#ppt_x"/>
                                          </p:val>
                                        </p:tav>
                                        <p:tav tm="100000">
                                          <p:val>
                                            <p:strVal val="#ppt_x"/>
                                          </p:val>
                                        </p:tav>
                                      </p:tavLst>
                                    </p:anim>
                                    <p:anim calcmode="lin" valueType="num">
                                      <p:cBhvr additive="base">
                                        <p:cTn id="26" dur="750" fill="hold"/>
                                        <p:tgtEl>
                                          <p:spTgt spid="30"/>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decel="10000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 calcmode="lin" valueType="num">
                                      <p:cBhvr additive="base">
                                        <p:cTn id="30" dur="750" fill="hold"/>
                                        <p:tgtEl>
                                          <p:spTgt spid="61"/>
                                        </p:tgtEl>
                                        <p:attrNameLst>
                                          <p:attrName>ppt_x</p:attrName>
                                        </p:attrNameLst>
                                      </p:cBhvr>
                                      <p:tavLst>
                                        <p:tav tm="0">
                                          <p:val>
                                            <p:strVal val="#ppt_x"/>
                                          </p:val>
                                        </p:tav>
                                        <p:tav tm="100000">
                                          <p:val>
                                            <p:strVal val="#ppt_x"/>
                                          </p:val>
                                        </p:tav>
                                      </p:tavLst>
                                    </p:anim>
                                    <p:anim calcmode="lin" valueType="num">
                                      <p:cBhvr additive="base">
                                        <p:cTn id="31" dur="750" fill="hold"/>
                                        <p:tgtEl>
                                          <p:spTgt spid="61"/>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63"/>
                                        </p:tgtEl>
                                        <p:attrNameLst>
                                          <p:attrName>style.visibility</p:attrName>
                                        </p:attrNameLst>
                                      </p:cBhvr>
                                      <p:to>
                                        <p:strVal val="visible"/>
                                      </p:to>
                                    </p:set>
                                    <p:anim calcmode="lin" valueType="num">
                                      <p:cBhvr additive="base">
                                        <p:cTn id="34" dur="750" fill="hold"/>
                                        <p:tgtEl>
                                          <p:spTgt spid="63"/>
                                        </p:tgtEl>
                                        <p:attrNameLst>
                                          <p:attrName>ppt_x</p:attrName>
                                        </p:attrNameLst>
                                      </p:cBhvr>
                                      <p:tavLst>
                                        <p:tav tm="0">
                                          <p:val>
                                            <p:strVal val="#ppt_x"/>
                                          </p:val>
                                        </p:tav>
                                        <p:tav tm="100000">
                                          <p:val>
                                            <p:strVal val="#ppt_x"/>
                                          </p:val>
                                        </p:tav>
                                      </p:tavLst>
                                    </p:anim>
                                    <p:anim calcmode="lin" valueType="num">
                                      <p:cBhvr additive="base">
                                        <p:cTn id="35" dur="750" fill="hold"/>
                                        <p:tgtEl>
                                          <p:spTgt spid="63"/>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750" fill="hold"/>
                                        <p:tgtEl>
                                          <p:spTgt spid="62"/>
                                        </p:tgtEl>
                                        <p:attrNameLst>
                                          <p:attrName>ppt_x</p:attrName>
                                        </p:attrNameLst>
                                      </p:cBhvr>
                                      <p:tavLst>
                                        <p:tav tm="0">
                                          <p:val>
                                            <p:strVal val="#ppt_x"/>
                                          </p:val>
                                        </p:tav>
                                        <p:tav tm="100000">
                                          <p:val>
                                            <p:strVal val="#ppt_x"/>
                                          </p:val>
                                        </p:tav>
                                      </p:tavLst>
                                    </p:anim>
                                    <p:anim calcmode="lin" valueType="num">
                                      <p:cBhvr additive="base">
                                        <p:cTn id="39" dur="750" fill="hold"/>
                                        <p:tgtEl>
                                          <p:spTgt spid="62"/>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decel="100000"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750" fill="hold"/>
                                        <p:tgtEl>
                                          <p:spTgt spid="65"/>
                                        </p:tgtEl>
                                        <p:attrNameLst>
                                          <p:attrName>ppt_x</p:attrName>
                                        </p:attrNameLst>
                                      </p:cBhvr>
                                      <p:tavLst>
                                        <p:tav tm="0">
                                          <p:val>
                                            <p:strVal val="#ppt_x"/>
                                          </p:val>
                                        </p:tav>
                                        <p:tav tm="100000">
                                          <p:val>
                                            <p:strVal val="#ppt_x"/>
                                          </p:val>
                                        </p:tav>
                                      </p:tavLst>
                                    </p:anim>
                                    <p:anim calcmode="lin" valueType="num">
                                      <p:cBhvr additive="base">
                                        <p:cTn id="44" dur="750" fill="hold"/>
                                        <p:tgtEl>
                                          <p:spTgt spid="65"/>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67"/>
                                        </p:tgtEl>
                                        <p:attrNameLst>
                                          <p:attrName>style.visibility</p:attrName>
                                        </p:attrNameLst>
                                      </p:cBhvr>
                                      <p:to>
                                        <p:strVal val="visible"/>
                                      </p:to>
                                    </p:set>
                                    <p:anim calcmode="lin" valueType="num">
                                      <p:cBhvr additive="base">
                                        <p:cTn id="47" dur="750" fill="hold"/>
                                        <p:tgtEl>
                                          <p:spTgt spid="67"/>
                                        </p:tgtEl>
                                        <p:attrNameLst>
                                          <p:attrName>ppt_x</p:attrName>
                                        </p:attrNameLst>
                                      </p:cBhvr>
                                      <p:tavLst>
                                        <p:tav tm="0">
                                          <p:val>
                                            <p:strVal val="#ppt_x"/>
                                          </p:val>
                                        </p:tav>
                                        <p:tav tm="100000">
                                          <p:val>
                                            <p:strVal val="#ppt_x"/>
                                          </p:val>
                                        </p:tav>
                                      </p:tavLst>
                                    </p:anim>
                                    <p:anim calcmode="lin" valueType="num">
                                      <p:cBhvr additive="base">
                                        <p:cTn id="48" dur="750" fill="hold"/>
                                        <p:tgtEl>
                                          <p:spTgt spid="67"/>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50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750" fill="hold"/>
                                        <p:tgtEl>
                                          <p:spTgt spid="66"/>
                                        </p:tgtEl>
                                        <p:attrNameLst>
                                          <p:attrName>ppt_x</p:attrName>
                                        </p:attrNameLst>
                                      </p:cBhvr>
                                      <p:tavLst>
                                        <p:tav tm="0">
                                          <p:val>
                                            <p:strVal val="#ppt_x"/>
                                          </p:val>
                                        </p:tav>
                                        <p:tav tm="100000">
                                          <p:val>
                                            <p:strVal val="#ppt_x"/>
                                          </p:val>
                                        </p:tav>
                                      </p:tavLst>
                                    </p:anim>
                                    <p:anim calcmode="lin" valueType="num">
                                      <p:cBhvr additive="base">
                                        <p:cTn id="52" dur="750" fill="hold"/>
                                        <p:tgtEl>
                                          <p:spTgt spid="66"/>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decel="100000"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 calcmode="lin" valueType="num">
                                      <p:cBhvr additive="base">
                                        <p:cTn id="56" dur="750" fill="hold"/>
                                        <p:tgtEl>
                                          <p:spTgt spid="68"/>
                                        </p:tgtEl>
                                        <p:attrNameLst>
                                          <p:attrName>ppt_x</p:attrName>
                                        </p:attrNameLst>
                                      </p:cBhvr>
                                      <p:tavLst>
                                        <p:tav tm="0">
                                          <p:val>
                                            <p:strVal val="#ppt_x"/>
                                          </p:val>
                                        </p:tav>
                                        <p:tav tm="100000">
                                          <p:val>
                                            <p:strVal val="#ppt_x"/>
                                          </p:val>
                                        </p:tav>
                                      </p:tavLst>
                                    </p:anim>
                                    <p:anim calcmode="lin" valueType="num">
                                      <p:cBhvr additive="base">
                                        <p:cTn id="57" dur="750" fill="hold"/>
                                        <p:tgtEl>
                                          <p:spTgt spid="68"/>
                                        </p:tgtEl>
                                        <p:attrNameLst>
                                          <p:attrName>ppt_y</p:attrName>
                                        </p:attrNameLst>
                                      </p:cBhvr>
                                      <p:tavLst>
                                        <p:tav tm="0">
                                          <p:val>
                                            <p:strVal val="1+#ppt_h/2"/>
                                          </p:val>
                                        </p:tav>
                                        <p:tav tm="100000">
                                          <p:val>
                                            <p:strVal val="#ppt_y"/>
                                          </p:val>
                                        </p:tav>
                                      </p:tavLst>
                                    </p:anim>
                                  </p:childTnLst>
                                </p:cTn>
                              </p:par>
                              <p:par>
                                <p:cTn id="58" presetID="2" presetClass="entr" presetSubtype="4" decel="100000" fill="hold" grpId="0" nodeType="withEffect">
                                  <p:stCondLst>
                                    <p:cond delay="250"/>
                                  </p:stCondLst>
                                  <p:childTnLst>
                                    <p:set>
                                      <p:cBhvr>
                                        <p:cTn id="59" dur="1" fill="hold">
                                          <p:stCondLst>
                                            <p:cond delay="0"/>
                                          </p:stCondLst>
                                        </p:cTn>
                                        <p:tgtEl>
                                          <p:spTgt spid="70"/>
                                        </p:tgtEl>
                                        <p:attrNameLst>
                                          <p:attrName>style.visibility</p:attrName>
                                        </p:attrNameLst>
                                      </p:cBhvr>
                                      <p:to>
                                        <p:strVal val="visible"/>
                                      </p:to>
                                    </p:set>
                                    <p:anim calcmode="lin" valueType="num">
                                      <p:cBhvr additive="base">
                                        <p:cTn id="60" dur="750" fill="hold"/>
                                        <p:tgtEl>
                                          <p:spTgt spid="70"/>
                                        </p:tgtEl>
                                        <p:attrNameLst>
                                          <p:attrName>ppt_x</p:attrName>
                                        </p:attrNameLst>
                                      </p:cBhvr>
                                      <p:tavLst>
                                        <p:tav tm="0">
                                          <p:val>
                                            <p:strVal val="#ppt_x"/>
                                          </p:val>
                                        </p:tav>
                                        <p:tav tm="100000">
                                          <p:val>
                                            <p:strVal val="#ppt_x"/>
                                          </p:val>
                                        </p:tav>
                                      </p:tavLst>
                                    </p:anim>
                                    <p:anim calcmode="lin" valueType="num">
                                      <p:cBhvr additive="base">
                                        <p:cTn id="61" dur="750" fill="hold"/>
                                        <p:tgtEl>
                                          <p:spTgt spid="70"/>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500"/>
                                  </p:stCondLst>
                                  <p:childTnLst>
                                    <p:set>
                                      <p:cBhvr>
                                        <p:cTn id="63" dur="1" fill="hold">
                                          <p:stCondLst>
                                            <p:cond delay="0"/>
                                          </p:stCondLst>
                                        </p:cTn>
                                        <p:tgtEl>
                                          <p:spTgt spid="69"/>
                                        </p:tgtEl>
                                        <p:attrNameLst>
                                          <p:attrName>style.visibility</p:attrName>
                                        </p:attrNameLst>
                                      </p:cBhvr>
                                      <p:to>
                                        <p:strVal val="visible"/>
                                      </p:to>
                                    </p:set>
                                    <p:anim calcmode="lin" valueType="num">
                                      <p:cBhvr additive="base">
                                        <p:cTn id="64" dur="750" fill="hold"/>
                                        <p:tgtEl>
                                          <p:spTgt spid="69"/>
                                        </p:tgtEl>
                                        <p:attrNameLst>
                                          <p:attrName>ppt_x</p:attrName>
                                        </p:attrNameLst>
                                      </p:cBhvr>
                                      <p:tavLst>
                                        <p:tav tm="0">
                                          <p:val>
                                            <p:strVal val="#ppt_x"/>
                                          </p:val>
                                        </p:tav>
                                        <p:tav tm="100000">
                                          <p:val>
                                            <p:strVal val="#ppt_x"/>
                                          </p:val>
                                        </p:tav>
                                      </p:tavLst>
                                    </p:anim>
                                    <p:anim calcmode="lin" valueType="num">
                                      <p:cBhvr additive="base">
                                        <p:cTn id="65" dur="750" fill="hold"/>
                                        <p:tgtEl>
                                          <p:spTgt spid="69"/>
                                        </p:tgtEl>
                                        <p:attrNameLst>
                                          <p:attrName>ppt_y</p:attrName>
                                        </p:attrNameLst>
                                      </p:cBhvr>
                                      <p:tavLst>
                                        <p:tav tm="0">
                                          <p:val>
                                            <p:strVal val="1+#ppt_h/2"/>
                                          </p:val>
                                        </p:tav>
                                        <p:tav tm="100000">
                                          <p:val>
                                            <p:strVal val="#ppt_y"/>
                                          </p:val>
                                        </p:tav>
                                      </p:tavLst>
                                    </p:anim>
                                  </p:childTnLst>
                                </p:cTn>
                              </p:par>
                            </p:childTnLst>
                          </p:cTn>
                        </p:par>
                        <p:par>
                          <p:cTn id="66" fill="hold">
                            <p:stCondLst>
                              <p:cond delay="6000"/>
                            </p:stCondLst>
                            <p:childTnLst>
                              <p:par>
                                <p:cTn id="67" presetID="2" presetClass="entr" presetSubtype="4" decel="100000"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additive="base">
                                        <p:cTn id="69" dur="750" fill="hold"/>
                                        <p:tgtEl>
                                          <p:spTgt spid="71"/>
                                        </p:tgtEl>
                                        <p:attrNameLst>
                                          <p:attrName>ppt_x</p:attrName>
                                        </p:attrNameLst>
                                      </p:cBhvr>
                                      <p:tavLst>
                                        <p:tav tm="0">
                                          <p:val>
                                            <p:strVal val="#ppt_x"/>
                                          </p:val>
                                        </p:tav>
                                        <p:tav tm="100000">
                                          <p:val>
                                            <p:strVal val="#ppt_x"/>
                                          </p:val>
                                        </p:tav>
                                      </p:tavLst>
                                    </p:anim>
                                    <p:anim calcmode="lin" valueType="num">
                                      <p:cBhvr additive="base">
                                        <p:cTn id="70" dur="750" fill="hold"/>
                                        <p:tgtEl>
                                          <p:spTgt spid="71"/>
                                        </p:tgtEl>
                                        <p:attrNameLst>
                                          <p:attrName>ppt_y</p:attrName>
                                        </p:attrNameLst>
                                      </p:cBhvr>
                                      <p:tavLst>
                                        <p:tav tm="0">
                                          <p:val>
                                            <p:strVal val="1+#ppt_h/2"/>
                                          </p:val>
                                        </p:tav>
                                        <p:tav tm="100000">
                                          <p:val>
                                            <p:strVal val="#ppt_y"/>
                                          </p:val>
                                        </p:tav>
                                      </p:tavLst>
                                    </p:anim>
                                  </p:childTnLst>
                                </p:cTn>
                              </p:par>
                              <p:par>
                                <p:cTn id="71" presetID="2" presetClass="entr" presetSubtype="4" decel="100000" fill="hold" grpId="0" nodeType="withEffect">
                                  <p:stCondLst>
                                    <p:cond delay="250"/>
                                  </p:stCondLst>
                                  <p:childTnLst>
                                    <p:set>
                                      <p:cBhvr>
                                        <p:cTn id="72" dur="1" fill="hold">
                                          <p:stCondLst>
                                            <p:cond delay="0"/>
                                          </p:stCondLst>
                                        </p:cTn>
                                        <p:tgtEl>
                                          <p:spTgt spid="73"/>
                                        </p:tgtEl>
                                        <p:attrNameLst>
                                          <p:attrName>style.visibility</p:attrName>
                                        </p:attrNameLst>
                                      </p:cBhvr>
                                      <p:to>
                                        <p:strVal val="visible"/>
                                      </p:to>
                                    </p:set>
                                    <p:anim calcmode="lin" valueType="num">
                                      <p:cBhvr additive="base">
                                        <p:cTn id="73" dur="750" fill="hold"/>
                                        <p:tgtEl>
                                          <p:spTgt spid="73"/>
                                        </p:tgtEl>
                                        <p:attrNameLst>
                                          <p:attrName>ppt_x</p:attrName>
                                        </p:attrNameLst>
                                      </p:cBhvr>
                                      <p:tavLst>
                                        <p:tav tm="0">
                                          <p:val>
                                            <p:strVal val="#ppt_x"/>
                                          </p:val>
                                        </p:tav>
                                        <p:tav tm="100000">
                                          <p:val>
                                            <p:strVal val="#ppt_x"/>
                                          </p:val>
                                        </p:tav>
                                      </p:tavLst>
                                    </p:anim>
                                    <p:anim calcmode="lin" valueType="num">
                                      <p:cBhvr additive="base">
                                        <p:cTn id="74" dur="750" fill="hold"/>
                                        <p:tgtEl>
                                          <p:spTgt spid="73"/>
                                        </p:tgtEl>
                                        <p:attrNameLst>
                                          <p:attrName>ppt_y</p:attrName>
                                        </p:attrNameLst>
                                      </p:cBhvr>
                                      <p:tavLst>
                                        <p:tav tm="0">
                                          <p:val>
                                            <p:strVal val="1+#ppt_h/2"/>
                                          </p:val>
                                        </p:tav>
                                        <p:tav tm="100000">
                                          <p:val>
                                            <p:strVal val="#ppt_y"/>
                                          </p:val>
                                        </p:tav>
                                      </p:tavLst>
                                    </p:anim>
                                  </p:childTnLst>
                                </p:cTn>
                              </p:par>
                              <p:par>
                                <p:cTn id="75" presetID="2" presetClass="entr" presetSubtype="4" decel="100000" fill="hold" grpId="0" nodeType="withEffect">
                                  <p:stCondLst>
                                    <p:cond delay="500"/>
                                  </p:stCondLst>
                                  <p:childTnLst>
                                    <p:set>
                                      <p:cBhvr>
                                        <p:cTn id="76" dur="1" fill="hold">
                                          <p:stCondLst>
                                            <p:cond delay="0"/>
                                          </p:stCondLst>
                                        </p:cTn>
                                        <p:tgtEl>
                                          <p:spTgt spid="72"/>
                                        </p:tgtEl>
                                        <p:attrNameLst>
                                          <p:attrName>style.visibility</p:attrName>
                                        </p:attrNameLst>
                                      </p:cBhvr>
                                      <p:to>
                                        <p:strVal val="visible"/>
                                      </p:to>
                                    </p:set>
                                    <p:anim calcmode="lin" valueType="num">
                                      <p:cBhvr additive="base">
                                        <p:cTn id="77" dur="750" fill="hold"/>
                                        <p:tgtEl>
                                          <p:spTgt spid="72"/>
                                        </p:tgtEl>
                                        <p:attrNameLst>
                                          <p:attrName>ppt_x</p:attrName>
                                        </p:attrNameLst>
                                      </p:cBhvr>
                                      <p:tavLst>
                                        <p:tav tm="0">
                                          <p:val>
                                            <p:strVal val="#ppt_x"/>
                                          </p:val>
                                        </p:tav>
                                        <p:tav tm="100000">
                                          <p:val>
                                            <p:strVal val="#ppt_x"/>
                                          </p:val>
                                        </p:tav>
                                      </p:tavLst>
                                    </p:anim>
                                    <p:anim calcmode="lin" valueType="num">
                                      <p:cBhvr additive="base">
                                        <p:cTn id="78" dur="750" fill="hold"/>
                                        <p:tgtEl>
                                          <p:spTgt spid="72"/>
                                        </p:tgtEl>
                                        <p:attrNameLst>
                                          <p:attrName>ppt_y</p:attrName>
                                        </p:attrNameLst>
                                      </p:cBhvr>
                                      <p:tavLst>
                                        <p:tav tm="0">
                                          <p:val>
                                            <p:strVal val="1+#ppt_h/2"/>
                                          </p:val>
                                        </p:tav>
                                        <p:tav tm="100000">
                                          <p:val>
                                            <p:strVal val="#ppt_y"/>
                                          </p:val>
                                        </p:tav>
                                      </p:tavLst>
                                    </p:anim>
                                  </p:childTnLst>
                                </p:cTn>
                              </p:par>
                            </p:childTnLst>
                          </p:cTn>
                        </p:par>
                        <p:par>
                          <p:cTn id="79" fill="hold">
                            <p:stCondLst>
                              <p:cond delay="7000"/>
                            </p:stCondLst>
                            <p:childTnLst>
                              <p:par>
                                <p:cTn id="80" presetID="2" presetClass="entr" presetSubtype="4" decel="100000" fill="hold" grpId="0" nodeType="afterEffect">
                                  <p:stCondLst>
                                    <p:cond delay="0"/>
                                  </p:stCondLst>
                                  <p:childTnLst>
                                    <p:set>
                                      <p:cBhvr>
                                        <p:cTn id="81" dur="1" fill="hold">
                                          <p:stCondLst>
                                            <p:cond delay="0"/>
                                          </p:stCondLst>
                                        </p:cTn>
                                        <p:tgtEl>
                                          <p:spTgt spid="74"/>
                                        </p:tgtEl>
                                        <p:attrNameLst>
                                          <p:attrName>style.visibility</p:attrName>
                                        </p:attrNameLst>
                                      </p:cBhvr>
                                      <p:to>
                                        <p:strVal val="visible"/>
                                      </p:to>
                                    </p:set>
                                    <p:anim calcmode="lin" valueType="num">
                                      <p:cBhvr additive="base">
                                        <p:cTn id="82" dur="750" fill="hold"/>
                                        <p:tgtEl>
                                          <p:spTgt spid="74"/>
                                        </p:tgtEl>
                                        <p:attrNameLst>
                                          <p:attrName>ppt_x</p:attrName>
                                        </p:attrNameLst>
                                      </p:cBhvr>
                                      <p:tavLst>
                                        <p:tav tm="0">
                                          <p:val>
                                            <p:strVal val="#ppt_x"/>
                                          </p:val>
                                        </p:tav>
                                        <p:tav tm="100000">
                                          <p:val>
                                            <p:strVal val="#ppt_x"/>
                                          </p:val>
                                        </p:tav>
                                      </p:tavLst>
                                    </p:anim>
                                    <p:anim calcmode="lin" valueType="num">
                                      <p:cBhvr additive="base">
                                        <p:cTn id="83" dur="750" fill="hold"/>
                                        <p:tgtEl>
                                          <p:spTgt spid="74"/>
                                        </p:tgtEl>
                                        <p:attrNameLst>
                                          <p:attrName>ppt_y</p:attrName>
                                        </p:attrNameLst>
                                      </p:cBhvr>
                                      <p:tavLst>
                                        <p:tav tm="0">
                                          <p:val>
                                            <p:strVal val="1+#ppt_h/2"/>
                                          </p:val>
                                        </p:tav>
                                        <p:tav tm="100000">
                                          <p:val>
                                            <p:strVal val="#ppt_y"/>
                                          </p:val>
                                        </p:tav>
                                      </p:tavLst>
                                    </p:anim>
                                  </p:childTnLst>
                                </p:cTn>
                              </p:par>
                              <p:par>
                                <p:cTn id="84" presetID="2" presetClass="entr" presetSubtype="4" decel="100000" fill="hold" grpId="0" nodeType="withEffect">
                                  <p:stCondLst>
                                    <p:cond delay="250"/>
                                  </p:stCondLst>
                                  <p:childTnLst>
                                    <p:set>
                                      <p:cBhvr>
                                        <p:cTn id="85" dur="1" fill="hold">
                                          <p:stCondLst>
                                            <p:cond delay="0"/>
                                          </p:stCondLst>
                                        </p:cTn>
                                        <p:tgtEl>
                                          <p:spTgt spid="76"/>
                                        </p:tgtEl>
                                        <p:attrNameLst>
                                          <p:attrName>style.visibility</p:attrName>
                                        </p:attrNameLst>
                                      </p:cBhvr>
                                      <p:to>
                                        <p:strVal val="visible"/>
                                      </p:to>
                                    </p:set>
                                    <p:anim calcmode="lin" valueType="num">
                                      <p:cBhvr additive="base">
                                        <p:cTn id="86" dur="750" fill="hold"/>
                                        <p:tgtEl>
                                          <p:spTgt spid="76"/>
                                        </p:tgtEl>
                                        <p:attrNameLst>
                                          <p:attrName>ppt_x</p:attrName>
                                        </p:attrNameLst>
                                      </p:cBhvr>
                                      <p:tavLst>
                                        <p:tav tm="0">
                                          <p:val>
                                            <p:strVal val="#ppt_x"/>
                                          </p:val>
                                        </p:tav>
                                        <p:tav tm="100000">
                                          <p:val>
                                            <p:strVal val="#ppt_x"/>
                                          </p:val>
                                        </p:tav>
                                      </p:tavLst>
                                    </p:anim>
                                    <p:anim calcmode="lin" valueType="num">
                                      <p:cBhvr additive="base">
                                        <p:cTn id="87" dur="750" fill="hold"/>
                                        <p:tgtEl>
                                          <p:spTgt spid="76"/>
                                        </p:tgtEl>
                                        <p:attrNameLst>
                                          <p:attrName>ppt_y</p:attrName>
                                        </p:attrNameLst>
                                      </p:cBhvr>
                                      <p:tavLst>
                                        <p:tav tm="0">
                                          <p:val>
                                            <p:strVal val="1+#ppt_h/2"/>
                                          </p:val>
                                        </p:tav>
                                        <p:tav tm="100000">
                                          <p:val>
                                            <p:strVal val="#ppt_y"/>
                                          </p:val>
                                        </p:tav>
                                      </p:tavLst>
                                    </p:anim>
                                  </p:childTnLst>
                                </p:cTn>
                              </p:par>
                              <p:par>
                                <p:cTn id="88" presetID="2" presetClass="entr" presetSubtype="4" decel="100000" fill="hold" grpId="0" nodeType="withEffect">
                                  <p:stCondLst>
                                    <p:cond delay="500"/>
                                  </p:stCondLst>
                                  <p:childTnLst>
                                    <p:set>
                                      <p:cBhvr>
                                        <p:cTn id="89" dur="1" fill="hold">
                                          <p:stCondLst>
                                            <p:cond delay="0"/>
                                          </p:stCondLst>
                                        </p:cTn>
                                        <p:tgtEl>
                                          <p:spTgt spid="75"/>
                                        </p:tgtEl>
                                        <p:attrNameLst>
                                          <p:attrName>style.visibility</p:attrName>
                                        </p:attrNameLst>
                                      </p:cBhvr>
                                      <p:to>
                                        <p:strVal val="visible"/>
                                      </p:to>
                                    </p:set>
                                    <p:anim calcmode="lin" valueType="num">
                                      <p:cBhvr additive="base">
                                        <p:cTn id="90" dur="750" fill="hold"/>
                                        <p:tgtEl>
                                          <p:spTgt spid="75"/>
                                        </p:tgtEl>
                                        <p:attrNameLst>
                                          <p:attrName>ppt_x</p:attrName>
                                        </p:attrNameLst>
                                      </p:cBhvr>
                                      <p:tavLst>
                                        <p:tav tm="0">
                                          <p:val>
                                            <p:strVal val="#ppt_x"/>
                                          </p:val>
                                        </p:tav>
                                        <p:tav tm="100000">
                                          <p:val>
                                            <p:strVal val="#ppt_x"/>
                                          </p:val>
                                        </p:tav>
                                      </p:tavLst>
                                    </p:anim>
                                    <p:anim calcmode="lin" valueType="num">
                                      <p:cBhvr additive="base">
                                        <p:cTn id="91" dur="75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0" grpId="0"/>
      <p:bldP spid="32" grpId="0"/>
      <p:bldP spid="61" grpId="0" animBg="1"/>
      <p:bldP spid="62" grpId="0"/>
      <p:bldP spid="63" grpId="0"/>
      <p:bldP spid="65" grpId="0" animBg="1"/>
      <p:bldP spid="66" grpId="0"/>
      <p:bldP spid="67" grpId="0"/>
      <p:bldP spid="68" grpId="0" animBg="1"/>
      <p:bldP spid="69" grpId="0"/>
      <p:bldP spid="70" grpId="0"/>
      <p:bldP spid="71" grpId="0" animBg="1"/>
      <p:bldP spid="72" grpId="0"/>
      <p:bldP spid="73" grpId="0"/>
      <p:bldP spid="74" grpId="0" animBg="1"/>
      <p:bldP spid="75" grpId="0"/>
      <p:bldP spid="76" grpId="0"/>
      <p:bldP spid="77" grpId="0"/>
      <p:bldP spid="7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432628" y="1670092"/>
            <a:ext cx="5663371" cy="707886"/>
          </a:xfrm>
          <a:prstGeom prst="rect">
            <a:avLst/>
          </a:prstGeom>
        </p:spPr>
        <p:txBody>
          <a:bodyPr wrap="square">
            <a:spAutoFit/>
          </a:bodyPr>
          <a:lstStyle/>
          <a:p>
            <a:r>
              <a:rPr lang="en-US" sz="2000" dirty="0">
                <a:solidFill>
                  <a:schemeClr val="tx1">
                    <a:lumMod val="85000"/>
                    <a:lumOff val="15000"/>
                  </a:schemeClr>
                </a:solidFill>
                <a:latin typeface="Georgia" panose="02040502050405020303" pitchFamily="18" charset="0"/>
              </a:rPr>
              <a:t>ANY QUESTION YOU CAN ASK ABOUT YOUR DATA, MIXPANEL CAN ANSWER.</a:t>
            </a:r>
            <a:endParaRPr lang="en-US" sz="2000" dirty="0">
              <a:solidFill>
                <a:schemeClr val="tx1">
                  <a:lumMod val="85000"/>
                  <a:lumOff val="15000"/>
                </a:schemeClr>
              </a:solidFill>
              <a:latin typeface="Georgia" panose="02040502050405020303" pitchFamily="18" charset="0"/>
            </a:endParaRPr>
          </a:p>
        </p:txBody>
      </p:sp>
      <p:sp>
        <p:nvSpPr>
          <p:cNvPr id="23" name="Oval 22"/>
          <p:cNvSpPr/>
          <p:nvPr/>
        </p:nvSpPr>
        <p:spPr>
          <a:xfrm>
            <a:off x="6413787" y="1214066"/>
            <a:ext cx="2179880" cy="2124616"/>
          </a:xfrm>
          <a:prstGeom prst="ellipse">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b="1" spc="-300" dirty="0">
              <a:latin typeface="Rockwell" panose="02060603020205020403" pitchFamily="18" charset="0"/>
            </a:endParaRPr>
          </a:p>
        </p:txBody>
      </p:sp>
      <p:sp>
        <p:nvSpPr>
          <p:cNvPr id="24" name="Rectangle 23"/>
          <p:cNvSpPr/>
          <p:nvPr/>
        </p:nvSpPr>
        <p:spPr>
          <a:xfrm>
            <a:off x="6996373" y="2452672"/>
            <a:ext cx="875560" cy="400110"/>
          </a:xfrm>
          <a:prstGeom prst="rect">
            <a:avLst/>
          </a:prstGeom>
        </p:spPr>
        <p:txBody>
          <a:bodyPr wrap="none">
            <a:spAutoFit/>
          </a:bodyPr>
          <a:lstStyle/>
          <a:p>
            <a:pPr algn="ctr"/>
            <a:r>
              <a:rPr lang="en-US" sz="2000" b="1" dirty="0" smtClean="0">
                <a:solidFill>
                  <a:schemeClr val="bg1">
                    <a:lumMod val="85000"/>
                  </a:schemeClr>
                </a:solidFill>
                <a:latin typeface="Bodoni MT" panose="02070603080606020203" pitchFamily="18" charset="0"/>
              </a:rPr>
              <a:t>MEET</a:t>
            </a:r>
            <a:endParaRPr lang="en-US" sz="2000" b="1" dirty="0">
              <a:solidFill>
                <a:schemeClr val="bg1">
                  <a:lumMod val="85000"/>
                </a:schemeClr>
              </a:solidFill>
              <a:latin typeface="Bodoni MT" panose="02070603080606020203" pitchFamily="18" charset="0"/>
            </a:endParaRPr>
          </a:p>
        </p:txBody>
      </p:sp>
      <p:sp>
        <p:nvSpPr>
          <p:cNvPr id="25" name="Rectangle 24"/>
          <p:cNvSpPr/>
          <p:nvPr/>
        </p:nvSpPr>
        <p:spPr>
          <a:xfrm>
            <a:off x="7033644" y="1599797"/>
            <a:ext cx="877163" cy="923330"/>
          </a:xfrm>
          <a:prstGeom prst="rect">
            <a:avLst/>
          </a:prstGeom>
        </p:spPr>
        <p:txBody>
          <a:bodyPr wrap="none">
            <a:spAutoFit/>
          </a:bodyPr>
          <a:lstStyle/>
          <a:p>
            <a:r>
              <a:rPr lang="en-US" sz="5400" dirty="0" smtClean="0">
                <a:solidFill>
                  <a:schemeClr val="bg1">
                    <a:lumMod val="85000"/>
                  </a:schemeClr>
                </a:solidFill>
                <a:latin typeface="Sosa" pitchFamily="2" charset="0"/>
                <a:ea typeface="Entypo" pitchFamily="2" charset="0"/>
              </a:rPr>
              <a:t>h</a:t>
            </a:r>
            <a:endParaRPr lang="en-US" sz="5400" dirty="0">
              <a:solidFill>
                <a:schemeClr val="bg1">
                  <a:lumMod val="85000"/>
                </a:schemeClr>
              </a:solidFill>
            </a:endParaRPr>
          </a:p>
        </p:txBody>
      </p:sp>
      <p:sp>
        <p:nvSpPr>
          <p:cNvPr id="26" name="Rectangle 25"/>
          <p:cNvSpPr/>
          <p:nvPr/>
        </p:nvSpPr>
        <p:spPr>
          <a:xfrm>
            <a:off x="9749043" y="2431593"/>
            <a:ext cx="1508426" cy="400110"/>
          </a:xfrm>
          <a:prstGeom prst="rect">
            <a:avLst/>
          </a:prstGeom>
        </p:spPr>
        <p:txBody>
          <a:bodyPr wrap="none">
            <a:spAutoFit/>
          </a:bodyPr>
          <a:lstStyle/>
          <a:p>
            <a:pPr algn="ctr"/>
            <a:r>
              <a:rPr lang="en-US" sz="2000" b="1" dirty="0" smtClean="0">
                <a:solidFill>
                  <a:schemeClr val="bg1">
                    <a:lumMod val="85000"/>
                  </a:schemeClr>
                </a:solidFill>
                <a:latin typeface="Bodoni MT" panose="02070603080606020203" pitchFamily="18" charset="0"/>
              </a:rPr>
              <a:t>RESEARCH</a:t>
            </a:r>
            <a:endParaRPr lang="en-US" sz="2000" b="1" dirty="0">
              <a:solidFill>
                <a:schemeClr val="bg1">
                  <a:lumMod val="85000"/>
                </a:schemeClr>
              </a:solidFill>
              <a:latin typeface="Bodoni MT" panose="02070603080606020203" pitchFamily="18" charset="0"/>
            </a:endParaRPr>
          </a:p>
        </p:txBody>
      </p:sp>
      <p:sp>
        <p:nvSpPr>
          <p:cNvPr id="28" name="Rectangle 27"/>
          <p:cNvSpPr/>
          <p:nvPr/>
        </p:nvSpPr>
        <p:spPr>
          <a:xfrm>
            <a:off x="10100102" y="1578718"/>
            <a:ext cx="675185" cy="923330"/>
          </a:xfrm>
          <a:prstGeom prst="rect">
            <a:avLst/>
          </a:prstGeom>
        </p:spPr>
        <p:txBody>
          <a:bodyPr wrap="none">
            <a:spAutoFit/>
          </a:bodyPr>
          <a:lstStyle/>
          <a:p>
            <a:r>
              <a:rPr lang="en-US" sz="5400" dirty="0">
                <a:solidFill>
                  <a:schemeClr val="bg1">
                    <a:lumMod val="85000"/>
                  </a:schemeClr>
                </a:solidFill>
                <a:latin typeface="Modern Pictograms" pitchFamily="50" charset="0"/>
              </a:rPr>
              <a:t>B</a:t>
            </a:r>
            <a:endParaRPr lang="en-US" sz="5400" dirty="0">
              <a:solidFill>
                <a:schemeClr val="bg1">
                  <a:lumMod val="85000"/>
                </a:schemeClr>
              </a:solidFill>
            </a:endParaRPr>
          </a:p>
        </p:txBody>
      </p:sp>
      <p:sp>
        <p:nvSpPr>
          <p:cNvPr id="29" name="Rectangle 28"/>
          <p:cNvSpPr/>
          <p:nvPr/>
        </p:nvSpPr>
        <p:spPr>
          <a:xfrm>
            <a:off x="6908438" y="4108437"/>
            <a:ext cx="1151276" cy="400110"/>
          </a:xfrm>
          <a:prstGeom prst="rect">
            <a:avLst/>
          </a:prstGeom>
        </p:spPr>
        <p:txBody>
          <a:bodyPr wrap="none">
            <a:spAutoFit/>
          </a:bodyPr>
          <a:lstStyle/>
          <a:p>
            <a:pPr algn="ctr"/>
            <a:r>
              <a:rPr lang="en-US" sz="2000" b="1" dirty="0" smtClean="0">
                <a:solidFill>
                  <a:schemeClr val="bg1">
                    <a:lumMod val="85000"/>
                  </a:schemeClr>
                </a:solidFill>
                <a:latin typeface="Bodoni MT" panose="02070603080606020203" pitchFamily="18" charset="0"/>
              </a:rPr>
              <a:t>SKETCH</a:t>
            </a:r>
            <a:endParaRPr lang="en-US" sz="2000" b="1" dirty="0">
              <a:solidFill>
                <a:schemeClr val="bg1">
                  <a:lumMod val="85000"/>
                </a:schemeClr>
              </a:solidFill>
              <a:latin typeface="Bodoni MT" panose="02070603080606020203" pitchFamily="18" charset="0"/>
            </a:endParaRPr>
          </a:p>
        </p:txBody>
      </p:sp>
      <p:sp>
        <p:nvSpPr>
          <p:cNvPr id="31" name="Rectangle 30"/>
          <p:cNvSpPr/>
          <p:nvPr/>
        </p:nvSpPr>
        <p:spPr>
          <a:xfrm>
            <a:off x="7036288" y="3255562"/>
            <a:ext cx="877163" cy="923330"/>
          </a:xfrm>
          <a:prstGeom prst="rect">
            <a:avLst/>
          </a:prstGeom>
        </p:spPr>
        <p:txBody>
          <a:bodyPr wrap="none">
            <a:spAutoFit/>
          </a:bodyPr>
          <a:lstStyle/>
          <a:p>
            <a:r>
              <a:rPr lang="en-US" sz="5400" dirty="0">
                <a:solidFill>
                  <a:schemeClr val="bg1">
                    <a:lumMod val="85000"/>
                  </a:schemeClr>
                </a:solidFill>
                <a:latin typeface="Sosa" pitchFamily="2" charset="0"/>
                <a:ea typeface="Entypo" pitchFamily="2" charset="0"/>
              </a:rPr>
              <a:t>a</a:t>
            </a:r>
            <a:endParaRPr lang="en-US" sz="5400" dirty="0">
              <a:solidFill>
                <a:schemeClr val="bg1">
                  <a:lumMod val="85000"/>
                </a:schemeClr>
              </a:solidFill>
            </a:endParaRPr>
          </a:p>
        </p:txBody>
      </p:sp>
      <p:sp>
        <p:nvSpPr>
          <p:cNvPr id="33" name="Rectangle 32"/>
          <p:cNvSpPr/>
          <p:nvPr/>
        </p:nvSpPr>
        <p:spPr>
          <a:xfrm>
            <a:off x="9767061" y="4108437"/>
            <a:ext cx="1388521" cy="400110"/>
          </a:xfrm>
          <a:prstGeom prst="rect">
            <a:avLst/>
          </a:prstGeom>
        </p:spPr>
        <p:txBody>
          <a:bodyPr wrap="none">
            <a:spAutoFit/>
          </a:bodyPr>
          <a:lstStyle/>
          <a:p>
            <a:pPr algn="ctr"/>
            <a:r>
              <a:rPr lang="en-US" sz="2000" b="1" dirty="0" smtClean="0">
                <a:solidFill>
                  <a:schemeClr val="bg1">
                    <a:lumMod val="85000"/>
                  </a:schemeClr>
                </a:solidFill>
                <a:latin typeface="Bodoni MT" panose="02070603080606020203" pitchFamily="18" charset="0"/>
              </a:rPr>
              <a:t>CONCEPTS</a:t>
            </a:r>
            <a:endParaRPr lang="en-US" sz="2000" b="1" dirty="0">
              <a:solidFill>
                <a:schemeClr val="bg1">
                  <a:lumMod val="85000"/>
                </a:schemeClr>
              </a:solidFill>
              <a:latin typeface="Bodoni MT" panose="02070603080606020203" pitchFamily="18" charset="0"/>
            </a:endParaRPr>
          </a:p>
        </p:txBody>
      </p:sp>
      <p:sp>
        <p:nvSpPr>
          <p:cNvPr id="34" name="Rectangle 33"/>
          <p:cNvSpPr/>
          <p:nvPr/>
        </p:nvSpPr>
        <p:spPr>
          <a:xfrm>
            <a:off x="9957849" y="3255562"/>
            <a:ext cx="992579" cy="923330"/>
          </a:xfrm>
          <a:prstGeom prst="rect">
            <a:avLst/>
          </a:prstGeom>
        </p:spPr>
        <p:txBody>
          <a:bodyPr wrap="none">
            <a:spAutoFit/>
          </a:bodyPr>
          <a:lstStyle/>
          <a:p>
            <a:r>
              <a:rPr lang="en-US" sz="5400" dirty="0" smtClean="0">
                <a:solidFill>
                  <a:schemeClr val="bg1">
                    <a:lumMod val="85000"/>
                  </a:schemeClr>
                </a:solidFill>
                <a:latin typeface="Georgia" panose="02040502050405020303" pitchFamily="18" charset="0"/>
              </a:rPr>
              <a:t>III</a:t>
            </a:r>
            <a:endParaRPr lang="en-US" sz="5400" dirty="0">
              <a:solidFill>
                <a:schemeClr val="bg1">
                  <a:lumMod val="85000"/>
                </a:schemeClr>
              </a:solidFill>
              <a:latin typeface="Georgia" panose="02040502050405020303" pitchFamily="18" charset="0"/>
            </a:endParaRPr>
          </a:p>
        </p:txBody>
      </p:sp>
      <p:sp>
        <p:nvSpPr>
          <p:cNvPr id="35" name="Rectangle 34"/>
          <p:cNvSpPr/>
          <p:nvPr/>
        </p:nvSpPr>
        <p:spPr>
          <a:xfrm>
            <a:off x="6735602" y="5758159"/>
            <a:ext cx="1336520" cy="400110"/>
          </a:xfrm>
          <a:prstGeom prst="rect">
            <a:avLst/>
          </a:prstGeom>
        </p:spPr>
        <p:txBody>
          <a:bodyPr wrap="none">
            <a:spAutoFit/>
          </a:bodyPr>
          <a:lstStyle/>
          <a:p>
            <a:pPr algn="ctr"/>
            <a:r>
              <a:rPr lang="en-US" sz="2000" b="1" dirty="0" smtClean="0">
                <a:solidFill>
                  <a:schemeClr val="bg1">
                    <a:lumMod val="85000"/>
                  </a:schemeClr>
                </a:solidFill>
                <a:latin typeface="Bodoni MT" panose="02070603080606020203" pitchFamily="18" charset="0"/>
              </a:rPr>
              <a:t>PRESENT</a:t>
            </a:r>
            <a:endParaRPr lang="en-US" sz="2000" b="1" dirty="0">
              <a:solidFill>
                <a:schemeClr val="bg1">
                  <a:lumMod val="85000"/>
                </a:schemeClr>
              </a:solidFill>
              <a:latin typeface="Bodoni MT" panose="02070603080606020203" pitchFamily="18" charset="0"/>
            </a:endParaRPr>
          </a:p>
        </p:txBody>
      </p:sp>
      <p:sp>
        <p:nvSpPr>
          <p:cNvPr id="36" name="Rectangle 35"/>
          <p:cNvSpPr/>
          <p:nvPr/>
        </p:nvSpPr>
        <p:spPr>
          <a:xfrm>
            <a:off x="7101600" y="4937940"/>
            <a:ext cx="750526" cy="923330"/>
          </a:xfrm>
          <a:prstGeom prst="rect">
            <a:avLst/>
          </a:prstGeom>
        </p:spPr>
        <p:txBody>
          <a:bodyPr wrap="none">
            <a:spAutoFit/>
          </a:bodyPr>
          <a:lstStyle/>
          <a:p>
            <a:r>
              <a:rPr lang="en-US" sz="5400" dirty="0">
                <a:solidFill>
                  <a:schemeClr val="bg1">
                    <a:lumMod val="85000"/>
                  </a:schemeClr>
                </a:solidFill>
                <a:latin typeface="Modern Pictograms" pitchFamily="50" charset="0"/>
              </a:rPr>
              <a:t>S</a:t>
            </a:r>
            <a:endParaRPr lang="en-US" sz="5400" dirty="0">
              <a:solidFill>
                <a:schemeClr val="bg1">
                  <a:lumMod val="85000"/>
                </a:schemeClr>
              </a:solidFill>
            </a:endParaRPr>
          </a:p>
        </p:txBody>
      </p:sp>
      <p:sp>
        <p:nvSpPr>
          <p:cNvPr id="37" name="Rectangle 36"/>
          <p:cNvSpPr/>
          <p:nvPr/>
        </p:nvSpPr>
        <p:spPr>
          <a:xfrm>
            <a:off x="9854007" y="5758159"/>
            <a:ext cx="1080744" cy="400110"/>
          </a:xfrm>
          <a:prstGeom prst="rect">
            <a:avLst/>
          </a:prstGeom>
        </p:spPr>
        <p:txBody>
          <a:bodyPr wrap="none">
            <a:spAutoFit/>
          </a:bodyPr>
          <a:lstStyle/>
          <a:p>
            <a:pPr algn="ctr"/>
            <a:r>
              <a:rPr lang="en-US" sz="2000" b="1" dirty="0" smtClean="0">
                <a:solidFill>
                  <a:schemeClr val="bg1">
                    <a:lumMod val="85000"/>
                  </a:schemeClr>
                </a:solidFill>
                <a:latin typeface="Bodoni MT" panose="02070603080606020203" pitchFamily="18" charset="0"/>
              </a:rPr>
              <a:t>REVISE</a:t>
            </a:r>
            <a:endParaRPr lang="en-US" sz="2000" b="1" dirty="0">
              <a:solidFill>
                <a:schemeClr val="bg1">
                  <a:lumMod val="85000"/>
                </a:schemeClr>
              </a:solidFill>
              <a:latin typeface="Bodoni MT" panose="02070603080606020203" pitchFamily="18" charset="0"/>
            </a:endParaRPr>
          </a:p>
        </p:txBody>
      </p:sp>
      <p:sp>
        <p:nvSpPr>
          <p:cNvPr id="38" name="Rectangle 37"/>
          <p:cNvSpPr/>
          <p:nvPr/>
        </p:nvSpPr>
        <p:spPr>
          <a:xfrm>
            <a:off x="9990505" y="4970596"/>
            <a:ext cx="777777" cy="923330"/>
          </a:xfrm>
          <a:prstGeom prst="rect">
            <a:avLst/>
          </a:prstGeom>
        </p:spPr>
        <p:txBody>
          <a:bodyPr wrap="none">
            <a:spAutoFit/>
          </a:bodyPr>
          <a:lstStyle/>
          <a:p>
            <a:r>
              <a:rPr lang="en-US" sz="5400" dirty="0">
                <a:solidFill>
                  <a:schemeClr val="bg1">
                    <a:lumMod val="85000"/>
                  </a:schemeClr>
                </a:solidFill>
                <a:latin typeface="Modern Pictograms" pitchFamily="50" charset="0"/>
              </a:rPr>
              <a:t>%</a:t>
            </a:r>
            <a:endParaRPr lang="en-US" sz="5400" dirty="0">
              <a:solidFill>
                <a:schemeClr val="bg1">
                  <a:lumMod val="85000"/>
                </a:schemeClr>
              </a:solidFill>
            </a:endParaRPr>
          </a:p>
        </p:txBody>
      </p:sp>
      <p:sp>
        <p:nvSpPr>
          <p:cNvPr id="45" name="Oval 44"/>
          <p:cNvSpPr/>
          <p:nvPr/>
        </p:nvSpPr>
        <p:spPr>
          <a:xfrm>
            <a:off x="499149" y="4504627"/>
            <a:ext cx="643850" cy="643850"/>
          </a:xfrm>
          <a:prstGeom prst="ellipse">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50" dirty="0" smtClean="0">
                <a:latin typeface="Bodoni MT" panose="02070603080606020203" pitchFamily="18" charset="0"/>
              </a:rPr>
              <a:t>04</a:t>
            </a:r>
            <a:endParaRPr lang="en-US" sz="2400" b="1" spc="-150" dirty="0">
              <a:latin typeface="Bodoni MT" panose="02070603080606020203" pitchFamily="18" charset="0"/>
            </a:endParaRPr>
          </a:p>
        </p:txBody>
      </p:sp>
      <p:sp>
        <p:nvSpPr>
          <p:cNvPr id="46" name="Oval 45"/>
          <p:cNvSpPr/>
          <p:nvPr/>
        </p:nvSpPr>
        <p:spPr>
          <a:xfrm>
            <a:off x="499149" y="2450110"/>
            <a:ext cx="643850" cy="643850"/>
          </a:xfrm>
          <a:prstGeom prst="ellipse">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50" dirty="0" smtClean="0">
                <a:latin typeface="Bodoni MT" panose="02070603080606020203" pitchFamily="18" charset="0"/>
              </a:rPr>
              <a:t>01</a:t>
            </a:r>
            <a:endParaRPr lang="en-US" sz="2400" b="1" spc="-150" dirty="0">
              <a:latin typeface="Bodoni MT" panose="02070603080606020203" pitchFamily="18" charset="0"/>
            </a:endParaRPr>
          </a:p>
        </p:txBody>
      </p:sp>
      <p:sp>
        <p:nvSpPr>
          <p:cNvPr id="47" name="Oval 46"/>
          <p:cNvSpPr/>
          <p:nvPr/>
        </p:nvSpPr>
        <p:spPr>
          <a:xfrm>
            <a:off x="499149" y="3130155"/>
            <a:ext cx="643850" cy="643850"/>
          </a:xfrm>
          <a:prstGeom prst="ellipse">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50" dirty="0" smtClean="0">
                <a:latin typeface="Bodoni MT" panose="02070603080606020203" pitchFamily="18" charset="0"/>
              </a:rPr>
              <a:t>02</a:t>
            </a:r>
            <a:endParaRPr lang="en-US" sz="2400" b="1" spc="-150" dirty="0">
              <a:latin typeface="Bodoni MT" panose="02070603080606020203" pitchFamily="18" charset="0"/>
            </a:endParaRPr>
          </a:p>
        </p:txBody>
      </p:sp>
      <p:sp>
        <p:nvSpPr>
          <p:cNvPr id="48" name="Oval 47"/>
          <p:cNvSpPr/>
          <p:nvPr/>
        </p:nvSpPr>
        <p:spPr>
          <a:xfrm>
            <a:off x="499148" y="3817110"/>
            <a:ext cx="643850" cy="6438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50" dirty="0" smtClean="0">
                <a:latin typeface="Bodoni MT" panose="02070603080606020203" pitchFamily="18" charset="0"/>
              </a:rPr>
              <a:t>03</a:t>
            </a:r>
            <a:endParaRPr lang="en-US" sz="2400" b="1" spc="-150" dirty="0">
              <a:latin typeface="Bodoni MT" panose="02070603080606020203" pitchFamily="18" charset="0"/>
            </a:endParaRPr>
          </a:p>
        </p:txBody>
      </p:sp>
      <p:sp>
        <p:nvSpPr>
          <p:cNvPr id="49" name="Oval 48"/>
          <p:cNvSpPr/>
          <p:nvPr/>
        </p:nvSpPr>
        <p:spPr>
          <a:xfrm>
            <a:off x="499147" y="5193487"/>
            <a:ext cx="643850" cy="643850"/>
          </a:xfrm>
          <a:prstGeom prst="ellipse">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50" dirty="0" smtClean="0">
                <a:latin typeface="Bodoni MT" panose="02070603080606020203" pitchFamily="18" charset="0"/>
              </a:rPr>
              <a:t>05</a:t>
            </a:r>
            <a:endParaRPr lang="en-US" sz="2400" b="1" spc="-150" dirty="0">
              <a:latin typeface="Bodoni MT" panose="02070603080606020203" pitchFamily="18" charset="0"/>
            </a:endParaRPr>
          </a:p>
        </p:txBody>
      </p:sp>
      <p:sp>
        <p:nvSpPr>
          <p:cNvPr id="50" name="Oval 49"/>
          <p:cNvSpPr/>
          <p:nvPr/>
        </p:nvSpPr>
        <p:spPr>
          <a:xfrm>
            <a:off x="499147" y="5888061"/>
            <a:ext cx="643850" cy="643850"/>
          </a:xfrm>
          <a:prstGeom prst="ellipse">
            <a:avLst/>
          </a:prstGeom>
          <a:solidFill>
            <a:srgbClr val="285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50" dirty="0" smtClean="0">
                <a:latin typeface="Bodoni MT" panose="02070603080606020203" pitchFamily="18" charset="0"/>
              </a:rPr>
              <a:t>06</a:t>
            </a:r>
            <a:endParaRPr lang="en-US" sz="2400" b="1" spc="-150" dirty="0">
              <a:latin typeface="Bodoni MT" panose="02070603080606020203" pitchFamily="18" charset="0"/>
            </a:endParaRPr>
          </a:p>
        </p:txBody>
      </p:sp>
      <p:sp>
        <p:nvSpPr>
          <p:cNvPr id="53" name="Rectangle 52"/>
          <p:cNvSpPr/>
          <p:nvPr/>
        </p:nvSpPr>
        <p:spPr>
          <a:xfrm>
            <a:off x="1152521" y="2456905"/>
            <a:ext cx="4703534" cy="600164"/>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endParaRPr lang="en-US" sz="1100" kern="3000" dirty="0">
              <a:solidFill>
                <a:schemeClr val="tx1">
                  <a:lumMod val="85000"/>
                  <a:lumOff val="15000"/>
                </a:schemeClr>
              </a:solidFill>
              <a:latin typeface="Liberation Sans" panose="020B0604020202020204" pitchFamily="34" charset="0"/>
            </a:endParaRPr>
          </a:p>
        </p:txBody>
      </p:sp>
      <p:sp>
        <p:nvSpPr>
          <p:cNvPr id="54" name="Rectangle 53"/>
          <p:cNvSpPr/>
          <p:nvPr/>
        </p:nvSpPr>
        <p:spPr>
          <a:xfrm>
            <a:off x="1152521" y="3297885"/>
            <a:ext cx="4703534" cy="261610"/>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Our team excels at marrying creative thinking with digital innovation. </a:t>
            </a:r>
            <a:endParaRPr lang="en-US" sz="1100" kern="3000" dirty="0">
              <a:solidFill>
                <a:schemeClr val="tx1">
                  <a:lumMod val="85000"/>
                  <a:lumOff val="15000"/>
                </a:schemeClr>
              </a:solidFill>
              <a:latin typeface="Liberation Sans" panose="020B0604020202020204" pitchFamily="34" charset="0"/>
            </a:endParaRPr>
          </a:p>
        </p:txBody>
      </p:sp>
      <p:sp>
        <p:nvSpPr>
          <p:cNvPr id="55" name="Rectangle 54"/>
          <p:cNvSpPr/>
          <p:nvPr/>
        </p:nvSpPr>
        <p:spPr>
          <a:xfrm>
            <a:off x="1152521" y="3923591"/>
            <a:ext cx="4703534" cy="430887"/>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We bring innovation, ideation and creativity, underpinned with a solid business </a:t>
            </a:r>
            <a:r>
              <a:rPr lang="en-US" sz="1100" kern="3000" dirty="0" err="1">
                <a:solidFill>
                  <a:schemeClr val="tx1">
                    <a:lumMod val="85000"/>
                    <a:lumOff val="15000"/>
                  </a:schemeClr>
                </a:solidFill>
                <a:latin typeface="Liberation Sans" panose="020B0604020202020204" pitchFamily="34" charset="0"/>
              </a:rPr>
              <a:t>rigour</a:t>
            </a:r>
            <a:r>
              <a:rPr lang="en-US" sz="1100" kern="3000" dirty="0">
                <a:solidFill>
                  <a:schemeClr val="tx1">
                    <a:lumMod val="85000"/>
                    <a:lumOff val="15000"/>
                  </a:schemeClr>
                </a:solidFill>
                <a:latin typeface="Liberation Sans" panose="020B0604020202020204" pitchFamily="34" charset="0"/>
              </a:rPr>
              <a:t>. </a:t>
            </a:r>
            <a:endParaRPr lang="en-US" sz="1100" kern="3000" dirty="0">
              <a:solidFill>
                <a:schemeClr val="tx1">
                  <a:lumMod val="85000"/>
                  <a:lumOff val="15000"/>
                </a:schemeClr>
              </a:solidFill>
              <a:latin typeface="Liberation Sans" panose="020B0604020202020204" pitchFamily="34" charset="0"/>
            </a:endParaRPr>
          </a:p>
        </p:txBody>
      </p:sp>
      <p:sp>
        <p:nvSpPr>
          <p:cNvPr id="56" name="Rectangle 55"/>
          <p:cNvSpPr/>
          <p:nvPr/>
        </p:nvSpPr>
        <p:spPr>
          <a:xfrm>
            <a:off x="1152521" y="4526470"/>
            <a:ext cx="4703534" cy="600164"/>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We always strive to meet each client’s unique set of needs and expectations by delivering a truly </a:t>
            </a:r>
            <a:r>
              <a:rPr lang="en-US" sz="1100" kern="3000" dirty="0" err="1">
                <a:solidFill>
                  <a:schemeClr val="tx1">
                    <a:lumMod val="85000"/>
                    <a:lumOff val="15000"/>
                  </a:schemeClr>
                </a:solidFill>
                <a:latin typeface="Liberation Sans" panose="020B0604020202020204" pitchFamily="34" charset="0"/>
              </a:rPr>
              <a:t>personalised</a:t>
            </a:r>
            <a:r>
              <a:rPr lang="en-US" sz="1100" kern="3000" dirty="0">
                <a:solidFill>
                  <a:schemeClr val="tx1">
                    <a:lumMod val="85000"/>
                    <a:lumOff val="15000"/>
                  </a:schemeClr>
                </a:solidFill>
                <a:latin typeface="Liberation Sans" panose="020B0604020202020204" pitchFamily="34" charset="0"/>
              </a:rPr>
              <a:t> experience on a professional basis.</a:t>
            </a:r>
            <a:endParaRPr lang="en-US" sz="1100" kern="3000" dirty="0">
              <a:solidFill>
                <a:schemeClr val="tx1">
                  <a:lumMod val="85000"/>
                  <a:lumOff val="15000"/>
                </a:schemeClr>
              </a:solidFill>
              <a:latin typeface="Liberation Sans" panose="020B0604020202020204" pitchFamily="34" charset="0"/>
            </a:endParaRPr>
          </a:p>
        </p:txBody>
      </p:sp>
      <p:sp>
        <p:nvSpPr>
          <p:cNvPr id="57" name="Rectangle 56"/>
          <p:cNvSpPr/>
          <p:nvPr/>
        </p:nvSpPr>
        <p:spPr>
          <a:xfrm>
            <a:off x="1152521" y="5293515"/>
            <a:ext cx="4703534" cy="430887"/>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Our passion may steer the project but the client is at the heart of everything we do.</a:t>
            </a:r>
            <a:endParaRPr lang="en-US" sz="1100" kern="3000" dirty="0">
              <a:solidFill>
                <a:schemeClr val="tx1">
                  <a:lumMod val="85000"/>
                  <a:lumOff val="15000"/>
                </a:schemeClr>
              </a:solidFill>
              <a:latin typeface="Liberation Sans" panose="020B0604020202020204" pitchFamily="34" charset="0"/>
            </a:endParaRPr>
          </a:p>
        </p:txBody>
      </p:sp>
      <p:sp>
        <p:nvSpPr>
          <p:cNvPr id="58" name="Rectangle 57"/>
          <p:cNvSpPr/>
          <p:nvPr/>
        </p:nvSpPr>
        <p:spPr>
          <a:xfrm>
            <a:off x="1152521" y="5918314"/>
            <a:ext cx="4703534" cy="600164"/>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endParaRPr lang="en-US" sz="1100" kern="3000" dirty="0">
              <a:solidFill>
                <a:schemeClr val="tx1">
                  <a:lumMod val="85000"/>
                  <a:lumOff val="15000"/>
                </a:schemeClr>
              </a:solidFill>
              <a:latin typeface="Liberation Sans" panose="020B0604020202020204" pitchFamily="34" charset="0"/>
            </a:endParaRPr>
          </a:p>
        </p:txBody>
      </p:sp>
      <p:sp>
        <p:nvSpPr>
          <p:cNvPr id="30" name="TextBox 29"/>
          <p:cNvSpPr txBox="1"/>
          <p:nvPr/>
        </p:nvSpPr>
        <p:spPr>
          <a:xfrm>
            <a:off x="381284" y="120106"/>
            <a:ext cx="4484946"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process</a:t>
            </a:r>
            <a:endParaRPr lang="en-US" sz="9600" spc="-300" dirty="0">
              <a:solidFill>
                <a:schemeClr val="tx1">
                  <a:lumMod val="85000"/>
                  <a:lumOff val="15000"/>
                </a:schemeClr>
              </a:solidFill>
              <a:latin typeface="Elephant" panose="02020904090505020303" pitchFamily="18" charset="0"/>
            </a:endParaRPr>
          </a:p>
        </p:txBody>
      </p:sp>
      <p:sp>
        <p:nvSpPr>
          <p:cNvPr id="32" name="TextBox 31"/>
          <p:cNvSpPr txBox="1"/>
          <p:nvPr/>
        </p:nvSpPr>
        <p:spPr>
          <a:xfrm>
            <a:off x="400334" y="350702"/>
            <a:ext cx="2021707"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anose="02040503050406030204" pitchFamily="18" charset="0"/>
              </a:rPr>
              <a:t>The simple four steps</a:t>
            </a:r>
            <a:endParaRPr lang="en-US" sz="2000" i="1" spc="-150" dirty="0">
              <a:solidFill>
                <a:schemeClr val="tx1">
                  <a:lumMod val="85000"/>
                  <a:lumOff val="15000"/>
                </a:schemeClr>
              </a:solidFill>
              <a:latin typeface="Cambria" panose="02040503050406030204"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750" fill="hold"/>
                                        <p:tgtEl>
                                          <p:spTgt spid="32"/>
                                        </p:tgtEl>
                                        <p:attrNameLst>
                                          <p:attrName>ppt_x</p:attrName>
                                        </p:attrNameLst>
                                      </p:cBhvr>
                                      <p:tavLst>
                                        <p:tav tm="0">
                                          <p:val>
                                            <p:strVal val="0-#ppt_w/2"/>
                                          </p:val>
                                        </p:tav>
                                        <p:tav tm="100000">
                                          <p:val>
                                            <p:strVal val="#ppt_x"/>
                                          </p:val>
                                        </p:tav>
                                      </p:tavLst>
                                    </p:anim>
                                    <p:anim calcmode="lin" valueType="num">
                                      <p:cBhvr additive="base">
                                        <p:cTn id="8" dur="75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750" fill="hold"/>
                                        <p:tgtEl>
                                          <p:spTgt spid="30"/>
                                        </p:tgtEl>
                                        <p:attrNameLst>
                                          <p:attrName>ppt_x</p:attrName>
                                        </p:attrNameLst>
                                      </p:cBhvr>
                                      <p:tavLst>
                                        <p:tav tm="0">
                                          <p:val>
                                            <p:strVal val="0-#ppt_w/2"/>
                                          </p:val>
                                        </p:tav>
                                        <p:tav tm="100000">
                                          <p:val>
                                            <p:strVal val="#ppt_x"/>
                                          </p:val>
                                        </p:tav>
                                      </p:tavLst>
                                    </p:anim>
                                    <p:anim calcmode="lin" valueType="num">
                                      <p:cBhvr additive="base">
                                        <p:cTn id="13" dur="75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decel="10000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750" fill="hold"/>
                                        <p:tgtEl>
                                          <p:spTgt spid="22"/>
                                        </p:tgtEl>
                                        <p:attrNameLst>
                                          <p:attrName>ppt_x</p:attrName>
                                        </p:attrNameLst>
                                      </p:cBhvr>
                                      <p:tavLst>
                                        <p:tav tm="0">
                                          <p:val>
                                            <p:strVal val="0-#ppt_w/2"/>
                                          </p:val>
                                        </p:tav>
                                        <p:tav tm="100000">
                                          <p:val>
                                            <p:strVal val="#ppt_x"/>
                                          </p:val>
                                        </p:tav>
                                      </p:tavLst>
                                    </p:anim>
                                    <p:anim calcmode="lin" valueType="num">
                                      <p:cBhvr additive="base">
                                        <p:cTn id="18" dur="75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decel="10000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750" fill="hold"/>
                                        <p:tgtEl>
                                          <p:spTgt spid="23"/>
                                        </p:tgtEl>
                                        <p:attrNameLst>
                                          <p:attrName>ppt_x</p:attrName>
                                        </p:attrNameLst>
                                      </p:cBhvr>
                                      <p:tavLst>
                                        <p:tav tm="0">
                                          <p:val>
                                            <p:strVal val="#ppt_x"/>
                                          </p:val>
                                        </p:tav>
                                        <p:tav tm="100000">
                                          <p:val>
                                            <p:strVal val="#ppt_x"/>
                                          </p:val>
                                        </p:tav>
                                      </p:tavLst>
                                    </p:anim>
                                    <p:anim calcmode="lin" valueType="num">
                                      <p:cBhvr additive="base">
                                        <p:cTn id="24" dur="750" fill="hold"/>
                                        <p:tgtEl>
                                          <p:spTgt spid="23"/>
                                        </p:tgtEl>
                                        <p:attrNameLst>
                                          <p:attrName>ppt_y</p:attrName>
                                        </p:attrNameLst>
                                      </p:cBhvr>
                                      <p:tavLst>
                                        <p:tav tm="0">
                                          <p:val>
                                            <p:strVal val="0-#ppt_h/2"/>
                                          </p:val>
                                        </p:tav>
                                        <p:tav tm="100000">
                                          <p:val>
                                            <p:strVal val="#ppt_y"/>
                                          </p:val>
                                        </p:tav>
                                      </p:tavLst>
                                    </p:anim>
                                  </p:childTnLst>
                                </p:cTn>
                              </p:par>
                              <p:par>
                                <p:cTn id="25" presetID="3" presetClass="emph" presetSubtype="2" fill="hold" grpId="0" nodeType="withEffect">
                                  <p:stCondLst>
                                    <p:cond delay="250"/>
                                  </p:stCondLst>
                                  <p:childTnLst>
                                    <p:animClr clrSpc="rgb" dir="cw">
                                      <p:cBhvr override="childStyle">
                                        <p:cTn id="26" dur="500" fill="hold"/>
                                        <p:tgtEl>
                                          <p:spTgt spid="25"/>
                                        </p:tgtEl>
                                        <p:attrNameLst>
                                          <p:attrName>style.color</p:attrName>
                                        </p:attrNameLst>
                                      </p:cBhvr>
                                      <p:to>
                                        <a:srgbClr val="FFFFFF"/>
                                      </p:to>
                                    </p:animClr>
                                  </p:childTnLst>
                                </p:cTn>
                              </p:par>
                              <p:par>
                                <p:cTn id="27" presetID="3" presetClass="emph" presetSubtype="2" fill="hold" grpId="0" nodeType="withEffect">
                                  <p:stCondLst>
                                    <p:cond delay="250"/>
                                  </p:stCondLst>
                                  <p:childTnLst>
                                    <p:animClr clrSpc="rgb" dir="cw">
                                      <p:cBhvr override="childStyle">
                                        <p:cTn id="28" dur="500" fill="hold"/>
                                        <p:tgtEl>
                                          <p:spTgt spid="24"/>
                                        </p:tgtEl>
                                        <p:attrNameLst>
                                          <p:attrName>style.color</p:attrName>
                                        </p:attrNameLst>
                                      </p:cBhvr>
                                      <p:to>
                                        <a:srgbClr val="FFFFFF"/>
                                      </p:to>
                                    </p:animClr>
                                  </p:childTnLst>
                                </p:cTn>
                              </p:par>
                            </p:childTnLst>
                          </p:cTn>
                        </p:par>
                        <p:par>
                          <p:cTn id="29" fill="hold">
                            <p:stCondLst>
                              <p:cond delay="1000"/>
                            </p:stCondLst>
                            <p:childTnLst>
                              <p:par>
                                <p:cTn id="30" presetID="2" presetClass="entr" presetSubtype="4" decel="100000"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750" fill="hold"/>
                                        <p:tgtEl>
                                          <p:spTgt spid="46"/>
                                        </p:tgtEl>
                                        <p:attrNameLst>
                                          <p:attrName>ppt_x</p:attrName>
                                        </p:attrNameLst>
                                      </p:cBhvr>
                                      <p:tavLst>
                                        <p:tav tm="0">
                                          <p:val>
                                            <p:strVal val="#ppt_x"/>
                                          </p:val>
                                        </p:tav>
                                        <p:tav tm="100000">
                                          <p:val>
                                            <p:strVal val="#ppt_x"/>
                                          </p:val>
                                        </p:tav>
                                      </p:tavLst>
                                    </p:anim>
                                    <p:anim calcmode="lin" valueType="num">
                                      <p:cBhvr additive="base">
                                        <p:cTn id="33" dur="750" fill="hold"/>
                                        <p:tgtEl>
                                          <p:spTgt spid="46"/>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25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750" fill="hold"/>
                                        <p:tgtEl>
                                          <p:spTgt spid="53"/>
                                        </p:tgtEl>
                                        <p:attrNameLst>
                                          <p:attrName>ppt_x</p:attrName>
                                        </p:attrNameLst>
                                      </p:cBhvr>
                                      <p:tavLst>
                                        <p:tav tm="0">
                                          <p:val>
                                            <p:strVal val="#ppt_x"/>
                                          </p:val>
                                        </p:tav>
                                        <p:tav tm="100000">
                                          <p:val>
                                            <p:strVal val="#ppt_x"/>
                                          </p:val>
                                        </p:tav>
                                      </p:tavLst>
                                    </p:anim>
                                    <p:anim calcmode="lin" valueType="num">
                                      <p:cBhvr additive="base">
                                        <p:cTn id="37" dur="75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63" presetClass="path" presetSubtype="0" decel="100000" fill="hold" grpId="1" nodeType="clickEffect">
                                  <p:stCondLst>
                                    <p:cond delay="0"/>
                                  </p:stCondLst>
                                  <p:childTnLst>
                                    <p:animMotion origin="layout" path="M -4.58333E-6 -4.44444E-6 L 0.24154 -4.44444E-6 " pathEditMode="relative" rAng="0" ptsTypes="AA">
                                      <p:cBhvr>
                                        <p:cTn id="41" dur="750" fill="hold"/>
                                        <p:tgtEl>
                                          <p:spTgt spid="23"/>
                                        </p:tgtEl>
                                        <p:attrNameLst>
                                          <p:attrName>ppt_x</p:attrName>
                                          <p:attrName>ppt_y</p:attrName>
                                        </p:attrNameLst>
                                      </p:cBhvr>
                                      <p:rCtr x="12070" y="0"/>
                                    </p:animMotion>
                                  </p:childTnLst>
                                </p:cTn>
                              </p:par>
                              <p:par>
                                <p:cTn id="42" presetID="1" presetClass="emph" presetSubtype="2" fill="hold" nodeType="withEffect">
                                  <p:stCondLst>
                                    <p:cond delay="0"/>
                                  </p:stCondLst>
                                  <p:childTnLst>
                                    <p:animClr clrSpc="rgb" dir="cw">
                                      <p:cBhvr>
                                        <p:cTn id="43" dur="500" fill="hold"/>
                                        <p:tgtEl>
                                          <p:spTgt spid="23"/>
                                        </p:tgtEl>
                                        <p:attrNameLst>
                                          <p:attrName>fillcolor</p:attrName>
                                        </p:attrNameLst>
                                      </p:cBhvr>
                                      <p:to>
                                        <a:srgbClr val="14A8B4"/>
                                      </p:to>
                                    </p:animClr>
                                    <p:set>
                                      <p:cBhvr>
                                        <p:cTn id="44" dur="500" fill="hold"/>
                                        <p:tgtEl>
                                          <p:spTgt spid="23"/>
                                        </p:tgtEl>
                                        <p:attrNameLst>
                                          <p:attrName>fill.type</p:attrName>
                                        </p:attrNameLst>
                                      </p:cBhvr>
                                      <p:to>
                                        <p:strVal val="solid"/>
                                      </p:to>
                                    </p:set>
                                    <p:set>
                                      <p:cBhvr>
                                        <p:cTn id="45" dur="500" fill="hold"/>
                                        <p:tgtEl>
                                          <p:spTgt spid="23"/>
                                        </p:tgtEl>
                                        <p:attrNameLst>
                                          <p:attrName>fill.on</p:attrName>
                                        </p:attrNameLst>
                                      </p:cBhvr>
                                      <p:to>
                                        <p:strVal val="true"/>
                                      </p:to>
                                    </p:set>
                                  </p:childTnLst>
                                </p:cTn>
                              </p:par>
                              <p:par>
                                <p:cTn id="46" presetID="3" presetClass="emph" presetSubtype="2" fill="hold" grpId="1" nodeType="withEffect">
                                  <p:stCondLst>
                                    <p:cond delay="0"/>
                                  </p:stCondLst>
                                  <p:childTnLst>
                                    <p:animClr clrSpc="rgb" dir="cw">
                                      <p:cBhvr override="childStyle">
                                        <p:cTn id="47" dur="500" fill="hold"/>
                                        <p:tgtEl>
                                          <p:spTgt spid="25"/>
                                        </p:tgtEl>
                                        <p:attrNameLst>
                                          <p:attrName>style.color</p:attrName>
                                        </p:attrNameLst>
                                      </p:cBhvr>
                                      <p:to>
                                        <a:srgbClr val="262626"/>
                                      </p:to>
                                    </p:animClr>
                                  </p:childTnLst>
                                </p:cTn>
                              </p:par>
                              <p:par>
                                <p:cTn id="48" presetID="3" presetClass="emph" presetSubtype="2" fill="hold" grpId="1" nodeType="withEffect">
                                  <p:stCondLst>
                                    <p:cond delay="0"/>
                                  </p:stCondLst>
                                  <p:childTnLst>
                                    <p:animClr clrSpc="rgb" dir="cw">
                                      <p:cBhvr override="childStyle">
                                        <p:cTn id="49" dur="500" fill="hold"/>
                                        <p:tgtEl>
                                          <p:spTgt spid="24"/>
                                        </p:tgtEl>
                                        <p:attrNameLst>
                                          <p:attrName>style.color</p:attrName>
                                        </p:attrNameLst>
                                      </p:cBhvr>
                                      <p:to>
                                        <a:srgbClr val="262626"/>
                                      </p:to>
                                    </p:animClr>
                                  </p:childTnLst>
                                </p:cTn>
                              </p:par>
                              <p:par>
                                <p:cTn id="50" presetID="3" presetClass="emph" presetSubtype="2" fill="hold" grpId="0" nodeType="withEffect">
                                  <p:stCondLst>
                                    <p:cond delay="0"/>
                                  </p:stCondLst>
                                  <p:childTnLst>
                                    <p:animClr clrSpc="rgb" dir="cw">
                                      <p:cBhvr override="childStyle">
                                        <p:cTn id="51" dur="500" fill="hold"/>
                                        <p:tgtEl>
                                          <p:spTgt spid="28"/>
                                        </p:tgtEl>
                                        <p:attrNameLst>
                                          <p:attrName>style.color</p:attrName>
                                        </p:attrNameLst>
                                      </p:cBhvr>
                                      <p:to>
                                        <a:srgbClr val="FFFFFF"/>
                                      </p:to>
                                    </p:animClr>
                                  </p:childTnLst>
                                </p:cTn>
                              </p:par>
                              <p:par>
                                <p:cTn id="52" presetID="3" presetClass="emph" presetSubtype="2" fill="hold" grpId="0" nodeType="withEffect">
                                  <p:stCondLst>
                                    <p:cond delay="0"/>
                                  </p:stCondLst>
                                  <p:childTnLst>
                                    <p:animClr clrSpc="rgb" dir="cw">
                                      <p:cBhvr override="childStyle">
                                        <p:cTn id="53" dur="500" fill="hold"/>
                                        <p:tgtEl>
                                          <p:spTgt spid="26"/>
                                        </p:tgtEl>
                                        <p:attrNameLst>
                                          <p:attrName>style.color</p:attrName>
                                        </p:attrNameLst>
                                      </p:cBhvr>
                                      <p:to>
                                        <a:srgbClr val="FFFFFF"/>
                                      </p:to>
                                    </p:animClr>
                                  </p:childTnLst>
                                </p:cTn>
                              </p:par>
                            </p:childTnLst>
                          </p:cTn>
                        </p:par>
                        <p:par>
                          <p:cTn id="54" fill="hold">
                            <p:stCondLst>
                              <p:cond delay="1000"/>
                            </p:stCondLst>
                            <p:childTnLst>
                              <p:par>
                                <p:cTn id="55" presetID="2" presetClass="entr" presetSubtype="4" decel="10000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additive="base">
                                        <p:cTn id="57" dur="750" fill="hold"/>
                                        <p:tgtEl>
                                          <p:spTgt spid="47"/>
                                        </p:tgtEl>
                                        <p:attrNameLst>
                                          <p:attrName>ppt_x</p:attrName>
                                        </p:attrNameLst>
                                      </p:cBhvr>
                                      <p:tavLst>
                                        <p:tav tm="0">
                                          <p:val>
                                            <p:strVal val="#ppt_x"/>
                                          </p:val>
                                        </p:tav>
                                        <p:tav tm="100000">
                                          <p:val>
                                            <p:strVal val="#ppt_x"/>
                                          </p:val>
                                        </p:tav>
                                      </p:tavLst>
                                    </p:anim>
                                    <p:anim calcmode="lin" valueType="num">
                                      <p:cBhvr additive="base">
                                        <p:cTn id="58" dur="750" fill="hold"/>
                                        <p:tgtEl>
                                          <p:spTgt spid="47"/>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25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750" fill="hold"/>
                                        <p:tgtEl>
                                          <p:spTgt spid="54"/>
                                        </p:tgtEl>
                                        <p:attrNameLst>
                                          <p:attrName>ppt_x</p:attrName>
                                        </p:attrNameLst>
                                      </p:cBhvr>
                                      <p:tavLst>
                                        <p:tav tm="0">
                                          <p:val>
                                            <p:strVal val="#ppt_x"/>
                                          </p:val>
                                        </p:tav>
                                        <p:tav tm="100000">
                                          <p:val>
                                            <p:strVal val="#ppt_x"/>
                                          </p:val>
                                        </p:tav>
                                      </p:tavLst>
                                    </p:anim>
                                    <p:anim calcmode="lin" valueType="num">
                                      <p:cBhvr additive="base">
                                        <p:cTn id="62" dur="75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path" presetSubtype="0" decel="100000" fill="hold" grpId="2" nodeType="clickEffect">
                                  <p:stCondLst>
                                    <p:cond delay="0"/>
                                  </p:stCondLst>
                                  <p:childTnLst>
                                    <p:animMotion origin="layout" path="M 0.24154 0.00116 L 0.00209 0.26412 " pathEditMode="relative" rAng="0" ptsTypes="AA">
                                      <p:cBhvr>
                                        <p:cTn id="66" dur="750" fill="hold"/>
                                        <p:tgtEl>
                                          <p:spTgt spid="23"/>
                                        </p:tgtEl>
                                        <p:attrNameLst>
                                          <p:attrName>ppt_x</p:attrName>
                                          <p:attrName>ppt_y</p:attrName>
                                        </p:attrNameLst>
                                      </p:cBhvr>
                                      <p:rCtr x="-11979" y="13148"/>
                                    </p:animMotion>
                                  </p:childTnLst>
                                </p:cTn>
                              </p:par>
                              <p:par>
                                <p:cTn id="67" presetID="1" presetClass="emph" presetSubtype="2" fill="hold" nodeType="withEffect">
                                  <p:stCondLst>
                                    <p:cond delay="0"/>
                                  </p:stCondLst>
                                  <p:childTnLst>
                                    <p:animClr clrSpc="rgb" dir="cw">
                                      <p:cBhvr>
                                        <p:cTn id="68" dur="500" fill="hold"/>
                                        <p:tgtEl>
                                          <p:spTgt spid="23"/>
                                        </p:tgtEl>
                                        <p:attrNameLst>
                                          <p:attrName>fillcolor</p:attrName>
                                        </p:attrNameLst>
                                      </p:cBhvr>
                                      <p:to>
                                        <a:srgbClr val="C00000"/>
                                      </p:to>
                                    </p:animClr>
                                    <p:set>
                                      <p:cBhvr>
                                        <p:cTn id="69" dur="500" fill="hold"/>
                                        <p:tgtEl>
                                          <p:spTgt spid="23"/>
                                        </p:tgtEl>
                                        <p:attrNameLst>
                                          <p:attrName>fill.type</p:attrName>
                                        </p:attrNameLst>
                                      </p:cBhvr>
                                      <p:to>
                                        <p:strVal val="solid"/>
                                      </p:to>
                                    </p:set>
                                    <p:set>
                                      <p:cBhvr>
                                        <p:cTn id="70" dur="500" fill="hold"/>
                                        <p:tgtEl>
                                          <p:spTgt spid="23"/>
                                        </p:tgtEl>
                                        <p:attrNameLst>
                                          <p:attrName>fill.on</p:attrName>
                                        </p:attrNameLst>
                                      </p:cBhvr>
                                      <p:to>
                                        <p:strVal val="true"/>
                                      </p:to>
                                    </p:set>
                                  </p:childTnLst>
                                </p:cTn>
                              </p:par>
                              <p:par>
                                <p:cTn id="71" presetID="3" presetClass="emph" presetSubtype="2" fill="hold" grpId="1" nodeType="withEffect">
                                  <p:stCondLst>
                                    <p:cond delay="0"/>
                                  </p:stCondLst>
                                  <p:childTnLst>
                                    <p:animClr clrSpc="rgb" dir="cw">
                                      <p:cBhvr override="childStyle">
                                        <p:cTn id="72" dur="500" fill="hold"/>
                                        <p:tgtEl>
                                          <p:spTgt spid="28"/>
                                        </p:tgtEl>
                                        <p:attrNameLst>
                                          <p:attrName>style.color</p:attrName>
                                        </p:attrNameLst>
                                      </p:cBhvr>
                                      <p:to>
                                        <a:srgbClr val="262626"/>
                                      </p:to>
                                    </p:animClr>
                                  </p:childTnLst>
                                </p:cTn>
                              </p:par>
                              <p:par>
                                <p:cTn id="73" presetID="3" presetClass="emph" presetSubtype="2" fill="hold" grpId="1" nodeType="withEffect">
                                  <p:stCondLst>
                                    <p:cond delay="0"/>
                                  </p:stCondLst>
                                  <p:childTnLst>
                                    <p:animClr clrSpc="rgb" dir="cw">
                                      <p:cBhvr override="childStyle">
                                        <p:cTn id="74" dur="500" fill="hold"/>
                                        <p:tgtEl>
                                          <p:spTgt spid="26"/>
                                        </p:tgtEl>
                                        <p:attrNameLst>
                                          <p:attrName>style.color</p:attrName>
                                        </p:attrNameLst>
                                      </p:cBhvr>
                                      <p:to>
                                        <a:srgbClr val="262626"/>
                                      </p:to>
                                    </p:animClr>
                                  </p:childTnLst>
                                </p:cTn>
                              </p:par>
                              <p:par>
                                <p:cTn id="75" presetID="3" presetClass="emph" presetSubtype="2" fill="hold" grpId="0" nodeType="withEffect">
                                  <p:stCondLst>
                                    <p:cond delay="0"/>
                                  </p:stCondLst>
                                  <p:childTnLst>
                                    <p:animClr clrSpc="rgb" dir="cw">
                                      <p:cBhvr override="childStyle">
                                        <p:cTn id="76" dur="500" fill="hold"/>
                                        <p:tgtEl>
                                          <p:spTgt spid="31"/>
                                        </p:tgtEl>
                                        <p:attrNameLst>
                                          <p:attrName>style.color</p:attrName>
                                        </p:attrNameLst>
                                      </p:cBhvr>
                                      <p:to>
                                        <a:srgbClr val="FFFFFF"/>
                                      </p:to>
                                    </p:animClr>
                                  </p:childTnLst>
                                </p:cTn>
                              </p:par>
                              <p:par>
                                <p:cTn id="77" presetID="3" presetClass="emph" presetSubtype="2" fill="hold" grpId="0" nodeType="withEffect">
                                  <p:stCondLst>
                                    <p:cond delay="0"/>
                                  </p:stCondLst>
                                  <p:childTnLst>
                                    <p:animClr clrSpc="rgb" dir="cw">
                                      <p:cBhvr override="childStyle">
                                        <p:cTn id="78" dur="500" fill="hold"/>
                                        <p:tgtEl>
                                          <p:spTgt spid="29"/>
                                        </p:tgtEl>
                                        <p:attrNameLst>
                                          <p:attrName>style.color</p:attrName>
                                        </p:attrNameLst>
                                      </p:cBhvr>
                                      <p:to>
                                        <a:srgbClr val="FFFFFF"/>
                                      </p:to>
                                    </p:animClr>
                                  </p:childTnLst>
                                </p:cTn>
                              </p:par>
                            </p:childTnLst>
                          </p:cTn>
                        </p:par>
                        <p:par>
                          <p:cTn id="79" fill="hold">
                            <p:stCondLst>
                              <p:cond delay="1000"/>
                            </p:stCondLst>
                            <p:childTnLst>
                              <p:par>
                                <p:cTn id="80" presetID="2" presetClass="entr" presetSubtype="4" decel="100000" fill="hold" grpId="0" nodeType="afterEffect">
                                  <p:stCondLst>
                                    <p:cond delay="0"/>
                                  </p:stCondLst>
                                  <p:childTnLst>
                                    <p:set>
                                      <p:cBhvr>
                                        <p:cTn id="81" dur="1" fill="hold">
                                          <p:stCondLst>
                                            <p:cond delay="0"/>
                                          </p:stCondLst>
                                        </p:cTn>
                                        <p:tgtEl>
                                          <p:spTgt spid="48"/>
                                        </p:tgtEl>
                                        <p:attrNameLst>
                                          <p:attrName>style.visibility</p:attrName>
                                        </p:attrNameLst>
                                      </p:cBhvr>
                                      <p:to>
                                        <p:strVal val="visible"/>
                                      </p:to>
                                    </p:set>
                                    <p:anim calcmode="lin" valueType="num">
                                      <p:cBhvr additive="base">
                                        <p:cTn id="82" dur="750" fill="hold"/>
                                        <p:tgtEl>
                                          <p:spTgt spid="48"/>
                                        </p:tgtEl>
                                        <p:attrNameLst>
                                          <p:attrName>ppt_x</p:attrName>
                                        </p:attrNameLst>
                                      </p:cBhvr>
                                      <p:tavLst>
                                        <p:tav tm="0">
                                          <p:val>
                                            <p:strVal val="#ppt_x"/>
                                          </p:val>
                                        </p:tav>
                                        <p:tav tm="100000">
                                          <p:val>
                                            <p:strVal val="#ppt_x"/>
                                          </p:val>
                                        </p:tav>
                                      </p:tavLst>
                                    </p:anim>
                                    <p:anim calcmode="lin" valueType="num">
                                      <p:cBhvr additive="base">
                                        <p:cTn id="83" dur="750" fill="hold"/>
                                        <p:tgtEl>
                                          <p:spTgt spid="48"/>
                                        </p:tgtEl>
                                        <p:attrNameLst>
                                          <p:attrName>ppt_y</p:attrName>
                                        </p:attrNameLst>
                                      </p:cBhvr>
                                      <p:tavLst>
                                        <p:tav tm="0">
                                          <p:val>
                                            <p:strVal val="1+#ppt_h/2"/>
                                          </p:val>
                                        </p:tav>
                                        <p:tav tm="100000">
                                          <p:val>
                                            <p:strVal val="#ppt_y"/>
                                          </p:val>
                                        </p:tav>
                                      </p:tavLst>
                                    </p:anim>
                                  </p:childTnLst>
                                </p:cTn>
                              </p:par>
                              <p:par>
                                <p:cTn id="84" presetID="2" presetClass="entr" presetSubtype="4" decel="100000" fill="hold" grpId="0" nodeType="withEffect">
                                  <p:stCondLst>
                                    <p:cond delay="250"/>
                                  </p:stCondLst>
                                  <p:childTnLst>
                                    <p:set>
                                      <p:cBhvr>
                                        <p:cTn id="85" dur="1" fill="hold">
                                          <p:stCondLst>
                                            <p:cond delay="0"/>
                                          </p:stCondLst>
                                        </p:cTn>
                                        <p:tgtEl>
                                          <p:spTgt spid="55"/>
                                        </p:tgtEl>
                                        <p:attrNameLst>
                                          <p:attrName>style.visibility</p:attrName>
                                        </p:attrNameLst>
                                      </p:cBhvr>
                                      <p:to>
                                        <p:strVal val="visible"/>
                                      </p:to>
                                    </p:set>
                                    <p:anim calcmode="lin" valueType="num">
                                      <p:cBhvr additive="base">
                                        <p:cTn id="86" dur="750" fill="hold"/>
                                        <p:tgtEl>
                                          <p:spTgt spid="55"/>
                                        </p:tgtEl>
                                        <p:attrNameLst>
                                          <p:attrName>ppt_x</p:attrName>
                                        </p:attrNameLst>
                                      </p:cBhvr>
                                      <p:tavLst>
                                        <p:tav tm="0">
                                          <p:val>
                                            <p:strVal val="#ppt_x"/>
                                          </p:val>
                                        </p:tav>
                                        <p:tav tm="100000">
                                          <p:val>
                                            <p:strVal val="#ppt_x"/>
                                          </p:val>
                                        </p:tav>
                                      </p:tavLst>
                                    </p:anim>
                                    <p:anim calcmode="lin" valueType="num">
                                      <p:cBhvr additive="base">
                                        <p:cTn id="87" dur="75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63" presetClass="path" presetSubtype="0" decel="100000" fill="hold" grpId="3" nodeType="clickEffect">
                                  <p:stCondLst>
                                    <p:cond delay="0"/>
                                  </p:stCondLst>
                                  <p:childTnLst>
                                    <p:animMotion origin="layout" path="M 0.00209 0.26412 L 0.24024 0.2632 " pathEditMode="relative" rAng="0" ptsTypes="AA">
                                      <p:cBhvr>
                                        <p:cTn id="91" dur="750" fill="hold"/>
                                        <p:tgtEl>
                                          <p:spTgt spid="23"/>
                                        </p:tgtEl>
                                        <p:attrNameLst>
                                          <p:attrName>ppt_x</p:attrName>
                                          <p:attrName>ppt_y</p:attrName>
                                        </p:attrNameLst>
                                      </p:cBhvr>
                                      <p:rCtr x="11901" y="-46"/>
                                    </p:animMotion>
                                  </p:childTnLst>
                                </p:cTn>
                              </p:par>
                              <p:par>
                                <p:cTn id="92" presetID="1" presetClass="emph" presetSubtype="2" fill="hold" nodeType="withEffect">
                                  <p:stCondLst>
                                    <p:cond delay="0"/>
                                  </p:stCondLst>
                                  <p:childTnLst>
                                    <p:animClr clrSpc="rgb" dir="cw">
                                      <p:cBhvr>
                                        <p:cTn id="93" dur="500" fill="hold"/>
                                        <p:tgtEl>
                                          <p:spTgt spid="23"/>
                                        </p:tgtEl>
                                        <p:attrNameLst>
                                          <p:attrName>fillcolor</p:attrName>
                                        </p:attrNameLst>
                                      </p:cBhvr>
                                      <p:to>
                                        <a:srgbClr val="706963"/>
                                      </p:to>
                                    </p:animClr>
                                    <p:set>
                                      <p:cBhvr>
                                        <p:cTn id="94" dur="500" fill="hold"/>
                                        <p:tgtEl>
                                          <p:spTgt spid="23"/>
                                        </p:tgtEl>
                                        <p:attrNameLst>
                                          <p:attrName>fill.type</p:attrName>
                                        </p:attrNameLst>
                                      </p:cBhvr>
                                      <p:to>
                                        <p:strVal val="solid"/>
                                      </p:to>
                                    </p:set>
                                    <p:set>
                                      <p:cBhvr>
                                        <p:cTn id="95" dur="500" fill="hold"/>
                                        <p:tgtEl>
                                          <p:spTgt spid="23"/>
                                        </p:tgtEl>
                                        <p:attrNameLst>
                                          <p:attrName>fill.on</p:attrName>
                                        </p:attrNameLst>
                                      </p:cBhvr>
                                      <p:to>
                                        <p:strVal val="true"/>
                                      </p:to>
                                    </p:set>
                                  </p:childTnLst>
                                </p:cTn>
                              </p:par>
                              <p:par>
                                <p:cTn id="96" presetID="3" presetClass="emph" presetSubtype="2" fill="hold" grpId="1" nodeType="withEffect">
                                  <p:stCondLst>
                                    <p:cond delay="0"/>
                                  </p:stCondLst>
                                  <p:childTnLst>
                                    <p:animClr clrSpc="rgb" dir="cw">
                                      <p:cBhvr override="childStyle">
                                        <p:cTn id="97" dur="500" fill="hold"/>
                                        <p:tgtEl>
                                          <p:spTgt spid="31"/>
                                        </p:tgtEl>
                                        <p:attrNameLst>
                                          <p:attrName>style.color</p:attrName>
                                        </p:attrNameLst>
                                      </p:cBhvr>
                                      <p:to>
                                        <a:srgbClr val="262626"/>
                                      </p:to>
                                    </p:animClr>
                                  </p:childTnLst>
                                </p:cTn>
                              </p:par>
                              <p:par>
                                <p:cTn id="98" presetID="3" presetClass="emph" presetSubtype="2" fill="hold" grpId="1" nodeType="withEffect">
                                  <p:stCondLst>
                                    <p:cond delay="0"/>
                                  </p:stCondLst>
                                  <p:childTnLst>
                                    <p:animClr clrSpc="rgb" dir="cw">
                                      <p:cBhvr override="childStyle">
                                        <p:cTn id="99" dur="500" fill="hold"/>
                                        <p:tgtEl>
                                          <p:spTgt spid="29"/>
                                        </p:tgtEl>
                                        <p:attrNameLst>
                                          <p:attrName>style.color</p:attrName>
                                        </p:attrNameLst>
                                      </p:cBhvr>
                                      <p:to>
                                        <a:srgbClr val="262626"/>
                                      </p:to>
                                    </p:animClr>
                                  </p:childTnLst>
                                </p:cTn>
                              </p:par>
                              <p:par>
                                <p:cTn id="100" presetID="3" presetClass="emph" presetSubtype="2" fill="hold" grpId="0" nodeType="withEffect">
                                  <p:stCondLst>
                                    <p:cond delay="0"/>
                                  </p:stCondLst>
                                  <p:childTnLst>
                                    <p:animClr clrSpc="rgb" dir="cw">
                                      <p:cBhvr override="childStyle">
                                        <p:cTn id="101" dur="500" fill="hold"/>
                                        <p:tgtEl>
                                          <p:spTgt spid="34"/>
                                        </p:tgtEl>
                                        <p:attrNameLst>
                                          <p:attrName>style.color</p:attrName>
                                        </p:attrNameLst>
                                      </p:cBhvr>
                                      <p:to>
                                        <a:srgbClr val="FFFFFF"/>
                                      </p:to>
                                    </p:animClr>
                                  </p:childTnLst>
                                </p:cTn>
                              </p:par>
                              <p:par>
                                <p:cTn id="102" presetID="3" presetClass="emph" presetSubtype="2" fill="hold" grpId="0" nodeType="withEffect">
                                  <p:stCondLst>
                                    <p:cond delay="0"/>
                                  </p:stCondLst>
                                  <p:childTnLst>
                                    <p:animClr clrSpc="rgb" dir="cw">
                                      <p:cBhvr override="childStyle">
                                        <p:cTn id="103" dur="500" fill="hold"/>
                                        <p:tgtEl>
                                          <p:spTgt spid="33"/>
                                        </p:tgtEl>
                                        <p:attrNameLst>
                                          <p:attrName>style.color</p:attrName>
                                        </p:attrNameLst>
                                      </p:cBhvr>
                                      <p:to>
                                        <a:srgbClr val="FFFFFF"/>
                                      </p:to>
                                    </p:animClr>
                                  </p:childTnLst>
                                </p:cTn>
                              </p:par>
                            </p:childTnLst>
                          </p:cTn>
                        </p:par>
                        <p:par>
                          <p:cTn id="104" fill="hold">
                            <p:stCondLst>
                              <p:cond delay="1000"/>
                            </p:stCondLst>
                            <p:childTnLst>
                              <p:par>
                                <p:cTn id="105" presetID="2" presetClass="entr" presetSubtype="4" decel="100000" fill="hold" grpId="0" nodeType="afterEffect">
                                  <p:stCondLst>
                                    <p:cond delay="0"/>
                                  </p:stCondLst>
                                  <p:childTnLst>
                                    <p:set>
                                      <p:cBhvr>
                                        <p:cTn id="106" dur="1" fill="hold">
                                          <p:stCondLst>
                                            <p:cond delay="0"/>
                                          </p:stCondLst>
                                        </p:cTn>
                                        <p:tgtEl>
                                          <p:spTgt spid="45"/>
                                        </p:tgtEl>
                                        <p:attrNameLst>
                                          <p:attrName>style.visibility</p:attrName>
                                        </p:attrNameLst>
                                      </p:cBhvr>
                                      <p:to>
                                        <p:strVal val="visible"/>
                                      </p:to>
                                    </p:set>
                                    <p:anim calcmode="lin" valueType="num">
                                      <p:cBhvr additive="base">
                                        <p:cTn id="107" dur="750" fill="hold"/>
                                        <p:tgtEl>
                                          <p:spTgt spid="45"/>
                                        </p:tgtEl>
                                        <p:attrNameLst>
                                          <p:attrName>ppt_x</p:attrName>
                                        </p:attrNameLst>
                                      </p:cBhvr>
                                      <p:tavLst>
                                        <p:tav tm="0">
                                          <p:val>
                                            <p:strVal val="#ppt_x"/>
                                          </p:val>
                                        </p:tav>
                                        <p:tav tm="100000">
                                          <p:val>
                                            <p:strVal val="#ppt_x"/>
                                          </p:val>
                                        </p:tav>
                                      </p:tavLst>
                                    </p:anim>
                                    <p:anim calcmode="lin" valueType="num">
                                      <p:cBhvr additive="base">
                                        <p:cTn id="108" dur="750" fill="hold"/>
                                        <p:tgtEl>
                                          <p:spTgt spid="45"/>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250"/>
                                  </p:stCondLst>
                                  <p:childTnLst>
                                    <p:set>
                                      <p:cBhvr>
                                        <p:cTn id="110" dur="1" fill="hold">
                                          <p:stCondLst>
                                            <p:cond delay="0"/>
                                          </p:stCondLst>
                                        </p:cTn>
                                        <p:tgtEl>
                                          <p:spTgt spid="56"/>
                                        </p:tgtEl>
                                        <p:attrNameLst>
                                          <p:attrName>style.visibility</p:attrName>
                                        </p:attrNameLst>
                                      </p:cBhvr>
                                      <p:to>
                                        <p:strVal val="visible"/>
                                      </p:to>
                                    </p:set>
                                    <p:anim calcmode="lin" valueType="num">
                                      <p:cBhvr additive="base">
                                        <p:cTn id="111" dur="750" fill="hold"/>
                                        <p:tgtEl>
                                          <p:spTgt spid="56"/>
                                        </p:tgtEl>
                                        <p:attrNameLst>
                                          <p:attrName>ppt_x</p:attrName>
                                        </p:attrNameLst>
                                      </p:cBhvr>
                                      <p:tavLst>
                                        <p:tav tm="0">
                                          <p:val>
                                            <p:strVal val="#ppt_x"/>
                                          </p:val>
                                        </p:tav>
                                        <p:tav tm="100000">
                                          <p:val>
                                            <p:strVal val="#ppt_x"/>
                                          </p:val>
                                        </p:tav>
                                      </p:tavLst>
                                    </p:anim>
                                    <p:anim calcmode="lin" valueType="num">
                                      <p:cBhvr additive="base">
                                        <p:cTn id="112" dur="75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path" presetSubtype="0" decel="100000" fill="hold" grpId="4" nodeType="clickEffect">
                                  <p:stCondLst>
                                    <p:cond delay="0"/>
                                  </p:stCondLst>
                                  <p:childTnLst>
                                    <p:animMotion origin="layout" path="M 0.24024 0.2632 L -0.00156 0.49352 " pathEditMode="relative" rAng="0" ptsTypes="AA">
                                      <p:cBhvr>
                                        <p:cTn id="116" dur="750" fill="hold"/>
                                        <p:tgtEl>
                                          <p:spTgt spid="23"/>
                                        </p:tgtEl>
                                        <p:attrNameLst>
                                          <p:attrName>ppt_x</p:attrName>
                                          <p:attrName>ppt_y</p:attrName>
                                        </p:attrNameLst>
                                      </p:cBhvr>
                                      <p:rCtr x="-12070" y="11505"/>
                                    </p:animMotion>
                                  </p:childTnLst>
                                </p:cTn>
                              </p:par>
                              <p:par>
                                <p:cTn id="117" presetID="1" presetClass="emph" presetSubtype="2" fill="hold" nodeType="withEffect">
                                  <p:stCondLst>
                                    <p:cond delay="0"/>
                                  </p:stCondLst>
                                  <p:childTnLst>
                                    <p:animClr clrSpc="rgb" dir="cw">
                                      <p:cBhvr>
                                        <p:cTn id="118" dur="500" fill="hold"/>
                                        <p:tgtEl>
                                          <p:spTgt spid="23"/>
                                        </p:tgtEl>
                                        <p:attrNameLst>
                                          <p:attrName>fillcolor</p:attrName>
                                        </p:attrNameLst>
                                      </p:cBhvr>
                                      <p:to>
                                        <a:srgbClr val="A4A3A4"/>
                                      </p:to>
                                    </p:animClr>
                                    <p:set>
                                      <p:cBhvr>
                                        <p:cTn id="119" dur="500" fill="hold"/>
                                        <p:tgtEl>
                                          <p:spTgt spid="23"/>
                                        </p:tgtEl>
                                        <p:attrNameLst>
                                          <p:attrName>fill.type</p:attrName>
                                        </p:attrNameLst>
                                      </p:cBhvr>
                                      <p:to>
                                        <p:strVal val="solid"/>
                                      </p:to>
                                    </p:set>
                                    <p:set>
                                      <p:cBhvr>
                                        <p:cTn id="120" dur="500" fill="hold"/>
                                        <p:tgtEl>
                                          <p:spTgt spid="23"/>
                                        </p:tgtEl>
                                        <p:attrNameLst>
                                          <p:attrName>fill.on</p:attrName>
                                        </p:attrNameLst>
                                      </p:cBhvr>
                                      <p:to>
                                        <p:strVal val="true"/>
                                      </p:to>
                                    </p:set>
                                  </p:childTnLst>
                                </p:cTn>
                              </p:par>
                              <p:par>
                                <p:cTn id="121" presetID="3" presetClass="emph" presetSubtype="2" fill="hold" grpId="1" nodeType="withEffect">
                                  <p:stCondLst>
                                    <p:cond delay="0"/>
                                  </p:stCondLst>
                                  <p:childTnLst>
                                    <p:animClr clrSpc="rgb" dir="cw">
                                      <p:cBhvr override="childStyle">
                                        <p:cTn id="122" dur="500" fill="hold"/>
                                        <p:tgtEl>
                                          <p:spTgt spid="34"/>
                                        </p:tgtEl>
                                        <p:attrNameLst>
                                          <p:attrName>style.color</p:attrName>
                                        </p:attrNameLst>
                                      </p:cBhvr>
                                      <p:to>
                                        <a:srgbClr val="262626"/>
                                      </p:to>
                                    </p:animClr>
                                  </p:childTnLst>
                                </p:cTn>
                              </p:par>
                              <p:par>
                                <p:cTn id="123" presetID="3" presetClass="emph" presetSubtype="2" fill="hold" grpId="1" nodeType="withEffect">
                                  <p:stCondLst>
                                    <p:cond delay="0"/>
                                  </p:stCondLst>
                                  <p:childTnLst>
                                    <p:animClr clrSpc="rgb" dir="cw">
                                      <p:cBhvr override="childStyle">
                                        <p:cTn id="124" dur="500" fill="hold"/>
                                        <p:tgtEl>
                                          <p:spTgt spid="33"/>
                                        </p:tgtEl>
                                        <p:attrNameLst>
                                          <p:attrName>style.color</p:attrName>
                                        </p:attrNameLst>
                                      </p:cBhvr>
                                      <p:to>
                                        <a:srgbClr val="262626"/>
                                      </p:to>
                                    </p:animClr>
                                  </p:childTnLst>
                                </p:cTn>
                              </p:par>
                              <p:par>
                                <p:cTn id="125" presetID="3" presetClass="emph" presetSubtype="2" fill="hold" grpId="0" nodeType="withEffect">
                                  <p:stCondLst>
                                    <p:cond delay="0"/>
                                  </p:stCondLst>
                                  <p:childTnLst>
                                    <p:animClr clrSpc="rgb" dir="cw">
                                      <p:cBhvr override="childStyle">
                                        <p:cTn id="126" dur="500" fill="hold"/>
                                        <p:tgtEl>
                                          <p:spTgt spid="36"/>
                                        </p:tgtEl>
                                        <p:attrNameLst>
                                          <p:attrName>style.color</p:attrName>
                                        </p:attrNameLst>
                                      </p:cBhvr>
                                      <p:to>
                                        <a:srgbClr val="FFFFFF"/>
                                      </p:to>
                                    </p:animClr>
                                  </p:childTnLst>
                                </p:cTn>
                              </p:par>
                              <p:par>
                                <p:cTn id="127" presetID="3" presetClass="emph" presetSubtype="2" fill="hold" grpId="0" nodeType="withEffect">
                                  <p:stCondLst>
                                    <p:cond delay="0"/>
                                  </p:stCondLst>
                                  <p:childTnLst>
                                    <p:animClr clrSpc="rgb" dir="cw">
                                      <p:cBhvr override="childStyle">
                                        <p:cTn id="128" dur="500" fill="hold"/>
                                        <p:tgtEl>
                                          <p:spTgt spid="35"/>
                                        </p:tgtEl>
                                        <p:attrNameLst>
                                          <p:attrName>style.color</p:attrName>
                                        </p:attrNameLst>
                                      </p:cBhvr>
                                      <p:to>
                                        <a:srgbClr val="FFFFFF"/>
                                      </p:to>
                                    </p:animClr>
                                  </p:childTnLst>
                                </p:cTn>
                              </p:par>
                            </p:childTnLst>
                          </p:cTn>
                        </p:par>
                        <p:par>
                          <p:cTn id="129" fill="hold">
                            <p:stCondLst>
                              <p:cond delay="1000"/>
                            </p:stCondLst>
                            <p:childTnLst>
                              <p:par>
                                <p:cTn id="130" presetID="2" presetClass="entr" presetSubtype="4" decel="100000" fill="hold" grpId="0" nodeType="afterEffect">
                                  <p:stCondLst>
                                    <p:cond delay="0"/>
                                  </p:stCondLst>
                                  <p:childTnLst>
                                    <p:set>
                                      <p:cBhvr>
                                        <p:cTn id="131" dur="1" fill="hold">
                                          <p:stCondLst>
                                            <p:cond delay="0"/>
                                          </p:stCondLst>
                                        </p:cTn>
                                        <p:tgtEl>
                                          <p:spTgt spid="49"/>
                                        </p:tgtEl>
                                        <p:attrNameLst>
                                          <p:attrName>style.visibility</p:attrName>
                                        </p:attrNameLst>
                                      </p:cBhvr>
                                      <p:to>
                                        <p:strVal val="visible"/>
                                      </p:to>
                                    </p:set>
                                    <p:anim calcmode="lin" valueType="num">
                                      <p:cBhvr additive="base">
                                        <p:cTn id="132" dur="750" fill="hold"/>
                                        <p:tgtEl>
                                          <p:spTgt spid="49"/>
                                        </p:tgtEl>
                                        <p:attrNameLst>
                                          <p:attrName>ppt_x</p:attrName>
                                        </p:attrNameLst>
                                      </p:cBhvr>
                                      <p:tavLst>
                                        <p:tav tm="0">
                                          <p:val>
                                            <p:strVal val="#ppt_x"/>
                                          </p:val>
                                        </p:tav>
                                        <p:tav tm="100000">
                                          <p:val>
                                            <p:strVal val="#ppt_x"/>
                                          </p:val>
                                        </p:tav>
                                      </p:tavLst>
                                    </p:anim>
                                    <p:anim calcmode="lin" valueType="num">
                                      <p:cBhvr additive="base">
                                        <p:cTn id="133" dur="750" fill="hold"/>
                                        <p:tgtEl>
                                          <p:spTgt spid="49"/>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250"/>
                                  </p:stCondLst>
                                  <p:childTnLst>
                                    <p:set>
                                      <p:cBhvr>
                                        <p:cTn id="135" dur="1" fill="hold">
                                          <p:stCondLst>
                                            <p:cond delay="0"/>
                                          </p:stCondLst>
                                        </p:cTn>
                                        <p:tgtEl>
                                          <p:spTgt spid="57"/>
                                        </p:tgtEl>
                                        <p:attrNameLst>
                                          <p:attrName>style.visibility</p:attrName>
                                        </p:attrNameLst>
                                      </p:cBhvr>
                                      <p:to>
                                        <p:strVal val="visible"/>
                                      </p:to>
                                    </p:set>
                                    <p:anim calcmode="lin" valueType="num">
                                      <p:cBhvr additive="base">
                                        <p:cTn id="136" dur="750" fill="hold"/>
                                        <p:tgtEl>
                                          <p:spTgt spid="57"/>
                                        </p:tgtEl>
                                        <p:attrNameLst>
                                          <p:attrName>ppt_x</p:attrName>
                                        </p:attrNameLst>
                                      </p:cBhvr>
                                      <p:tavLst>
                                        <p:tav tm="0">
                                          <p:val>
                                            <p:strVal val="#ppt_x"/>
                                          </p:val>
                                        </p:tav>
                                        <p:tav tm="100000">
                                          <p:val>
                                            <p:strVal val="#ppt_x"/>
                                          </p:val>
                                        </p:tav>
                                      </p:tavLst>
                                    </p:anim>
                                    <p:anim calcmode="lin" valueType="num">
                                      <p:cBhvr additive="base">
                                        <p:cTn id="137" dur="75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63" presetClass="path" presetSubtype="0" decel="100000" fill="hold" grpId="5" nodeType="clickEffect">
                                  <p:stCondLst>
                                    <p:cond delay="0"/>
                                  </p:stCondLst>
                                  <p:childTnLst>
                                    <p:animMotion origin="layout" path="M -0.00156 0.49352 L 0.23907 0.48912 " pathEditMode="relative" rAng="0" ptsTypes="AA">
                                      <p:cBhvr>
                                        <p:cTn id="141" dur="750" fill="hold"/>
                                        <p:tgtEl>
                                          <p:spTgt spid="23"/>
                                        </p:tgtEl>
                                        <p:attrNameLst>
                                          <p:attrName>ppt_x</p:attrName>
                                          <p:attrName>ppt_y</p:attrName>
                                        </p:attrNameLst>
                                      </p:cBhvr>
                                      <p:rCtr x="12031" y="-231"/>
                                    </p:animMotion>
                                  </p:childTnLst>
                                </p:cTn>
                              </p:par>
                              <p:par>
                                <p:cTn id="142" presetID="1" presetClass="emph" presetSubtype="2" fill="hold" nodeType="withEffect">
                                  <p:stCondLst>
                                    <p:cond delay="0"/>
                                  </p:stCondLst>
                                  <p:childTnLst>
                                    <p:animClr clrSpc="rgb" dir="cw">
                                      <p:cBhvr>
                                        <p:cTn id="143" dur="500" fill="hold"/>
                                        <p:tgtEl>
                                          <p:spTgt spid="23"/>
                                        </p:tgtEl>
                                        <p:attrNameLst>
                                          <p:attrName>fillcolor</p:attrName>
                                        </p:attrNameLst>
                                      </p:cBhvr>
                                      <p:to>
                                        <a:srgbClr val="28567A"/>
                                      </p:to>
                                    </p:animClr>
                                    <p:set>
                                      <p:cBhvr>
                                        <p:cTn id="144" dur="500" fill="hold"/>
                                        <p:tgtEl>
                                          <p:spTgt spid="23"/>
                                        </p:tgtEl>
                                        <p:attrNameLst>
                                          <p:attrName>fill.type</p:attrName>
                                        </p:attrNameLst>
                                      </p:cBhvr>
                                      <p:to>
                                        <p:strVal val="solid"/>
                                      </p:to>
                                    </p:set>
                                    <p:set>
                                      <p:cBhvr>
                                        <p:cTn id="145" dur="500" fill="hold"/>
                                        <p:tgtEl>
                                          <p:spTgt spid="23"/>
                                        </p:tgtEl>
                                        <p:attrNameLst>
                                          <p:attrName>fill.on</p:attrName>
                                        </p:attrNameLst>
                                      </p:cBhvr>
                                      <p:to>
                                        <p:strVal val="true"/>
                                      </p:to>
                                    </p:set>
                                  </p:childTnLst>
                                </p:cTn>
                              </p:par>
                              <p:par>
                                <p:cTn id="146" presetID="3" presetClass="emph" presetSubtype="2" fill="hold" grpId="1" nodeType="withEffect">
                                  <p:stCondLst>
                                    <p:cond delay="0"/>
                                  </p:stCondLst>
                                  <p:childTnLst>
                                    <p:animClr clrSpc="rgb" dir="cw">
                                      <p:cBhvr override="childStyle">
                                        <p:cTn id="147" dur="500" fill="hold"/>
                                        <p:tgtEl>
                                          <p:spTgt spid="36"/>
                                        </p:tgtEl>
                                        <p:attrNameLst>
                                          <p:attrName>style.color</p:attrName>
                                        </p:attrNameLst>
                                      </p:cBhvr>
                                      <p:to>
                                        <a:srgbClr val="262626"/>
                                      </p:to>
                                    </p:animClr>
                                  </p:childTnLst>
                                </p:cTn>
                              </p:par>
                              <p:par>
                                <p:cTn id="148" presetID="3" presetClass="emph" presetSubtype="2" fill="hold" grpId="1" nodeType="withEffect">
                                  <p:stCondLst>
                                    <p:cond delay="0"/>
                                  </p:stCondLst>
                                  <p:childTnLst>
                                    <p:animClr clrSpc="rgb" dir="cw">
                                      <p:cBhvr override="childStyle">
                                        <p:cTn id="149" dur="500" fill="hold"/>
                                        <p:tgtEl>
                                          <p:spTgt spid="35"/>
                                        </p:tgtEl>
                                        <p:attrNameLst>
                                          <p:attrName>style.color</p:attrName>
                                        </p:attrNameLst>
                                      </p:cBhvr>
                                      <p:to>
                                        <a:srgbClr val="262626"/>
                                      </p:to>
                                    </p:animClr>
                                  </p:childTnLst>
                                </p:cTn>
                              </p:par>
                              <p:par>
                                <p:cTn id="150" presetID="3" presetClass="emph" presetSubtype="2" fill="hold" grpId="0" nodeType="withEffect">
                                  <p:stCondLst>
                                    <p:cond delay="0"/>
                                  </p:stCondLst>
                                  <p:childTnLst>
                                    <p:animClr clrSpc="rgb" dir="cw">
                                      <p:cBhvr override="childStyle">
                                        <p:cTn id="151" dur="500" fill="hold"/>
                                        <p:tgtEl>
                                          <p:spTgt spid="38"/>
                                        </p:tgtEl>
                                        <p:attrNameLst>
                                          <p:attrName>style.color</p:attrName>
                                        </p:attrNameLst>
                                      </p:cBhvr>
                                      <p:to>
                                        <a:srgbClr val="FFFFFF"/>
                                      </p:to>
                                    </p:animClr>
                                  </p:childTnLst>
                                </p:cTn>
                              </p:par>
                              <p:par>
                                <p:cTn id="152" presetID="3" presetClass="emph" presetSubtype="2" fill="hold" grpId="0" nodeType="withEffect">
                                  <p:stCondLst>
                                    <p:cond delay="0"/>
                                  </p:stCondLst>
                                  <p:childTnLst>
                                    <p:animClr clrSpc="rgb" dir="cw">
                                      <p:cBhvr override="childStyle">
                                        <p:cTn id="153" dur="500" fill="hold"/>
                                        <p:tgtEl>
                                          <p:spTgt spid="37"/>
                                        </p:tgtEl>
                                        <p:attrNameLst>
                                          <p:attrName>style.color</p:attrName>
                                        </p:attrNameLst>
                                      </p:cBhvr>
                                      <p:to>
                                        <a:srgbClr val="FFFFFF"/>
                                      </p:to>
                                    </p:animClr>
                                  </p:childTnLst>
                                </p:cTn>
                              </p:par>
                            </p:childTnLst>
                          </p:cTn>
                        </p:par>
                        <p:par>
                          <p:cTn id="154" fill="hold">
                            <p:stCondLst>
                              <p:cond delay="1000"/>
                            </p:stCondLst>
                            <p:childTnLst>
                              <p:par>
                                <p:cTn id="155" presetID="2" presetClass="entr" presetSubtype="4" decel="100000" fill="hold" grpId="0" nodeType="afterEffect">
                                  <p:stCondLst>
                                    <p:cond delay="0"/>
                                  </p:stCondLst>
                                  <p:childTnLst>
                                    <p:set>
                                      <p:cBhvr>
                                        <p:cTn id="156" dur="1" fill="hold">
                                          <p:stCondLst>
                                            <p:cond delay="0"/>
                                          </p:stCondLst>
                                        </p:cTn>
                                        <p:tgtEl>
                                          <p:spTgt spid="50"/>
                                        </p:tgtEl>
                                        <p:attrNameLst>
                                          <p:attrName>style.visibility</p:attrName>
                                        </p:attrNameLst>
                                      </p:cBhvr>
                                      <p:to>
                                        <p:strVal val="visible"/>
                                      </p:to>
                                    </p:set>
                                    <p:anim calcmode="lin" valueType="num">
                                      <p:cBhvr additive="base">
                                        <p:cTn id="157" dur="750" fill="hold"/>
                                        <p:tgtEl>
                                          <p:spTgt spid="50"/>
                                        </p:tgtEl>
                                        <p:attrNameLst>
                                          <p:attrName>ppt_x</p:attrName>
                                        </p:attrNameLst>
                                      </p:cBhvr>
                                      <p:tavLst>
                                        <p:tav tm="0">
                                          <p:val>
                                            <p:strVal val="#ppt_x"/>
                                          </p:val>
                                        </p:tav>
                                        <p:tav tm="100000">
                                          <p:val>
                                            <p:strVal val="#ppt_x"/>
                                          </p:val>
                                        </p:tav>
                                      </p:tavLst>
                                    </p:anim>
                                    <p:anim calcmode="lin" valueType="num">
                                      <p:cBhvr additive="base">
                                        <p:cTn id="158" dur="750" fill="hold"/>
                                        <p:tgtEl>
                                          <p:spTgt spid="50"/>
                                        </p:tgtEl>
                                        <p:attrNameLst>
                                          <p:attrName>ppt_y</p:attrName>
                                        </p:attrNameLst>
                                      </p:cBhvr>
                                      <p:tavLst>
                                        <p:tav tm="0">
                                          <p:val>
                                            <p:strVal val="1+#ppt_h/2"/>
                                          </p:val>
                                        </p:tav>
                                        <p:tav tm="100000">
                                          <p:val>
                                            <p:strVal val="#ppt_y"/>
                                          </p:val>
                                        </p:tav>
                                      </p:tavLst>
                                    </p:anim>
                                  </p:childTnLst>
                                </p:cTn>
                              </p:par>
                              <p:par>
                                <p:cTn id="159" presetID="2" presetClass="entr" presetSubtype="4" decel="100000" fill="hold" grpId="0" nodeType="withEffect">
                                  <p:stCondLst>
                                    <p:cond delay="250"/>
                                  </p:stCondLst>
                                  <p:childTnLst>
                                    <p:set>
                                      <p:cBhvr>
                                        <p:cTn id="160" dur="1" fill="hold">
                                          <p:stCondLst>
                                            <p:cond delay="0"/>
                                          </p:stCondLst>
                                        </p:cTn>
                                        <p:tgtEl>
                                          <p:spTgt spid="58"/>
                                        </p:tgtEl>
                                        <p:attrNameLst>
                                          <p:attrName>style.visibility</p:attrName>
                                        </p:attrNameLst>
                                      </p:cBhvr>
                                      <p:to>
                                        <p:strVal val="visible"/>
                                      </p:to>
                                    </p:set>
                                    <p:anim calcmode="lin" valueType="num">
                                      <p:cBhvr additive="base">
                                        <p:cTn id="161" dur="750" fill="hold"/>
                                        <p:tgtEl>
                                          <p:spTgt spid="58"/>
                                        </p:tgtEl>
                                        <p:attrNameLst>
                                          <p:attrName>ppt_x</p:attrName>
                                        </p:attrNameLst>
                                      </p:cBhvr>
                                      <p:tavLst>
                                        <p:tav tm="0">
                                          <p:val>
                                            <p:strVal val="#ppt_x"/>
                                          </p:val>
                                        </p:tav>
                                        <p:tav tm="100000">
                                          <p:val>
                                            <p:strVal val="#ppt_x"/>
                                          </p:val>
                                        </p:tav>
                                      </p:tavLst>
                                    </p:anim>
                                    <p:anim calcmode="lin" valueType="num">
                                      <p:cBhvr additive="base">
                                        <p:cTn id="162" dur="75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2" presetClass="exit" presetSubtype="4" decel="100000" fill="hold" grpId="6" nodeType="clickEffect">
                                  <p:stCondLst>
                                    <p:cond delay="0"/>
                                  </p:stCondLst>
                                  <p:childTnLst>
                                    <p:anim calcmode="lin" valueType="num">
                                      <p:cBhvr additive="base">
                                        <p:cTn id="166" dur="750"/>
                                        <p:tgtEl>
                                          <p:spTgt spid="23"/>
                                        </p:tgtEl>
                                        <p:attrNameLst>
                                          <p:attrName>ppt_x</p:attrName>
                                        </p:attrNameLst>
                                      </p:cBhvr>
                                      <p:tavLst>
                                        <p:tav tm="0">
                                          <p:val>
                                            <p:strVal val="ppt_x"/>
                                          </p:val>
                                        </p:tav>
                                        <p:tav tm="100000">
                                          <p:val>
                                            <p:strVal val="ppt_x"/>
                                          </p:val>
                                        </p:tav>
                                      </p:tavLst>
                                    </p:anim>
                                    <p:anim calcmode="lin" valueType="num">
                                      <p:cBhvr additive="base">
                                        <p:cTn id="167" dur="750"/>
                                        <p:tgtEl>
                                          <p:spTgt spid="23"/>
                                        </p:tgtEl>
                                        <p:attrNameLst>
                                          <p:attrName>ppt_y</p:attrName>
                                        </p:attrNameLst>
                                      </p:cBhvr>
                                      <p:tavLst>
                                        <p:tav tm="0">
                                          <p:val>
                                            <p:strVal val="ppt_y"/>
                                          </p:val>
                                        </p:tav>
                                        <p:tav tm="100000">
                                          <p:val>
                                            <p:strVal val="1+ppt_h/2"/>
                                          </p:val>
                                        </p:tav>
                                      </p:tavLst>
                                    </p:anim>
                                    <p:set>
                                      <p:cBhvr>
                                        <p:cTn id="168" dur="1" fill="hold">
                                          <p:stCondLst>
                                            <p:cond delay="749"/>
                                          </p:stCondLst>
                                        </p:cTn>
                                        <p:tgtEl>
                                          <p:spTgt spid="23"/>
                                        </p:tgtEl>
                                        <p:attrNameLst>
                                          <p:attrName>style.visibility</p:attrName>
                                        </p:attrNameLst>
                                      </p:cBhvr>
                                      <p:to>
                                        <p:strVal val="hidden"/>
                                      </p:to>
                                    </p:set>
                                  </p:childTnLst>
                                </p:cTn>
                              </p:par>
                              <p:par>
                                <p:cTn id="169" presetID="3" presetClass="emph" presetSubtype="2" fill="hold" grpId="1" nodeType="withEffect">
                                  <p:stCondLst>
                                    <p:cond delay="0"/>
                                  </p:stCondLst>
                                  <p:childTnLst>
                                    <p:animClr clrSpc="rgb" dir="cw">
                                      <p:cBhvr override="childStyle">
                                        <p:cTn id="170" dur="500" fill="hold"/>
                                        <p:tgtEl>
                                          <p:spTgt spid="38"/>
                                        </p:tgtEl>
                                        <p:attrNameLst>
                                          <p:attrName>style.color</p:attrName>
                                        </p:attrNameLst>
                                      </p:cBhvr>
                                      <p:to>
                                        <a:srgbClr val="262626"/>
                                      </p:to>
                                    </p:animClr>
                                  </p:childTnLst>
                                </p:cTn>
                              </p:par>
                              <p:par>
                                <p:cTn id="171" presetID="3" presetClass="emph" presetSubtype="2" fill="hold" grpId="1" nodeType="withEffect">
                                  <p:stCondLst>
                                    <p:cond delay="0"/>
                                  </p:stCondLst>
                                  <p:childTnLst>
                                    <p:animClr clrSpc="rgb" dir="cw">
                                      <p:cBhvr override="childStyle">
                                        <p:cTn id="172" dur="500" fill="hold"/>
                                        <p:tgtEl>
                                          <p:spTgt spid="37"/>
                                        </p:tgtEl>
                                        <p:attrNameLst>
                                          <p:attrName>style.color</p:attrName>
                                        </p:attrNameLst>
                                      </p:cBhvr>
                                      <p:to>
                                        <a:srgbClr val="262626"/>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3" grpId="1" animBg="1"/>
      <p:bldP spid="23" grpId="2" animBg="1"/>
      <p:bldP spid="23" grpId="3" animBg="1"/>
      <p:bldP spid="23" grpId="4" animBg="1"/>
      <p:bldP spid="23" grpId="5" animBg="1"/>
      <p:bldP spid="23" grpId="6" animBg="1"/>
      <p:bldP spid="24" grpId="0"/>
      <p:bldP spid="24" grpId="1"/>
      <p:bldP spid="25" grpId="0"/>
      <p:bldP spid="25" grpId="1"/>
      <p:bldP spid="26" grpId="0"/>
      <p:bldP spid="26" grpId="1"/>
      <p:bldP spid="28" grpId="0"/>
      <p:bldP spid="28" grpId="1"/>
      <p:bldP spid="29" grpId="0"/>
      <p:bldP spid="29" grpId="1"/>
      <p:bldP spid="31" grpId="0"/>
      <p:bldP spid="31" grpId="1"/>
      <p:bldP spid="33" grpId="0"/>
      <p:bldP spid="33" grpId="1"/>
      <p:bldP spid="34" grpId="0"/>
      <p:bldP spid="34" grpId="1"/>
      <p:bldP spid="35" grpId="0"/>
      <p:bldP spid="35" grpId="1"/>
      <p:bldP spid="36" grpId="0"/>
      <p:bldP spid="36" grpId="1"/>
      <p:bldP spid="37" grpId="0"/>
      <p:bldP spid="37" grpId="1"/>
      <p:bldP spid="38" grpId="0"/>
      <p:bldP spid="38" grpId="1"/>
      <p:bldP spid="45" grpId="0" animBg="1"/>
      <p:bldP spid="46" grpId="0" animBg="1"/>
      <p:bldP spid="47" grpId="0" animBg="1"/>
      <p:bldP spid="48" grpId="0" animBg="1"/>
      <p:bldP spid="49" grpId="0" animBg="1"/>
      <p:bldP spid="50" grpId="0" animBg="1"/>
      <p:bldP spid="53" grpId="0"/>
      <p:bldP spid="54" grpId="0"/>
      <p:bldP spid="55" grpId="0"/>
      <p:bldP spid="56" grpId="0"/>
      <p:bldP spid="57" grpId="0"/>
      <p:bldP spid="58" grpId="0"/>
      <p:bldP spid="30"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9" name="TextBox 18"/>
          <p:cNvSpPr txBox="1"/>
          <p:nvPr/>
        </p:nvSpPr>
        <p:spPr>
          <a:xfrm>
            <a:off x="528072" y="400171"/>
            <a:ext cx="4720203" cy="1569660"/>
          </a:xfrm>
          <a:prstGeom prst="rect">
            <a:avLst/>
          </a:prstGeom>
          <a:noFill/>
        </p:spPr>
        <p:txBody>
          <a:bodyPr wrap="none" rtlCol="0">
            <a:spAutoFit/>
          </a:bodyPr>
          <a:lstStyle/>
          <a:p>
            <a:pPr algn="r"/>
            <a:r>
              <a:rPr lang="en-US" sz="9600" spc="-300" dirty="0" smtClean="0">
                <a:solidFill>
                  <a:schemeClr val="bg1"/>
                </a:solidFill>
                <a:latin typeface="Elephant" panose="02020904090505020303" pitchFamily="18" charset="0"/>
              </a:rPr>
              <a:t>analysis</a:t>
            </a:r>
            <a:endParaRPr lang="en-US" sz="9600" spc="-300" dirty="0">
              <a:solidFill>
                <a:schemeClr val="bg1"/>
              </a:solidFill>
              <a:latin typeface="Elephant" panose="02020904090505020303" pitchFamily="18" charset="0"/>
            </a:endParaRPr>
          </a:p>
        </p:txBody>
      </p:sp>
      <p:sp>
        <p:nvSpPr>
          <p:cNvPr id="22" name="TextBox 21"/>
          <p:cNvSpPr txBox="1"/>
          <p:nvPr/>
        </p:nvSpPr>
        <p:spPr>
          <a:xfrm>
            <a:off x="642659" y="602192"/>
            <a:ext cx="807080" cy="400110"/>
          </a:xfrm>
          <a:prstGeom prst="rect">
            <a:avLst/>
          </a:prstGeom>
          <a:noFill/>
        </p:spPr>
        <p:txBody>
          <a:bodyPr wrap="none" rtlCol="0">
            <a:spAutoFit/>
          </a:bodyPr>
          <a:lstStyle/>
          <a:p>
            <a:r>
              <a:rPr lang="en-US" sz="2000" i="1" spc="-150" dirty="0" smtClean="0">
                <a:solidFill>
                  <a:schemeClr val="bg1"/>
                </a:solidFill>
                <a:latin typeface="Cambria" panose="02040503050406030204" pitchFamily="18" charset="0"/>
              </a:rPr>
              <a:t>Project</a:t>
            </a:r>
            <a:endParaRPr lang="en-US" sz="2000" i="1" spc="-150" dirty="0">
              <a:solidFill>
                <a:schemeClr val="bg1"/>
              </a:solidFill>
              <a:latin typeface="Cambria" panose="02040503050406030204" pitchFamily="18" charset="0"/>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0-#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381284" y="120106"/>
            <a:ext cx="4720203"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analysis</a:t>
            </a:r>
            <a:endParaRPr lang="en-US" sz="9600" spc="-300" dirty="0">
              <a:solidFill>
                <a:schemeClr val="tx1">
                  <a:lumMod val="85000"/>
                  <a:lumOff val="15000"/>
                </a:schemeClr>
              </a:solidFill>
              <a:latin typeface="Elephant" panose="02020904090505020303" pitchFamily="18" charset="0"/>
            </a:endParaRPr>
          </a:p>
        </p:txBody>
      </p:sp>
      <p:sp>
        <p:nvSpPr>
          <p:cNvPr id="30" name="Content Placeholder 10"/>
          <p:cNvSpPr txBox="1"/>
          <p:nvPr/>
        </p:nvSpPr>
        <p:spPr>
          <a:xfrm>
            <a:off x="491614" y="5542072"/>
            <a:ext cx="5348747" cy="868558"/>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Liberation Sans" panose="020B0604020202020204" pitchFamily="34" charset="0"/>
              </a:rPr>
              <a:t>Lorem</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ipsum</a:t>
            </a:r>
            <a:r>
              <a:rPr lang="en-US" sz="1100" b="1" kern="3000" spc="30" dirty="0">
                <a:solidFill>
                  <a:schemeClr val="tx1">
                    <a:lumMod val="85000"/>
                    <a:lumOff val="15000"/>
                  </a:schemeClr>
                </a:solidFill>
                <a:latin typeface="Liberation Sans" panose="020B0604020202020204" pitchFamily="34" charset="0"/>
              </a:rPr>
              <a:t> dolor sit </a:t>
            </a:r>
            <a:r>
              <a:rPr lang="en-US" sz="1100" b="1" kern="3000" spc="30" dirty="0" err="1">
                <a:solidFill>
                  <a:schemeClr val="tx1">
                    <a:lumMod val="85000"/>
                    <a:lumOff val="15000"/>
                  </a:schemeClr>
                </a:solidFill>
                <a:latin typeface="Liberation Sans" panose="020B0604020202020204" pitchFamily="34" charset="0"/>
              </a:rPr>
              <a:t>amet</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consectetur</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adipiscing</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elit</a:t>
            </a:r>
            <a:r>
              <a:rPr lang="en-US" sz="1100" b="1"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Nulla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feugiatbibendum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porttitor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Aenean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consectetur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dignissim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sapien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imperdiet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urna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tristique</a:t>
            </a:r>
            <a:r>
              <a:rPr lang="en-US" sz="1100" kern="3000" spc="30" dirty="0">
                <a:solidFill>
                  <a:schemeClr val="tx1">
                    <a:lumMod val="85000"/>
                    <a:lumOff val="15000"/>
                  </a:schemeClr>
                </a:solidFill>
                <a:latin typeface="Liberation Sans" panose="020B0604020202020204" pitchFamily="34" charset="0"/>
              </a:rPr>
              <a:t> vel.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ante </a:t>
            </a:r>
            <a:r>
              <a:rPr lang="en-US" sz="1100" kern="3000" spc="30" dirty="0" err="1">
                <a:solidFill>
                  <a:schemeClr val="tx1">
                    <a:lumMod val="85000"/>
                    <a:lumOff val="15000"/>
                  </a:schemeClr>
                </a:solidFill>
                <a:latin typeface="Liberation Sans" panose="020B0604020202020204" pitchFamily="34" charset="0"/>
              </a:rPr>
              <a:t>ipsum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primis</a:t>
            </a:r>
            <a:r>
              <a:rPr lang="en-US" sz="1100" kern="3000" spc="30" dirty="0">
                <a:solidFill>
                  <a:schemeClr val="tx1">
                    <a:lumMod val="85000"/>
                    <a:lumOff val="15000"/>
                  </a:schemeClr>
                </a:solidFill>
                <a:latin typeface="Liberation Sans" panose="020B0604020202020204" pitchFamily="34" charset="0"/>
              </a:rPr>
              <a:t> in </a:t>
            </a:r>
            <a:r>
              <a:rPr lang="en-US" sz="1100" kern="3000" spc="30" dirty="0" err="1">
                <a:solidFill>
                  <a:schemeClr val="tx1">
                    <a:lumMod val="85000"/>
                    <a:lumOff val="15000"/>
                  </a:schemeClr>
                </a:solidFill>
                <a:latin typeface="Liberation Sans" panose="020B0604020202020204" pitchFamily="34" charset="0"/>
              </a:rPr>
              <a:t>faucibus</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orci</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et </a:t>
            </a:r>
            <a:r>
              <a:rPr lang="en-US" sz="1100" kern="3000" spc="30" dirty="0" err="1">
                <a:solidFill>
                  <a:schemeClr val="tx1">
                    <a:lumMod val="85000"/>
                    <a:lumOff val="15000"/>
                  </a:schemeClr>
                </a:solidFill>
                <a:latin typeface="Liberation Sans" panose="020B0604020202020204" pitchFamily="34" charset="0"/>
              </a:rPr>
              <a:t>ultricesposuere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cubilia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Curae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Etiam</a:t>
            </a:r>
            <a:r>
              <a:rPr lang="en-US" sz="1100" kern="3000" spc="30" dirty="0">
                <a:solidFill>
                  <a:schemeClr val="tx1">
                    <a:lumMod val="85000"/>
                    <a:lumOff val="15000"/>
                  </a:schemeClr>
                </a:solidFill>
                <a:latin typeface="Liberation Sans" panose="020B0604020202020204" pitchFamily="34" charset="0"/>
              </a:rPr>
              <a:t> mi </a:t>
            </a:r>
            <a:r>
              <a:rPr lang="en-US" sz="1100" kern="3000" spc="30" dirty="0" err="1">
                <a:solidFill>
                  <a:schemeClr val="tx1">
                    <a:lumMod val="85000"/>
                    <a:lumOff val="15000"/>
                  </a:schemeClr>
                </a:solidFill>
                <a:latin typeface="Liberation Sans" panose="020B0604020202020204" pitchFamily="34" charset="0"/>
              </a:rPr>
              <a:t>lorem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vitae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a:t>
            </a:r>
            <a:r>
              <a:rPr lang="en-US" sz="1100" kern="3000" spc="30" dirty="0" smtClean="0">
                <a:solidFill>
                  <a:schemeClr val="tx1">
                    <a:lumMod val="85000"/>
                    <a:lumOff val="15000"/>
                  </a:schemeClr>
                </a:solidFill>
                <a:latin typeface="Liberation Sans" panose="020B0604020202020204" pitchFamily="34" charset="0"/>
              </a:rPr>
              <a:t>.</a:t>
            </a:r>
            <a:endParaRPr lang="en-US" sz="1100" i="1" kern="3000" spc="30" dirty="0">
              <a:solidFill>
                <a:schemeClr val="tx1">
                  <a:lumMod val="85000"/>
                  <a:lumOff val="15000"/>
                </a:schemeClr>
              </a:solidFill>
              <a:latin typeface="Liberation Sans" panose="020B0604020202020204" pitchFamily="34" charset="0"/>
            </a:endParaRPr>
          </a:p>
        </p:txBody>
      </p:sp>
      <p:sp>
        <p:nvSpPr>
          <p:cNvPr id="32" name="TextBox 31"/>
          <p:cNvSpPr txBox="1"/>
          <p:nvPr/>
        </p:nvSpPr>
        <p:spPr>
          <a:xfrm>
            <a:off x="499268" y="5129112"/>
            <a:ext cx="2747868" cy="523220"/>
          </a:xfrm>
          <a:prstGeom prst="rect">
            <a:avLst/>
          </a:prstGeom>
          <a:noFill/>
          <a:effectLst/>
        </p:spPr>
        <p:txBody>
          <a:bodyPr wrap="none" rtlCol="0">
            <a:spAutoFit/>
          </a:bodyPr>
          <a:lstStyle/>
          <a:p>
            <a:r>
              <a:rPr lang="en-US" sz="2800" i="1" kern="3000" spc="-300" dirty="0" smtClean="0">
                <a:solidFill>
                  <a:schemeClr val="tx1">
                    <a:lumMod val="85000"/>
                    <a:lumOff val="15000"/>
                  </a:schemeClr>
                </a:solidFill>
                <a:latin typeface="Bodoni MT" panose="02070603080606020203" pitchFamily="18" charset="0"/>
              </a:rPr>
              <a:t>ABOUT PROJECT</a:t>
            </a:r>
            <a:endParaRPr lang="en-US" sz="2800" i="1" kern="3000" spc="-300" dirty="0">
              <a:solidFill>
                <a:schemeClr val="tx1">
                  <a:lumMod val="85000"/>
                  <a:lumOff val="15000"/>
                </a:schemeClr>
              </a:solidFill>
              <a:latin typeface="Bodoni MT" panose="02070603080606020203" pitchFamily="18" charset="0"/>
            </a:endParaRPr>
          </a:p>
        </p:txBody>
      </p:sp>
      <p:graphicFrame>
        <p:nvGraphicFramePr>
          <p:cNvPr id="39" name="Chart 38"/>
          <p:cNvGraphicFramePr/>
          <p:nvPr/>
        </p:nvGraphicFramePr>
        <p:xfrm>
          <a:off x="381284" y="1676400"/>
          <a:ext cx="5459077" cy="3397045"/>
        </p:xfrm>
        <a:graphic>
          <a:graphicData uri="http://schemas.openxmlformats.org/drawingml/2006/chart">
            <c:chart xmlns:c="http://schemas.openxmlformats.org/drawingml/2006/chart" xmlns:r="http://schemas.openxmlformats.org/officeDocument/2006/relationships" r:id="rId1"/>
          </a:graphicData>
        </a:graphic>
      </p:graphicFrame>
      <p:sp>
        <p:nvSpPr>
          <p:cNvPr id="40" name="TextBox 39"/>
          <p:cNvSpPr txBox="1"/>
          <p:nvPr/>
        </p:nvSpPr>
        <p:spPr>
          <a:xfrm>
            <a:off x="6166546" y="4933055"/>
            <a:ext cx="1659429" cy="400110"/>
          </a:xfrm>
          <a:prstGeom prst="rect">
            <a:avLst/>
          </a:prstGeom>
          <a:noFill/>
        </p:spPr>
        <p:txBody>
          <a:bodyPr wrap="none" rtlCol="0">
            <a:spAutoFit/>
          </a:bodyPr>
          <a:lstStyle/>
          <a:p>
            <a:r>
              <a:rPr lang="en-US" sz="2000" dirty="0" smtClean="0">
                <a:solidFill>
                  <a:schemeClr val="tx1">
                    <a:lumMod val="85000"/>
                    <a:lumOff val="15000"/>
                  </a:schemeClr>
                </a:solidFill>
                <a:latin typeface="Bodoni MT" panose="02070603080606020203" pitchFamily="18" charset="0"/>
              </a:rPr>
              <a:t>REAL-TIME</a:t>
            </a:r>
            <a:endParaRPr lang="en-US" sz="2000" dirty="0">
              <a:solidFill>
                <a:schemeClr val="tx1">
                  <a:lumMod val="85000"/>
                  <a:lumOff val="15000"/>
                </a:schemeClr>
              </a:solidFill>
              <a:latin typeface="Bodoni MT" panose="02070603080606020203" pitchFamily="18" charset="0"/>
            </a:endParaRPr>
          </a:p>
        </p:txBody>
      </p:sp>
      <p:sp>
        <p:nvSpPr>
          <p:cNvPr id="41" name="Rectangle 40"/>
          <p:cNvSpPr/>
          <p:nvPr/>
        </p:nvSpPr>
        <p:spPr>
          <a:xfrm>
            <a:off x="6166546" y="5264244"/>
            <a:ext cx="2828926" cy="1107996"/>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42" name="TextBox 41"/>
          <p:cNvSpPr txBox="1"/>
          <p:nvPr/>
        </p:nvSpPr>
        <p:spPr>
          <a:xfrm>
            <a:off x="9159800" y="4933055"/>
            <a:ext cx="1880643" cy="400110"/>
          </a:xfrm>
          <a:prstGeom prst="rect">
            <a:avLst/>
          </a:prstGeom>
          <a:noFill/>
        </p:spPr>
        <p:txBody>
          <a:bodyPr wrap="none" rtlCol="0">
            <a:spAutoFit/>
          </a:bodyPr>
          <a:lstStyle/>
          <a:p>
            <a:r>
              <a:rPr lang="en-US" sz="2000" dirty="0" smtClean="0">
                <a:solidFill>
                  <a:schemeClr val="tx1">
                    <a:lumMod val="85000"/>
                    <a:lumOff val="15000"/>
                  </a:schemeClr>
                </a:solidFill>
                <a:latin typeface="Bodoni MT" panose="02070603080606020203" pitchFamily="18" charset="0"/>
              </a:rPr>
              <a:t>EXPRESSION</a:t>
            </a:r>
            <a:endParaRPr lang="en-US" sz="2000" dirty="0">
              <a:solidFill>
                <a:schemeClr val="tx1">
                  <a:lumMod val="85000"/>
                  <a:lumOff val="15000"/>
                </a:schemeClr>
              </a:solidFill>
              <a:latin typeface="Bodoni MT" panose="02070603080606020203" pitchFamily="18" charset="0"/>
            </a:endParaRPr>
          </a:p>
        </p:txBody>
      </p:sp>
      <p:sp>
        <p:nvSpPr>
          <p:cNvPr id="51" name="Rectangle 50"/>
          <p:cNvSpPr/>
          <p:nvPr/>
        </p:nvSpPr>
        <p:spPr>
          <a:xfrm>
            <a:off x="9159800" y="5264244"/>
            <a:ext cx="2828926" cy="1107996"/>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52" name="TextBox 51"/>
          <p:cNvSpPr txBox="1"/>
          <p:nvPr/>
        </p:nvSpPr>
        <p:spPr>
          <a:xfrm>
            <a:off x="6166546" y="1982191"/>
            <a:ext cx="1659429" cy="400110"/>
          </a:xfrm>
          <a:prstGeom prst="rect">
            <a:avLst/>
          </a:prstGeom>
          <a:noFill/>
        </p:spPr>
        <p:txBody>
          <a:bodyPr wrap="none" rtlCol="0">
            <a:spAutoFit/>
          </a:bodyPr>
          <a:lstStyle/>
          <a:p>
            <a:r>
              <a:rPr lang="en-US" sz="2000" dirty="0" smtClean="0">
                <a:solidFill>
                  <a:schemeClr val="tx1">
                    <a:lumMod val="85000"/>
                    <a:lumOff val="15000"/>
                  </a:schemeClr>
                </a:solidFill>
                <a:latin typeface="Bodoni MT" panose="02070603080606020203" pitchFamily="18" charset="0"/>
              </a:rPr>
              <a:t>REAL-TIME</a:t>
            </a:r>
            <a:endParaRPr lang="en-US" sz="2000" dirty="0">
              <a:solidFill>
                <a:schemeClr val="tx1">
                  <a:lumMod val="85000"/>
                  <a:lumOff val="15000"/>
                </a:schemeClr>
              </a:solidFill>
              <a:latin typeface="Bodoni MT" panose="02070603080606020203" pitchFamily="18" charset="0"/>
            </a:endParaRPr>
          </a:p>
        </p:txBody>
      </p:sp>
      <p:sp>
        <p:nvSpPr>
          <p:cNvPr id="59" name="Rectangle 58"/>
          <p:cNvSpPr/>
          <p:nvPr/>
        </p:nvSpPr>
        <p:spPr>
          <a:xfrm>
            <a:off x="6166546" y="2313380"/>
            <a:ext cx="2828926" cy="1107996"/>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60" name="TextBox 59"/>
          <p:cNvSpPr txBox="1"/>
          <p:nvPr/>
        </p:nvSpPr>
        <p:spPr>
          <a:xfrm>
            <a:off x="9159800" y="1982191"/>
            <a:ext cx="1163780" cy="400110"/>
          </a:xfrm>
          <a:prstGeom prst="rect">
            <a:avLst/>
          </a:prstGeom>
          <a:noFill/>
        </p:spPr>
        <p:txBody>
          <a:bodyPr wrap="none" rtlCol="0">
            <a:spAutoFit/>
          </a:bodyPr>
          <a:lstStyle/>
          <a:p>
            <a:r>
              <a:rPr lang="en-US" sz="2000" dirty="0" smtClean="0">
                <a:solidFill>
                  <a:schemeClr val="tx1">
                    <a:lumMod val="85000"/>
                    <a:lumOff val="15000"/>
                  </a:schemeClr>
                </a:solidFill>
                <a:latin typeface="Bodoni MT" panose="02070603080606020203" pitchFamily="18" charset="0"/>
              </a:rPr>
              <a:t>PROFIT</a:t>
            </a:r>
            <a:endParaRPr lang="en-US" sz="2000" dirty="0">
              <a:solidFill>
                <a:schemeClr val="tx1">
                  <a:lumMod val="85000"/>
                  <a:lumOff val="15000"/>
                </a:schemeClr>
              </a:solidFill>
              <a:latin typeface="Bodoni MT" panose="02070603080606020203" pitchFamily="18" charset="0"/>
            </a:endParaRPr>
          </a:p>
        </p:txBody>
      </p:sp>
      <p:sp>
        <p:nvSpPr>
          <p:cNvPr id="61" name="Rectangle 60"/>
          <p:cNvSpPr/>
          <p:nvPr/>
        </p:nvSpPr>
        <p:spPr>
          <a:xfrm>
            <a:off x="9159800" y="2313380"/>
            <a:ext cx="2828926" cy="1107996"/>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62" name="Snip Diagonal Corner Rectangle 61"/>
          <p:cNvSpPr/>
          <p:nvPr/>
        </p:nvSpPr>
        <p:spPr>
          <a:xfrm>
            <a:off x="6238864" y="1024087"/>
            <a:ext cx="974051" cy="897816"/>
          </a:xfrm>
          <a:prstGeom prst="snip2DiagRect">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a:solidFill>
                  <a:schemeClr val="bg1"/>
                </a:solidFill>
                <a:latin typeface="Modern Pictograms" pitchFamily="50" charset="0"/>
              </a:rPr>
              <a:t>i</a:t>
            </a:r>
            <a:endParaRPr lang="en-US" sz="5400" b="1" spc="-300" dirty="0">
              <a:latin typeface="Rockwell" panose="02060603020205020403" pitchFamily="18" charset="0"/>
            </a:endParaRPr>
          </a:p>
        </p:txBody>
      </p:sp>
      <p:sp>
        <p:nvSpPr>
          <p:cNvPr id="63" name="Snip Diagonal Corner Rectangle 62"/>
          <p:cNvSpPr/>
          <p:nvPr/>
        </p:nvSpPr>
        <p:spPr>
          <a:xfrm>
            <a:off x="9242128" y="1024087"/>
            <a:ext cx="974051" cy="897816"/>
          </a:xfrm>
          <a:prstGeom prst="snip2DiagRect">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solidFill>
                  <a:schemeClr val="bg1"/>
                </a:solidFill>
                <a:latin typeface="Modern Pictograms" pitchFamily="50" charset="0"/>
              </a:rPr>
              <a:t>$</a:t>
            </a:r>
            <a:endParaRPr lang="en-US" sz="5400" b="1" spc="-300" dirty="0">
              <a:latin typeface="Rockwell" panose="02060603020205020403" pitchFamily="18" charset="0"/>
            </a:endParaRPr>
          </a:p>
        </p:txBody>
      </p:sp>
      <p:sp>
        <p:nvSpPr>
          <p:cNvPr id="64" name="Snip Diagonal Corner Rectangle 63"/>
          <p:cNvSpPr/>
          <p:nvPr/>
        </p:nvSpPr>
        <p:spPr>
          <a:xfrm>
            <a:off x="6238864" y="3974951"/>
            <a:ext cx="974051" cy="897816"/>
          </a:xfrm>
          <a:prstGeom prst="snip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solidFill>
                  <a:schemeClr val="bg1"/>
                </a:solidFill>
                <a:latin typeface="Modern Pictograms" pitchFamily="50" charset="0"/>
              </a:rPr>
              <a:t>g</a:t>
            </a:r>
            <a:endParaRPr lang="en-US" sz="5400" b="1" spc="-300" dirty="0">
              <a:latin typeface="Rockwell" panose="02060603020205020403" pitchFamily="18" charset="0"/>
            </a:endParaRPr>
          </a:p>
        </p:txBody>
      </p:sp>
      <p:sp>
        <p:nvSpPr>
          <p:cNvPr id="65" name="Snip Diagonal Corner Rectangle 64"/>
          <p:cNvSpPr/>
          <p:nvPr/>
        </p:nvSpPr>
        <p:spPr>
          <a:xfrm>
            <a:off x="9242128" y="3974951"/>
            <a:ext cx="974051" cy="897816"/>
          </a:xfrm>
          <a:prstGeom prst="snip2DiagRect">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solidFill>
                  <a:schemeClr val="bg1"/>
                </a:solidFill>
                <a:latin typeface="Modern Pictograms" pitchFamily="50" charset="0"/>
              </a:rPr>
              <a:t>)</a:t>
            </a:r>
            <a:endParaRPr lang="en-US" sz="5400" b="1" spc="-300" dirty="0">
              <a:latin typeface="Rockwell" panose="02060603020205020403" pitchFamily="18" charset="0"/>
            </a:endParaRPr>
          </a:p>
        </p:txBody>
      </p:sp>
      <p:sp>
        <p:nvSpPr>
          <p:cNvPr id="66" name="TextBox 65"/>
          <p:cNvSpPr txBox="1"/>
          <p:nvPr/>
        </p:nvSpPr>
        <p:spPr>
          <a:xfrm>
            <a:off x="400334" y="350702"/>
            <a:ext cx="1594539"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anose="02040503050406030204" pitchFamily="18" charset="0"/>
              </a:rPr>
              <a:t>The four graphs</a:t>
            </a:r>
            <a:endParaRPr lang="en-US" sz="2000" i="1" spc="-150" dirty="0">
              <a:solidFill>
                <a:schemeClr val="tx1">
                  <a:lumMod val="85000"/>
                  <a:lumOff val="15000"/>
                </a:schemeClr>
              </a:solidFill>
              <a:latin typeface="Cambria" panose="02040503050406030204"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750" fill="hold"/>
                                        <p:tgtEl>
                                          <p:spTgt spid="66"/>
                                        </p:tgtEl>
                                        <p:attrNameLst>
                                          <p:attrName>ppt_x</p:attrName>
                                        </p:attrNameLst>
                                      </p:cBhvr>
                                      <p:tavLst>
                                        <p:tav tm="0">
                                          <p:val>
                                            <p:strVal val="0-#ppt_w/2"/>
                                          </p:val>
                                        </p:tav>
                                        <p:tav tm="100000">
                                          <p:val>
                                            <p:strVal val="#ppt_x"/>
                                          </p:val>
                                        </p:tav>
                                      </p:tavLst>
                                    </p:anim>
                                    <p:anim calcmode="lin" valueType="num">
                                      <p:cBhvr additive="base">
                                        <p:cTn id="8" dur="750" fill="hold"/>
                                        <p:tgtEl>
                                          <p:spTgt spid="6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750" fill="hold"/>
                                        <p:tgtEl>
                                          <p:spTgt spid="43"/>
                                        </p:tgtEl>
                                        <p:attrNameLst>
                                          <p:attrName>ppt_x</p:attrName>
                                        </p:attrNameLst>
                                      </p:cBhvr>
                                      <p:tavLst>
                                        <p:tav tm="0">
                                          <p:val>
                                            <p:strVal val="0-#ppt_w/2"/>
                                          </p:val>
                                        </p:tav>
                                        <p:tav tm="100000">
                                          <p:val>
                                            <p:strVal val="#ppt_x"/>
                                          </p:val>
                                        </p:tav>
                                      </p:tavLst>
                                    </p:anim>
                                    <p:anim calcmode="lin" valueType="num">
                                      <p:cBhvr additive="base">
                                        <p:cTn id="12" dur="75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9">
                                            <p:graphicEl>
                                              <a:chart seriesIdx="-3" categoryIdx="-3" bldStep="gridLegend"/>
                                            </p:graphicEl>
                                          </p:spTgt>
                                        </p:tgtEl>
                                        <p:attrNameLst>
                                          <p:attrName>style.visibility</p:attrName>
                                        </p:attrNameLst>
                                      </p:cBhvr>
                                      <p:to>
                                        <p:strVal val="visible"/>
                                      </p:to>
                                    </p:set>
                                    <p:animEffect transition="in" filter="wipe(down)">
                                      <p:cBhvr>
                                        <p:cTn id="16" dur="500"/>
                                        <p:tgtEl>
                                          <p:spTgt spid="39">
                                            <p:graphicEl>
                                              <a:chart seriesIdx="-3" categoryIdx="-3" bldStep="gridLegend"/>
                                            </p:graphicEl>
                                          </p:spTgt>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39">
                                            <p:graphicEl>
                                              <a:chart seriesIdx="0" categoryIdx="-4" bldStep="series"/>
                                            </p:graphicEl>
                                          </p:spTgt>
                                        </p:tgtEl>
                                        <p:attrNameLst>
                                          <p:attrName>style.visibility</p:attrName>
                                        </p:attrNameLst>
                                      </p:cBhvr>
                                      <p:to>
                                        <p:strVal val="visible"/>
                                      </p:to>
                                    </p:set>
                                    <p:animEffect transition="in" filter="wipe(down)">
                                      <p:cBhvr>
                                        <p:cTn id="20" dur="500"/>
                                        <p:tgtEl>
                                          <p:spTgt spid="39">
                                            <p:graphicEl>
                                              <a:chart seriesIdx="0" categoryIdx="-4" bldStep="series"/>
                                            </p:graphicEl>
                                          </p:spTgt>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39">
                                            <p:graphicEl>
                                              <a:chart seriesIdx="1" categoryIdx="-4" bldStep="series"/>
                                            </p:graphicEl>
                                          </p:spTgt>
                                        </p:tgtEl>
                                        <p:attrNameLst>
                                          <p:attrName>style.visibility</p:attrName>
                                        </p:attrNameLst>
                                      </p:cBhvr>
                                      <p:to>
                                        <p:strVal val="visible"/>
                                      </p:to>
                                    </p:set>
                                    <p:animEffect transition="in" filter="wipe(down)">
                                      <p:cBhvr>
                                        <p:cTn id="24" dur="500"/>
                                        <p:tgtEl>
                                          <p:spTgt spid="39">
                                            <p:graphicEl>
                                              <a:chart seriesIdx="1" categoryIdx="-4" bldStep="series"/>
                                            </p:graphicEl>
                                          </p:spTgt>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39">
                                            <p:graphicEl>
                                              <a:chart seriesIdx="2" categoryIdx="-4" bldStep="series"/>
                                            </p:graphicEl>
                                          </p:spTgt>
                                        </p:tgtEl>
                                        <p:attrNameLst>
                                          <p:attrName>style.visibility</p:attrName>
                                        </p:attrNameLst>
                                      </p:cBhvr>
                                      <p:to>
                                        <p:strVal val="visible"/>
                                      </p:to>
                                    </p:set>
                                    <p:animEffect transition="in" filter="wipe(down)">
                                      <p:cBhvr>
                                        <p:cTn id="28" dur="500"/>
                                        <p:tgtEl>
                                          <p:spTgt spid="39">
                                            <p:graphicEl>
                                              <a:chart seriesIdx="2" categoryIdx="-4" bldStep="series"/>
                                            </p:graphicEl>
                                          </p:spTgt>
                                        </p:tgtEl>
                                      </p:cBhvr>
                                    </p:animEffect>
                                  </p:childTnLst>
                                </p:cTn>
                              </p:par>
                            </p:childTnLst>
                          </p:cTn>
                        </p:par>
                        <p:par>
                          <p:cTn id="29" fill="hold">
                            <p:stCondLst>
                              <p:cond delay="3000"/>
                            </p:stCondLst>
                            <p:childTnLst>
                              <p:par>
                                <p:cTn id="30" presetID="2" presetClass="entr" presetSubtype="4" decel="100000"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750" fill="hold"/>
                                        <p:tgtEl>
                                          <p:spTgt spid="32"/>
                                        </p:tgtEl>
                                        <p:attrNameLst>
                                          <p:attrName>ppt_x</p:attrName>
                                        </p:attrNameLst>
                                      </p:cBhvr>
                                      <p:tavLst>
                                        <p:tav tm="0">
                                          <p:val>
                                            <p:strVal val="#ppt_x"/>
                                          </p:val>
                                        </p:tav>
                                        <p:tav tm="100000">
                                          <p:val>
                                            <p:strVal val="#ppt_x"/>
                                          </p:val>
                                        </p:tav>
                                      </p:tavLst>
                                    </p:anim>
                                    <p:anim calcmode="lin" valueType="num">
                                      <p:cBhvr additive="base">
                                        <p:cTn id="33" dur="75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4000"/>
                            </p:stCondLst>
                            <p:childTnLst>
                              <p:par>
                                <p:cTn id="35" presetID="2" presetClass="entr" presetSubtype="4" decel="10000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750" fill="hold"/>
                                        <p:tgtEl>
                                          <p:spTgt spid="30"/>
                                        </p:tgtEl>
                                        <p:attrNameLst>
                                          <p:attrName>ppt_x</p:attrName>
                                        </p:attrNameLst>
                                      </p:cBhvr>
                                      <p:tavLst>
                                        <p:tav tm="0">
                                          <p:val>
                                            <p:strVal val="#ppt_x"/>
                                          </p:val>
                                        </p:tav>
                                        <p:tav tm="100000">
                                          <p:val>
                                            <p:strVal val="#ppt_x"/>
                                          </p:val>
                                        </p:tav>
                                      </p:tavLst>
                                    </p:anim>
                                    <p:anim calcmode="lin" valueType="num">
                                      <p:cBhvr additive="base">
                                        <p:cTn id="38" dur="750" fill="hold"/>
                                        <p:tgtEl>
                                          <p:spTgt spid="30"/>
                                        </p:tgtEl>
                                        <p:attrNameLst>
                                          <p:attrName>ppt_y</p:attrName>
                                        </p:attrNameLst>
                                      </p:cBhvr>
                                      <p:tavLst>
                                        <p:tav tm="0">
                                          <p:val>
                                            <p:strVal val="1+#ppt_h/2"/>
                                          </p:val>
                                        </p:tav>
                                        <p:tav tm="100000">
                                          <p:val>
                                            <p:strVal val="#ppt_y"/>
                                          </p:val>
                                        </p:tav>
                                      </p:tavLst>
                                    </p:anim>
                                  </p:childTnLst>
                                </p:cTn>
                              </p:par>
                            </p:childTnLst>
                          </p:cTn>
                        </p:par>
                        <p:par>
                          <p:cTn id="39" fill="hold">
                            <p:stCondLst>
                              <p:cond delay="5000"/>
                            </p:stCondLst>
                            <p:childTnLst>
                              <p:par>
                                <p:cTn id="40" presetID="2" presetClass="entr" presetSubtype="4" decel="100000"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cBhvr additive="base">
                                        <p:cTn id="42" dur="750" fill="hold"/>
                                        <p:tgtEl>
                                          <p:spTgt spid="62"/>
                                        </p:tgtEl>
                                        <p:attrNameLst>
                                          <p:attrName>ppt_x</p:attrName>
                                        </p:attrNameLst>
                                      </p:cBhvr>
                                      <p:tavLst>
                                        <p:tav tm="0">
                                          <p:val>
                                            <p:strVal val="#ppt_x"/>
                                          </p:val>
                                        </p:tav>
                                        <p:tav tm="100000">
                                          <p:val>
                                            <p:strVal val="#ppt_x"/>
                                          </p:val>
                                        </p:tav>
                                      </p:tavLst>
                                    </p:anim>
                                    <p:anim calcmode="lin" valueType="num">
                                      <p:cBhvr additive="base">
                                        <p:cTn id="43" dur="750" fill="hold"/>
                                        <p:tgtEl>
                                          <p:spTgt spid="62"/>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25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750" fill="hold"/>
                                        <p:tgtEl>
                                          <p:spTgt spid="52"/>
                                        </p:tgtEl>
                                        <p:attrNameLst>
                                          <p:attrName>ppt_x</p:attrName>
                                        </p:attrNameLst>
                                      </p:cBhvr>
                                      <p:tavLst>
                                        <p:tav tm="0">
                                          <p:val>
                                            <p:strVal val="#ppt_x"/>
                                          </p:val>
                                        </p:tav>
                                        <p:tav tm="100000">
                                          <p:val>
                                            <p:strVal val="#ppt_x"/>
                                          </p:val>
                                        </p:tav>
                                      </p:tavLst>
                                    </p:anim>
                                    <p:anim calcmode="lin" valueType="num">
                                      <p:cBhvr additive="base">
                                        <p:cTn id="47" dur="750" fill="hold"/>
                                        <p:tgtEl>
                                          <p:spTgt spid="52"/>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500"/>
                                  </p:stCondLst>
                                  <p:childTnLst>
                                    <p:set>
                                      <p:cBhvr>
                                        <p:cTn id="49" dur="1" fill="hold">
                                          <p:stCondLst>
                                            <p:cond delay="0"/>
                                          </p:stCondLst>
                                        </p:cTn>
                                        <p:tgtEl>
                                          <p:spTgt spid="59"/>
                                        </p:tgtEl>
                                        <p:attrNameLst>
                                          <p:attrName>style.visibility</p:attrName>
                                        </p:attrNameLst>
                                      </p:cBhvr>
                                      <p:to>
                                        <p:strVal val="visible"/>
                                      </p:to>
                                    </p:set>
                                    <p:anim calcmode="lin" valueType="num">
                                      <p:cBhvr additive="base">
                                        <p:cTn id="50" dur="750" fill="hold"/>
                                        <p:tgtEl>
                                          <p:spTgt spid="59"/>
                                        </p:tgtEl>
                                        <p:attrNameLst>
                                          <p:attrName>ppt_x</p:attrName>
                                        </p:attrNameLst>
                                      </p:cBhvr>
                                      <p:tavLst>
                                        <p:tav tm="0">
                                          <p:val>
                                            <p:strVal val="#ppt_x"/>
                                          </p:val>
                                        </p:tav>
                                        <p:tav tm="100000">
                                          <p:val>
                                            <p:strVal val="#ppt_x"/>
                                          </p:val>
                                        </p:tav>
                                      </p:tavLst>
                                    </p:anim>
                                    <p:anim calcmode="lin" valueType="num">
                                      <p:cBhvr additive="base">
                                        <p:cTn id="51" dur="750" fill="hold"/>
                                        <p:tgtEl>
                                          <p:spTgt spid="59"/>
                                        </p:tgtEl>
                                        <p:attrNameLst>
                                          <p:attrName>ppt_y</p:attrName>
                                        </p:attrNameLst>
                                      </p:cBhvr>
                                      <p:tavLst>
                                        <p:tav tm="0">
                                          <p:val>
                                            <p:strVal val="1+#ppt_h/2"/>
                                          </p:val>
                                        </p:tav>
                                        <p:tav tm="100000">
                                          <p:val>
                                            <p:strVal val="#ppt_y"/>
                                          </p:val>
                                        </p:tav>
                                      </p:tavLst>
                                    </p:anim>
                                  </p:childTnLst>
                                </p:cTn>
                              </p:par>
                            </p:childTnLst>
                          </p:cTn>
                        </p:par>
                        <p:par>
                          <p:cTn id="52" fill="hold">
                            <p:stCondLst>
                              <p:cond delay="6000"/>
                            </p:stCondLst>
                            <p:childTnLst>
                              <p:par>
                                <p:cTn id="53" presetID="2" presetClass="entr" presetSubtype="4" decel="100000"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750" fill="hold"/>
                                        <p:tgtEl>
                                          <p:spTgt spid="63"/>
                                        </p:tgtEl>
                                        <p:attrNameLst>
                                          <p:attrName>ppt_x</p:attrName>
                                        </p:attrNameLst>
                                      </p:cBhvr>
                                      <p:tavLst>
                                        <p:tav tm="0">
                                          <p:val>
                                            <p:strVal val="#ppt_x"/>
                                          </p:val>
                                        </p:tav>
                                        <p:tav tm="100000">
                                          <p:val>
                                            <p:strVal val="#ppt_x"/>
                                          </p:val>
                                        </p:tav>
                                      </p:tavLst>
                                    </p:anim>
                                    <p:anim calcmode="lin" valueType="num">
                                      <p:cBhvr additive="base">
                                        <p:cTn id="56" dur="750" fill="hold"/>
                                        <p:tgtEl>
                                          <p:spTgt spid="63"/>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750" fill="hold"/>
                                        <p:tgtEl>
                                          <p:spTgt spid="60"/>
                                        </p:tgtEl>
                                        <p:attrNameLst>
                                          <p:attrName>ppt_x</p:attrName>
                                        </p:attrNameLst>
                                      </p:cBhvr>
                                      <p:tavLst>
                                        <p:tav tm="0">
                                          <p:val>
                                            <p:strVal val="#ppt_x"/>
                                          </p:val>
                                        </p:tav>
                                        <p:tav tm="100000">
                                          <p:val>
                                            <p:strVal val="#ppt_x"/>
                                          </p:val>
                                        </p:tav>
                                      </p:tavLst>
                                    </p:anim>
                                    <p:anim calcmode="lin" valueType="num">
                                      <p:cBhvr additive="base">
                                        <p:cTn id="60" dur="750" fill="hold"/>
                                        <p:tgtEl>
                                          <p:spTgt spid="60"/>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50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750" fill="hold"/>
                                        <p:tgtEl>
                                          <p:spTgt spid="61"/>
                                        </p:tgtEl>
                                        <p:attrNameLst>
                                          <p:attrName>ppt_x</p:attrName>
                                        </p:attrNameLst>
                                      </p:cBhvr>
                                      <p:tavLst>
                                        <p:tav tm="0">
                                          <p:val>
                                            <p:strVal val="#ppt_x"/>
                                          </p:val>
                                        </p:tav>
                                        <p:tav tm="100000">
                                          <p:val>
                                            <p:strVal val="#ppt_x"/>
                                          </p:val>
                                        </p:tav>
                                      </p:tavLst>
                                    </p:anim>
                                    <p:anim calcmode="lin" valueType="num">
                                      <p:cBhvr additive="base">
                                        <p:cTn id="64" dur="750" fill="hold"/>
                                        <p:tgtEl>
                                          <p:spTgt spid="61"/>
                                        </p:tgtEl>
                                        <p:attrNameLst>
                                          <p:attrName>ppt_y</p:attrName>
                                        </p:attrNameLst>
                                      </p:cBhvr>
                                      <p:tavLst>
                                        <p:tav tm="0">
                                          <p:val>
                                            <p:strVal val="1+#ppt_h/2"/>
                                          </p:val>
                                        </p:tav>
                                        <p:tav tm="100000">
                                          <p:val>
                                            <p:strVal val="#ppt_y"/>
                                          </p:val>
                                        </p:tav>
                                      </p:tavLst>
                                    </p:anim>
                                  </p:childTnLst>
                                </p:cTn>
                              </p:par>
                            </p:childTnLst>
                          </p:cTn>
                        </p:par>
                        <p:par>
                          <p:cTn id="65" fill="hold">
                            <p:stCondLst>
                              <p:cond delay="7000"/>
                            </p:stCondLst>
                            <p:childTnLst>
                              <p:par>
                                <p:cTn id="66" presetID="2" presetClass="entr" presetSubtype="4" decel="100000"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750" fill="hold"/>
                                        <p:tgtEl>
                                          <p:spTgt spid="64"/>
                                        </p:tgtEl>
                                        <p:attrNameLst>
                                          <p:attrName>ppt_x</p:attrName>
                                        </p:attrNameLst>
                                      </p:cBhvr>
                                      <p:tavLst>
                                        <p:tav tm="0">
                                          <p:val>
                                            <p:strVal val="#ppt_x"/>
                                          </p:val>
                                        </p:tav>
                                        <p:tav tm="100000">
                                          <p:val>
                                            <p:strVal val="#ppt_x"/>
                                          </p:val>
                                        </p:tav>
                                      </p:tavLst>
                                    </p:anim>
                                    <p:anim calcmode="lin" valueType="num">
                                      <p:cBhvr additive="base">
                                        <p:cTn id="69" dur="750" fill="hold"/>
                                        <p:tgtEl>
                                          <p:spTgt spid="64"/>
                                        </p:tgtEl>
                                        <p:attrNameLst>
                                          <p:attrName>ppt_y</p:attrName>
                                        </p:attrNameLst>
                                      </p:cBhvr>
                                      <p:tavLst>
                                        <p:tav tm="0">
                                          <p:val>
                                            <p:strVal val="1+#ppt_h/2"/>
                                          </p:val>
                                        </p:tav>
                                        <p:tav tm="100000">
                                          <p:val>
                                            <p:strVal val="#ppt_y"/>
                                          </p:val>
                                        </p:tav>
                                      </p:tavLst>
                                    </p:anim>
                                  </p:childTnLst>
                                </p:cTn>
                              </p:par>
                              <p:par>
                                <p:cTn id="70" presetID="2" presetClass="entr" presetSubtype="4" decel="100000" fill="hold" grpId="0" nodeType="withEffect">
                                  <p:stCondLst>
                                    <p:cond delay="25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750" fill="hold"/>
                                        <p:tgtEl>
                                          <p:spTgt spid="40"/>
                                        </p:tgtEl>
                                        <p:attrNameLst>
                                          <p:attrName>ppt_x</p:attrName>
                                        </p:attrNameLst>
                                      </p:cBhvr>
                                      <p:tavLst>
                                        <p:tav tm="0">
                                          <p:val>
                                            <p:strVal val="#ppt_x"/>
                                          </p:val>
                                        </p:tav>
                                        <p:tav tm="100000">
                                          <p:val>
                                            <p:strVal val="#ppt_x"/>
                                          </p:val>
                                        </p:tav>
                                      </p:tavLst>
                                    </p:anim>
                                    <p:anim calcmode="lin" valueType="num">
                                      <p:cBhvr additive="base">
                                        <p:cTn id="73" dur="750" fill="hold"/>
                                        <p:tgtEl>
                                          <p:spTgt spid="40"/>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500"/>
                                  </p:stCondLst>
                                  <p:childTnLst>
                                    <p:set>
                                      <p:cBhvr>
                                        <p:cTn id="75" dur="1" fill="hold">
                                          <p:stCondLst>
                                            <p:cond delay="0"/>
                                          </p:stCondLst>
                                        </p:cTn>
                                        <p:tgtEl>
                                          <p:spTgt spid="41"/>
                                        </p:tgtEl>
                                        <p:attrNameLst>
                                          <p:attrName>style.visibility</p:attrName>
                                        </p:attrNameLst>
                                      </p:cBhvr>
                                      <p:to>
                                        <p:strVal val="visible"/>
                                      </p:to>
                                    </p:set>
                                    <p:anim calcmode="lin" valueType="num">
                                      <p:cBhvr additive="base">
                                        <p:cTn id="76" dur="750" fill="hold"/>
                                        <p:tgtEl>
                                          <p:spTgt spid="41"/>
                                        </p:tgtEl>
                                        <p:attrNameLst>
                                          <p:attrName>ppt_x</p:attrName>
                                        </p:attrNameLst>
                                      </p:cBhvr>
                                      <p:tavLst>
                                        <p:tav tm="0">
                                          <p:val>
                                            <p:strVal val="#ppt_x"/>
                                          </p:val>
                                        </p:tav>
                                        <p:tav tm="100000">
                                          <p:val>
                                            <p:strVal val="#ppt_x"/>
                                          </p:val>
                                        </p:tav>
                                      </p:tavLst>
                                    </p:anim>
                                    <p:anim calcmode="lin" valueType="num">
                                      <p:cBhvr additive="base">
                                        <p:cTn id="77" dur="750" fill="hold"/>
                                        <p:tgtEl>
                                          <p:spTgt spid="41"/>
                                        </p:tgtEl>
                                        <p:attrNameLst>
                                          <p:attrName>ppt_y</p:attrName>
                                        </p:attrNameLst>
                                      </p:cBhvr>
                                      <p:tavLst>
                                        <p:tav tm="0">
                                          <p:val>
                                            <p:strVal val="1+#ppt_h/2"/>
                                          </p:val>
                                        </p:tav>
                                        <p:tav tm="100000">
                                          <p:val>
                                            <p:strVal val="#ppt_y"/>
                                          </p:val>
                                        </p:tav>
                                      </p:tavLst>
                                    </p:anim>
                                  </p:childTnLst>
                                </p:cTn>
                              </p:par>
                            </p:childTnLst>
                          </p:cTn>
                        </p:par>
                        <p:par>
                          <p:cTn id="78" fill="hold">
                            <p:stCondLst>
                              <p:cond delay="8000"/>
                            </p:stCondLst>
                            <p:childTnLst>
                              <p:par>
                                <p:cTn id="79" presetID="2" presetClass="entr" presetSubtype="4" decel="10000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 calcmode="lin" valueType="num">
                                      <p:cBhvr additive="base">
                                        <p:cTn id="81" dur="750" fill="hold"/>
                                        <p:tgtEl>
                                          <p:spTgt spid="65"/>
                                        </p:tgtEl>
                                        <p:attrNameLst>
                                          <p:attrName>ppt_x</p:attrName>
                                        </p:attrNameLst>
                                      </p:cBhvr>
                                      <p:tavLst>
                                        <p:tav tm="0">
                                          <p:val>
                                            <p:strVal val="#ppt_x"/>
                                          </p:val>
                                        </p:tav>
                                        <p:tav tm="100000">
                                          <p:val>
                                            <p:strVal val="#ppt_x"/>
                                          </p:val>
                                        </p:tav>
                                      </p:tavLst>
                                    </p:anim>
                                    <p:anim calcmode="lin" valueType="num">
                                      <p:cBhvr additive="base">
                                        <p:cTn id="82" dur="750" fill="hold"/>
                                        <p:tgtEl>
                                          <p:spTgt spid="65"/>
                                        </p:tgtEl>
                                        <p:attrNameLst>
                                          <p:attrName>ppt_y</p:attrName>
                                        </p:attrNameLst>
                                      </p:cBhvr>
                                      <p:tavLst>
                                        <p:tav tm="0">
                                          <p:val>
                                            <p:strVal val="1+#ppt_h/2"/>
                                          </p:val>
                                        </p:tav>
                                        <p:tav tm="100000">
                                          <p:val>
                                            <p:strVal val="#ppt_y"/>
                                          </p:val>
                                        </p:tav>
                                      </p:tavLst>
                                    </p:anim>
                                  </p:childTnLst>
                                </p:cTn>
                              </p:par>
                              <p:par>
                                <p:cTn id="83" presetID="2" presetClass="entr" presetSubtype="4" decel="100000" fill="hold" grpId="0" nodeType="withEffect">
                                  <p:stCondLst>
                                    <p:cond delay="25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750" fill="hold"/>
                                        <p:tgtEl>
                                          <p:spTgt spid="42"/>
                                        </p:tgtEl>
                                        <p:attrNameLst>
                                          <p:attrName>ppt_x</p:attrName>
                                        </p:attrNameLst>
                                      </p:cBhvr>
                                      <p:tavLst>
                                        <p:tav tm="0">
                                          <p:val>
                                            <p:strVal val="#ppt_x"/>
                                          </p:val>
                                        </p:tav>
                                        <p:tav tm="100000">
                                          <p:val>
                                            <p:strVal val="#ppt_x"/>
                                          </p:val>
                                        </p:tav>
                                      </p:tavLst>
                                    </p:anim>
                                    <p:anim calcmode="lin" valueType="num">
                                      <p:cBhvr additive="base">
                                        <p:cTn id="86" dur="750" fill="hold"/>
                                        <p:tgtEl>
                                          <p:spTgt spid="42"/>
                                        </p:tgtEl>
                                        <p:attrNameLst>
                                          <p:attrName>ppt_y</p:attrName>
                                        </p:attrNameLst>
                                      </p:cBhvr>
                                      <p:tavLst>
                                        <p:tav tm="0">
                                          <p:val>
                                            <p:strVal val="1+#ppt_h/2"/>
                                          </p:val>
                                        </p:tav>
                                        <p:tav tm="100000">
                                          <p:val>
                                            <p:strVal val="#ppt_y"/>
                                          </p:val>
                                        </p:tav>
                                      </p:tavLst>
                                    </p:anim>
                                  </p:childTnLst>
                                </p:cTn>
                              </p:par>
                              <p:par>
                                <p:cTn id="87" presetID="2" presetClass="entr" presetSubtype="4" decel="100000" fill="hold" grpId="0" nodeType="withEffect">
                                  <p:stCondLst>
                                    <p:cond delay="500"/>
                                  </p:stCondLst>
                                  <p:childTnLst>
                                    <p:set>
                                      <p:cBhvr>
                                        <p:cTn id="88" dur="1" fill="hold">
                                          <p:stCondLst>
                                            <p:cond delay="0"/>
                                          </p:stCondLst>
                                        </p:cTn>
                                        <p:tgtEl>
                                          <p:spTgt spid="51"/>
                                        </p:tgtEl>
                                        <p:attrNameLst>
                                          <p:attrName>style.visibility</p:attrName>
                                        </p:attrNameLst>
                                      </p:cBhvr>
                                      <p:to>
                                        <p:strVal val="visible"/>
                                      </p:to>
                                    </p:set>
                                    <p:anim calcmode="lin" valueType="num">
                                      <p:cBhvr additive="base">
                                        <p:cTn id="89" dur="750" fill="hold"/>
                                        <p:tgtEl>
                                          <p:spTgt spid="51"/>
                                        </p:tgtEl>
                                        <p:attrNameLst>
                                          <p:attrName>ppt_x</p:attrName>
                                        </p:attrNameLst>
                                      </p:cBhvr>
                                      <p:tavLst>
                                        <p:tav tm="0">
                                          <p:val>
                                            <p:strVal val="#ppt_x"/>
                                          </p:val>
                                        </p:tav>
                                        <p:tav tm="100000">
                                          <p:val>
                                            <p:strVal val="#ppt_x"/>
                                          </p:val>
                                        </p:tav>
                                      </p:tavLst>
                                    </p:anim>
                                    <p:anim calcmode="lin" valueType="num">
                                      <p:cBhvr additive="base">
                                        <p:cTn id="90" dur="75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30" grpId="0"/>
      <p:bldP spid="32" grpId="0"/>
      <p:bldGraphic spid="39" grpId="0">
        <p:bldSub>
          <a:bldChart bld="series"/>
        </p:bldSub>
      </p:bldGraphic>
      <p:bldP spid="40" grpId="0"/>
      <p:bldP spid="41" grpId="0"/>
      <p:bldP spid="42" grpId="0"/>
      <p:bldP spid="51" grpId="0"/>
      <p:bldP spid="52" grpId="0"/>
      <p:bldP spid="59" grpId="0"/>
      <p:bldP spid="60" grpId="0"/>
      <p:bldP spid="61" grpId="0"/>
      <p:bldP spid="62" grpId="0" animBg="1"/>
      <p:bldP spid="63" grpId="0" animBg="1"/>
      <p:bldP spid="64" grpId="0" animBg="1"/>
      <p:bldP spid="65" grpId="0" animBg="1"/>
      <p:bldP spid="6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hart 18"/>
          <p:cNvGraphicFramePr/>
          <p:nvPr/>
        </p:nvGraphicFramePr>
        <p:xfrm>
          <a:off x="409575" y="1270000"/>
          <a:ext cx="11290812" cy="5248275"/>
        </p:xfrm>
        <a:graphic>
          <a:graphicData uri="http://schemas.openxmlformats.org/drawingml/2006/chart">
            <c:chart xmlns:c="http://schemas.openxmlformats.org/drawingml/2006/chart" xmlns:r="http://schemas.openxmlformats.org/officeDocument/2006/relationships" r:id="rId1"/>
          </a:graphicData>
        </a:graphic>
      </p:graphicFrame>
      <p:sp>
        <p:nvSpPr>
          <p:cNvPr id="20" name="Rectangle 19"/>
          <p:cNvSpPr/>
          <p:nvPr/>
        </p:nvSpPr>
        <p:spPr>
          <a:xfrm>
            <a:off x="752156" y="2430809"/>
            <a:ext cx="1106393" cy="707886"/>
          </a:xfrm>
          <a:prstGeom prst="rect">
            <a:avLst/>
          </a:prstGeom>
        </p:spPr>
        <p:txBody>
          <a:bodyPr wrap="none">
            <a:spAutoFit/>
          </a:bodyPr>
          <a:lstStyle/>
          <a:p>
            <a:r>
              <a:rPr lang="en-US" sz="4000" b="1" spc="-150" dirty="0" smtClean="0">
                <a:solidFill>
                  <a:schemeClr val="tx1">
                    <a:lumMod val="85000"/>
                    <a:lumOff val="15000"/>
                  </a:schemeClr>
                </a:solidFill>
                <a:latin typeface="Bodoni MT" panose="02070603080606020203" pitchFamily="18" charset="0"/>
                <a:ea typeface="Pacifico" pitchFamily="2" charset="0"/>
              </a:rPr>
              <a:t>58</a:t>
            </a:r>
            <a:r>
              <a:rPr lang="en-US" sz="4000" spc="-150" dirty="0" smtClean="0">
                <a:solidFill>
                  <a:schemeClr val="tx1">
                    <a:lumMod val="85000"/>
                    <a:lumOff val="15000"/>
                  </a:schemeClr>
                </a:solidFill>
                <a:latin typeface="Bodoni MT" panose="02070603080606020203" pitchFamily="18" charset="0"/>
                <a:ea typeface="Pacifico" pitchFamily="2" charset="0"/>
              </a:rPr>
              <a:t>%</a:t>
            </a:r>
            <a:endParaRPr lang="ms-MY" sz="4000" spc="-150" dirty="0">
              <a:solidFill>
                <a:schemeClr val="tx1">
                  <a:lumMod val="85000"/>
                  <a:lumOff val="15000"/>
                </a:schemeClr>
              </a:solidFill>
              <a:latin typeface="Bodoni MT" panose="02070603080606020203" pitchFamily="18" charset="0"/>
            </a:endParaRPr>
          </a:p>
        </p:txBody>
      </p:sp>
      <p:sp>
        <p:nvSpPr>
          <p:cNvPr id="21" name="Rectangle 20"/>
          <p:cNvSpPr/>
          <p:nvPr/>
        </p:nvSpPr>
        <p:spPr>
          <a:xfrm>
            <a:off x="1774555" y="2588503"/>
            <a:ext cx="2194351" cy="600164"/>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Of English students cannot read or do math at grade level.</a:t>
            </a:r>
            <a:endParaRPr lang="en-US" sz="1100" kern="3000" spc="30" dirty="0">
              <a:solidFill>
                <a:schemeClr val="tx1">
                  <a:lumMod val="85000"/>
                  <a:lumOff val="15000"/>
                </a:schemeClr>
              </a:solidFill>
              <a:latin typeface="Liberation Sans" panose="020B0604020202020204" pitchFamily="34" charset="0"/>
            </a:endParaRPr>
          </a:p>
        </p:txBody>
      </p:sp>
      <p:sp>
        <p:nvSpPr>
          <p:cNvPr id="22" name="Rectangle 21"/>
          <p:cNvSpPr/>
          <p:nvPr/>
        </p:nvSpPr>
        <p:spPr>
          <a:xfrm>
            <a:off x="752156" y="3131517"/>
            <a:ext cx="1106393" cy="707886"/>
          </a:xfrm>
          <a:prstGeom prst="rect">
            <a:avLst/>
          </a:prstGeom>
        </p:spPr>
        <p:txBody>
          <a:bodyPr wrap="none">
            <a:spAutoFit/>
          </a:bodyPr>
          <a:lstStyle/>
          <a:p>
            <a:r>
              <a:rPr lang="en-US" sz="4000" b="1" spc="-150" dirty="0" smtClean="0">
                <a:solidFill>
                  <a:schemeClr val="tx1">
                    <a:lumMod val="85000"/>
                    <a:lumOff val="15000"/>
                  </a:schemeClr>
                </a:solidFill>
                <a:latin typeface="Bodoni MT" panose="02070603080606020203" pitchFamily="18" charset="0"/>
                <a:ea typeface="Pacifico" pitchFamily="2" charset="0"/>
              </a:rPr>
              <a:t>28</a:t>
            </a:r>
            <a:r>
              <a:rPr lang="en-US" sz="4000" spc="-150" dirty="0" smtClean="0">
                <a:solidFill>
                  <a:schemeClr val="tx1">
                    <a:lumMod val="85000"/>
                    <a:lumOff val="15000"/>
                  </a:schemeClr>
                </a:solidFill>
                <a:latin typeface="Bodoni MT" panose="02070603080606020203" pitchFamily="18" charset="0"/>
                <a:ea typeface="Pacifico" pitchFamily="2" charset="0"/>
              </a:rPr>
              <a:t>%</a:t>
            </a:r>
            <a:endParaRPr lang="ms-MY" sz="4000" spc="-150" dirty="0">
              <a:solidFill>
                <a:schemeClr val="tx1">
                  <a:lumMod val="85000"/>
                  <a:lumOff val="15000"/>
                </a:schemeClr>
              </a:solidFill>
              <a:latin typeface="Bodoni MT" panose="02070603080606020203" pitchFamily="18" charset="0"/>
            </a:endParaRPr>
          </a:p>
        </p:txBody>
      </p:sp>
      <p:sp>
        <p:nvSpPr>
          <p:cNvPr id="23" name="Rectangle 22"/>
          <p:cNvSpPr/>
          <p:nvPr/>
        </p:nvSpPr>
        <p:spPr>
          <a:xfrm>
            <a:off x="1774555" y="3241586"/>
            <a:ext cx="2194351" cy="600164"/>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Of Hispanic youths cannot read or do math at grade level.</a:t>
            </a:r>
            <a:endParaRPr lang="en-US" sz="1100" kern="3000" spc="30" dirty="0">
              <a:solidFill>
                <a:schemeClr val="tx1">
                  <a:lumMod val="85000"/>
                  <a:lumOff val="15000"/>
                </a:schemeClr>
              </a:solidFill>
              <a:latin typeface="Liberation Sans" panose="020B0604020202020204" pitchFamily="34" charset="0"/>
            </a:endParaRPr>
          </a:p>
        </p:txBody>
      </p:sp>
      <p:sp>
        <p:nvSpPr>
          <p:cNvPr id="24" name="Rectangle 23"/>
          <p:cNvSpPr/>
          <p:nvPr/>
        </p:nvSpPr>
        <p:spPr>
          <a:xfrm>
            <a:off x="752156" y="3791171"/>
            <a:ext cx="1106393" cy="707886"/>
          </a:xfrm>
          <a:prstGeom prst="rect">
            <a:avLst/>
          </a:prstGeom>
        </p:spPr>
        <p:txBody>
          <a:bodyPr wrap="none">
            <a:spAutoFit/>
          </a:bodyPr>
          <a:lstStyle/>
          <a:p>
            <a:r>
              <a:rPr lang="en-US" sz="4000" b="1" spc="-150" dirty="0" smtClean="0">
                <a:solidFill>
                  <a:schemeClr val="tx1">
                    <a:lumMod val="85000"/>
                    <a:lumOff val="15000"/>
                  </a:schemeClr>
                </a:solidFill>
                <a:latin typeface="Bodoni MT" panose="02070603080606020203" pitchFamily="18" charset="0"/>
                <a:ea typeface="Pacifico" pitchFamily="2" charset="0"/>
              </a:rPr>
              <a:t>74</a:t>
            </a:r>
            <a:r>
              <a:rPr lang="en-US" sz="4000" spc="-150" dirty="0" smtClean="0">
                <a:solidFill>
                  <a:schemeClr val="tx1">
                    <a:lumMod val="85000"/>
                    <a:lumOff val="15000"/>
                  </a:schemeClr>
                </a:solidFill>
                <a:latin typeface="Bodoni MT" panose="02070603080606020203" pitchFamily="18" charset="0"/>
                <a:ea typeface="Pacifico" pitchFamily="2" charset="0"/>
              </a:rPr>
              <a:t>%</a:t>
            </a:r>
            <a:endParaRPr lang="ms-MY" sz="4000" spc="-150" dirty="0">
              <a:solidFill>
                <a:schemeClr val="tx1">
                  <a:lumMod val="85000"/>
                  <a:lumOff val="15000"/>
                </a:schemeClr>
              </a:solidFill>
              <a:latin typeface="Bodoni MT" panose="02070603080606020203" pitchFamily="18" charset="0"/>
            </a:endParaRPr>
          </a:p>
        </p:txBody>
      </p:sp>
      <p:sp>
        <p:nvSpPr>
          <p:cNvPr id="25" name="Rectangle 24"/>
          <p:cNvSpPr/>
          <p:nvPr/>
        </p:nvSpPr>
        <p:spPr>
          <a:xfrm>
            <a:off x="1774555" y="3920290"/>
            <a:ext cx="2194351" cy="430887"/>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Of non-college cannot read or do math at grade level.</a:t>
            </a:r>
            <a:endParaRPr lang="en-US" sz="1100" kern="3000" spc="30" dirty="0">
              <a:solidFill>
                <a:schemeClr val="tx1">
                  <a:lumMod val="85000"/>
                  <a:lumOff val="15000"/>
                </a:schemeClr>
              </a:solidFill>
              <a:latin typeface="Liberation Sans" panose="020B0604020202020204" pitchFamily="34" charset="0"/>
            </a:endParaRPr>
          </a:p>
        </p:txBody>
      </p:sp>
      <p:sp>
        <p:nvSpPr>
          <p:cNvPr id="26" name="TextBox 25"/>
          <p:cNvSpPr txBox="1"/>
          <p:nvPr/>
        </p:nvSpPr>
        <p:spPr>
          <a:xfrm>
            <a:off x="1276268" y="1840914"/>
            <a:ext cx="3406061" cy="584775"/>
          </a:xfrm>
          <a:prstGeom prst="rect">
            <a:avLst/>
          </a:prstGeom>
          <a:noFill/>
        </p:spPr>
        <p:txBody>
          <a:bodyPr wrap="none" rtlCol="0">
            <a:spAutoFit/>
          </a:bodyPr>
          <a:lstStyle/>
          <a:p>
            <a:r>
              <a:rPr lang="en-US" sz="3200" dirty="0" smtClean="0">
                <a:solidFill>
                  <a:schemeClr val="tx1">
                    <a:lumMod val="85000"/>
                    <a:lumOff val="15000"/>
                  </a:schemeClr>
                </a:solidFill>
                <a:latin typeface="Elephant" panose="02020904090505020303" pitchFamily="18" charset="0"/>
              </a:rPr>
              <a:t>Graphic Design</a:t>
            </a:r>
            <a:endParaRPr lang="en-US" sz="3200" dirty="0">
              <a:solidFill>
                <a:schemeClr val="tx1">
                  <a:lumMod val="85000"/>
                  <a:lumOff val="15000"/>
                </a:schemeClr>
              </a:solidFill>
              <a:latin typeface="Elephant" panose="02020904090505020303" pitchFamily="18" charset="0"/>
            </a:endParaRPr>
          </a:p>
        </p:txBody>
      </p:sp>
      <p:sp>
        <p:nvSpPr>
          <p:cNvPr id="27" name="Snip Diagonal Corner Rectangle 26"/>
          <p:cNvSpPr/>
          <p:nvPr/>
        </p:nvSpPr>
        <p:spPr>
          <a:xfrm>
            <a:off x="895943" y="1947289"/>
            <a:ext cx="404601" cy="404601"/>
          </a:xfrm>
          <a:prstGeom prst="snip2Diag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bg1"/>
                </a:solidFill>
                <a:latin typeface="Modern Pictograms" pitchFamily="50" charset="0"/>
              </a:rPr>
              <a:t>]</a:t>
            </a:r>
            <a:endParaRPr lang="en-US" sz="4000" b="0" dirty="0"/>
          </a:p>
        </p:txBody>
      </p:sp>
      <p:sp>
        <p:nvSpPr>
          <p:cNvPr id="28" name="Rectangle 27"/>
          <p:cNvSpPr/>
          <p:nvPr/>
        </p:nvSpPr>
        <p:spPr>
          <a:xfrm>
            <a:off x="752156" y="4487192"/>
            <a:ext cx="1106393" cy="707886"/>
          </a:xfrm>
          <a:prstGeom prst="rect">
            <a:avLst/>
          </a:prstGeom>
        </p:spPr>
        <p:txBody>
          <a:bodyPr wrap="none">
            <a:spAutoFit/>
          </a:bodyPr>
          <a:lstStyle/>
          <a:p>
            <a:r>
              <a:rPr lang="en-US" sz="4000" b="1" spc="-150" dirty="0" smtClean="0">
                <a:solidFill>
                  <a:schemeClr val="tx1">
                    <a:lumMod val="85000"/>
                    <a:lumOff val="15000"/>
                  </a:schemeClr>
                </a:solidFill>
                <a:latin typeface="Bodoni MT" panose="02070603080606020203" pitchFamily="18" charset="0"/>
                <a:ea typeface="Pacifico" pitchFamily="2" charset="0"/>
              </a:rPr>
              <a:t>15</a:t>
            </a:r>
            <a:r>
              <a:rPr lang="en-US" sz="4000" spc="-150" dirty="0" smtClean="0">
                <a:solidFill>
                  <a:schemeClr val="tx1">
                    <a:lumMod val="85000"/>
                    <a:lumOff val="15000"/>
                  </a:schemeClr>
                </a:solidFill>
                <a:latin typeface="Bodoni MT" panose="02070603080606020203" pitchFamily="18" charset="0"/>
                <a:ea typeface="Pacifico" pitchFamily="2" charset="0"/>
              </a:rPr>
              <a:t>%</a:t>
            </a:r>
            <a:endParaRPr lang="ms-MY" sz="4000" spc="-150" dirty="0">
              <a:solidFill>
                <a:schemeClr val="tx1">
                  <a:lumMod val="85000"/>
                  <a:lumOff val="15000"/>
                </a:schemeClr>
              </a:solidFill>
              <a:latin typeface="Bodoni MT" panose="02070603080606020203" pitchFamily="18" charset="0"/>
            </a:endParaRPr>
          </a:p>
        </p:txBody>
      </p:sp>
      <p:sp>
        <p:nvSpPr>
          <p:cNvPr id="29" name="Rectangle 28"/>
          <p:cNvSpPr/>
          <p:nvPr/>
        </p:nvSpPr>
        <p:spPr>
          <a:xfrm>
            <a:off x="1774555" y="4616311"/>
            <a:ext cx="2194351" cy="430887"/>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Of non-college cannot read or do math at grade level.</a:t>
            </a:r>
            <a:endParaRPr lang="en-US" sz="1100" kern="3000" spc="30" dirty="0">
              <a:solidFill>
                <a:schemeClr val="tx1">
                  <a:lumMod val="85000"/>
                  <a:lumOff val="15000"/>
                </a:schemeClr>
              </a:solidFill>
              <a:latin typeface="Liberation Sans" panose="020B0604020202020204" pitchFamily="34" charset="0"/>
            </a:endParaRPr>
          </a:p>
        </p:txBody>
      </p:sp>
      <p:sp>
        <p:nvSpPr>
          <p:cNvPr id="31" name="TextBox 30"/>
          <p:cNvSpPr txBox="1"/>
          <p:nvPr/>
        </p:nvSpPr>
        <p:spPr>
          <a:xfrm>
            <a:off x="381284" y="120106"/>
            <a:ext cx="4720203"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analysis</a:t>
            </a:r>
            <a:endParaRPr lang="en-US" sz="9600" spc="-300" dirty="0">
              <a:solidFill>
                <a:schemeClr val="tx1">
                  <a:lumMod val="85000"/>
                  <a:lumOff val="15000"/>
                </a:schemeClr>
              </a:solidFill>
              <a:latin typeface="Elephant" panose="02020904090505020303" pitchFamily="18" charset="0"/>
            </a:endParaRPr>
          </a:p>
        </p:txBody>
      </p:sp>
      <p:sp>
        <p:nvSpPr>
          <p:cNvPr id="33" name="TextBox 32"/>
          <p:cNvSpPr txBox="1"/>
          <p:nvPr/>
        </p:nvSpPr>
        <p:spPr>
          <a:xfrm>
            <a:off x="400334" y="350702"/>
            <a:ext cx="1188852"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anose="02040503050406030204" pitchFamily="18" charset="0"/>
              </a:rPr>
              <a:t>The graphs</a:t>
            </a:r>
            <a:endParaRPr lang="en-US" sz="2000" i="1" spc="-150" dirty="0">
              <a:solidFill>
                <a:schemeClr val="tx1">
                  <a:lumMod val="85000"/>
                  <a:lumOff val="15000"/>
                </a:schemeClr>
              </a:solidFill>
              <a:latin typeface="Cambria" panose="02040503050406030204"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750" fill="hold"/>
                                        <p:tgtEl>
                                          <p:spTgt spid="33"/>
                                        </p:tgtEl>
                                        <p:attrNameLst>
                                          <p:attrName>ppt_x</p:attrName>
                                        </p:attrNameLst>
                                      </p:cBhvr>
                                      <p:tavLst>
                                        <p:tav tm="0">
                                          <p:val>
                                            <p:strVal val="0-#ppt_w/2"/>
                                          </p:val>
                                        </p:tav>
                                        <p:tav tm="100000">
                                          <p:val>
                                            <p:strVal val="#ppt_x"/>
                                          </p:val>
                                        </p:tav>
                                      </p:tavLst>
                                    </p:anim>
                                    <p:anim calcmode="lin" valueType="num">
                                      <p:cBhvr additive="base">
                                        <p:cTn id="8" dur="75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750" fill="hold"/>
                                        <p:tgtEl>
                                          <p:spTgt spid="31"/>
                                        </p:tgtEl>
                                        <p:attrNameLst>
                                          <p:attrName>ppt_x</p:attrName>
                                        </p:attrNameLst>
                                      </p:cBhvr>
                                      <p:tavLst>
                                        <p:tav tm="0">
                                          <p:val>
                                            <p:strVal val="0-#ppt_w/2"/>
                                          </p:val>
                                        </p:tav>
                                        <p:tav tm="100000">
                                          <p:val>
                                            <p:strVal val="#ppt_x"/>
                                          </p:val>
                                        </p:tav>
                                      </p:tavLst>
                                    </p:anim>
                                    <p:anim calcmode="lin" valueType="num">
                                      <p:cBhvr additive="base">
                                        <p:cTn id="12" dur="75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19">
                                            <p:graphicEl>
                                              <a:chart seriesIdx="-3" categoryIdx="-3" bldStep="gridLegend"/>
                                            </p:graphicEl>
                                          </p:spTgt>
                                        </p:tgtEl>
                                        <p:attrNameLst>
                                          <p:attrName>style.visibility</p:attrName>
                                        </p:attrNameLst>
                                      </p:cBhvr>
                                      <p:to>
                                        <p:strVal val="visible"/>
                                      </p:to>
                                    </p:set>
                                    <p:anim calcmode="lin" valueType="num">
                                      <p:cBhvr additive="base">
                                        <p:cTn id="16" dur="750" fill="hold"/>
                                        <p:tgtEl>
                                          <p:spTgt spid="19">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17" dur="750" fill="hold"/>
                                        <p:tgtEl>
                                          <p:spTgt spid="19">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19">
                                            <p:graphicEl>
                                              <a:chart seriesIdx="0" categoryIdx="0" bldStep="ptInCategory"/>
                                            </p:graphicEl>
                                          </p:spTgt>
                                        </p:tgtEl>
                                        <p:attrNameLst>
                                          <p:attrName>style.visibility</p:attrName>
                                        </p:attrNameLst>
                                      </p:cBhvr>
                                      <p:to>
                                        <p:strVal val="visible"/>
                                      </p:to>
                                    </p:set>
                                    <p:anim calcmode="lin" valueType="num">
                                      <p:cBhvr additive="base">
                                        <p:cTn id="21" dur="750" fill="hold"/>
                                        <p:tgtEl>
                                          <p:spTgt spid="19">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22" dur="750" fill="hold"/>
                                        <p:tgtEl>
                                          <p:spTgt spid="19">
                                            <p:graphicEl>
                                              <a:chart seriesIdx="0" categoryIdx="0" bldStep="ptInCategory"/>
                                            </p:graphicEl>
                                          </p:spTgt>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 presetClass="entr" presetSubtype="4" decel="100000" fill="hold" grpId="0" nodeType="afterEffect">
                                  <p:stCondLst>
                                    <p:cond delay="0"/>
                                  </p:stCondLst>
                                  <p:childTnLst>
                                    <p:set>
                                      <p:cBhvr>
                                        <p:cTn id="25" dur="1" fill="hold">
                                          <p:stCondLst>
                                            <p:cond delay="0"/>
                                          </p:stCondLst>
                                        </p:cTn>
                                        <p:tgtEl>
                                          <p:spTgt spid="19">
                                            <p:graphicEl>
                                              <a:chart seriesIdx="0" categoryIdx="1" bldStep="ptInCategory"/>
                                            </p:graphicEl>
                                          </p:spTgt>
                                        </p:tgtEl>
                                        <p:attrNameLst>
                                          <p:attrName>style.visibility</p:attrName>
                                        </p:attrNameLst>
                                      </p:cBhvr>
                                      <p:to>
                                        <p:strVal val="visible"/>
                                      </p:to>
                                    </p:set>
                                    <p:anim calcmode="lin" valueType="num">
                                      <p:cBhvr additive="base">
                                        <p:cTn id="26" dur="750" fill="hold"/>
                                        <p:tgtEl>
                                          <p:spTgt spid="19">
                                            <p:graphicEl>
                                              <a:chart seriesIdx="0"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27" dur="750" fill="hold"/>
                                        <p:tgtEl>
                                          <p:spTgt spid="19">
                                            <p:graphicEl>
                                              <a:chart seriesIdx="0" categoryIdx="1" bldStep="ptInCategory"/>
                                            </p:graphicEl>
                                          </p:spTgt>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2" presetClass="entr" presetSubtype="4" decel="100000" fill="hold" grpId="0" nodeType="afterEffect">
                                  <p:stCondLst>
                                    <p:cond delay="0"/>
                                  </p:stCondLst>
                                  <p:childTnLst>
                                    <p:set>
                                      <p:cBhvr>
                                        <p:cTn id="30" dur="1" fill="hold">
                                          <p:stCondLst>
                                            <p:cond delay="0"/>
                                          </p:stCondLst>
                                        </p:cTn>
                                        <p:tgtEl>
                                          <p:spTgt spid="19">
                                            <p:graphicEl>
                                              <a:chart seriesIdx="0" categoryIdx="2" bldStep="ptInCategory"/>
                                            </p:graphicEl>
                                          </p:spTgt>
                                        </p:tgtEl>
                                        <p:attrNameLst>
                                          <p:attrName>style.visibility</p:attrName>
                                        </p:attrNameLst>
                                      </p:cBhvr>
                                      <p:to>
                                        <p:strVal val="visible"/>
                                      </p:to>
                                    </p:set>
                                    <p:anim calcmode="lin" valueType="num">
                                      <p:cBhvr additive="base">
                                        <p:cTn id="31" dur="750" fill="hold"/>
                                        <p:tgtEl>
                                          <p:spTgt spid="19">
                                            <p:graphicEl>
                                              <a:chart seriesIdx="0"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32" dur="750" fill="hold"/>
                                        <p:tgtEl>
                                          <p:spTgt spid="19">
                                            <p:graphicEl>
                                              <a:chart seriesIdx="0" categoryIdx="2" bldStep="ptInCategory"/>
                                            </p:graphicEl>
                                          </p:spTgt>
                                        </p:tgtEl>
                                        <p:attrNameLst>
                                          <p:attrName>ppt_y</p:attrName>
                                        </p:attrNameLst>
                                      </p:cBhvr>
                                      <p:tavLst>
                                        <p:tav tm="0">
                                          <p:val>
                                            <p:strVal val="1+#ppt_h/2"/>
                                          </p:val>
                                        </p:tav>
                                        <p:tav tm="100000">
                                          <p:val>
                                            <p:strVal val="#ppt_y"/>
                                          </p:val>
                                        </p:tav>
                                      </p:tavLst>
                                    </p:anim>
                                  </p:childTnLst>
                                </p:cTn>
                              </p:par>
                            </p:childTnLst>
                          </p:cTn>
                        </p:par>
                        <p:par>
                          <p:cTn id="33" fill="hold">
                            <p:stCondLst>
                              <p:cond delay="5000"/>
                            </p:stCondLst>
                            <p:childTnLst>
                              <p:par>
                                <p:cTn id="34" presetID="2" presetClass="entr" presetSubtype="4" decel="100000" fill="hold" grpId="0" nodeType="afterEffect">
                                  <p:stCondLst>
                                    <p:cond delay="0"/>
                                  </p:stCondLst>
                                  <p:childTnLst>
                                    <p:set>
                                      <p:cBhvr>
                                        <p:cTn id="35" dur="1" fill="hold">
                                          <p:stCondLst>
                                            <p:cond delay="0"/>
                                          </p:stCondLst>
                                        </p:cTn>
                                        <p:tgtEl>
                                          <p:spTgt spid="19">
                                            <p:graphicEl>
                                              <a:chart seriesIdx="0" categoryIdx="3" bldStep="ptInCategory"/>
                                            </p:graphicEl>
                                          </p:spTgt>
                                        </p:tgtEl>
                                        <p:attrNameLst>
                                          <p:attrName>style.visibility</p:attrName>
                                        </p:attrNameLst>
                                      </p:cBhvr>
                                      <p:to>
                                        <p:strVal val="visible"/>
                                      </p:to>
                                    </p:set>
                                    <p:anim calcmode="lin" valueType="num">
                                      <p:cBhvr additive="base">
                                        <p:cTn id="36" dur="750" fill="hold"/>
                                        <p:tgtEl>
                                          <p:spTgt spid="19">
                                            <p:graphicEl>
                                              <a:chart seriesIdx="0"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37" dur="750" fill="hold"/>
                                        <p:tgtEl>
                                          <p:spTgt spid="19">
                                            <p:graphicEl>
                                              <a:chart seriesIdx="0" categoryIdx="3" bldStep="ptInCategory"/>
                                            </p:graphicEl>
                                          </p:spTgt>
                                        </p:tgtEl>
                                        <p:attrNameLst>
                                          <p:attrName>ppt_y</p:attrName>
                                        </p:attrNameLst>
                                      </p:cBhvr>
                                      <p:tavLst>
                                        <p:tav tm="0">
                                          <p:val>
                                            <p:strVal val="1+#ppt_h/2"/>
                                          </p:val>
                                        </p:tav>
                                        <p:tav tm="100000">
                                          <p:val>
                                            <p:strVal val="#ppt_y"/>
                                          </p:val>
                                        </p:tav>
                                      </p:tavLst>
                                    </p:anim>
                                  </p:childTnLst>
                                </p:cTn>
                              </p:par>
                            </p:childTnLst>
                          </p:cTn>
                        </p:par>
                        <p:par>
                          <p:cTn id="38" fill="hold">
                            <p:stCondLst>
                              <p:cond delay="6000"/>
                            </p:stCondLst>
                            <p:childTnLst>
                              <p:par>
                                <p:cTn id="39" presetID="2" presetClass="entr" presetSubtype="4" decel="100000" fill="hold" grpId="0" nodeType="afterEffect">
                                  <p:stCondLst>
                                    <p:cond delay="0"/>
                                  </p:stCondLst>
                                  <p:childTnLst>
                                    <p:set>
                                      <p:cBhvr>
                                        <p:cTn id="40" dur="1" fill="hold">
                                          <p:stCondLst>
                                            <p:cond delay="0"/>
                                          </p:stCondLst>
                                        </p:cTn>
                                        <p:tgtEl>
                                          <p:spTgt spid="19">
                                            <p:graphicEl>
                                              <a:chart seriesIdx="0" categoryIdx="4" bldStep="ptInCategory"/>
                                            </p:graphicEl>
                                          </p:spTgt>
                                        </p:tgtEl>
                                        <p:attrNameLst>
                                          <p:attrName>style.visibility</p:attrName>
                                        </p:attrNameLst>
                                      </p:cBhvr>
                                      <p:to>
                                        <p:strVal val="visible"/>
                                      </p:to>
                                    </p:set>
                                    <p:anim calcmode="lin" valueType="num">
                                      <p:cBhvr additive="base">
                                        <p:cTn id="41" dur="750" fill="hold"/>
                                        <p:tgtEl>
                                          <p:spTgt spid="19">
                                            <p:graphicEl>
                                              <a:chart seriesIdx="0"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42" dur="750" fill="hold"/>
                                        <p:tgtEl>
                                          <p:spTgt spid="19">
                                            <p:graphicEl>
                                              <a:chart seriesIdx="0" categoryIdx="4" bldStep="ptInCategory"/>
                                            </p:graphicEl>
                                          </p:spTgt>
                                        </p:tgtEl>
                                        <p:attrNameLst>
                                          <p:attrName>ppt_y</p:attrName>
                                        </p:attrNameLst>
                                      </p:cBhvr>
                                      <p:tavLst>
                                        <p:tav tm="0">
                                          <p:val>
                                            <p:strVal val="1+#ppt_h/2"/>
                                          </p:val>
                                        </p:tav>
                                        <p:tav tm="100000">
                                          <p:val>
                                            <p:strVal val="#ppt_y"/>
                                          </p:val>
                                        </p:tav>
                                      </p:tavLst>
                                    </p:anim>
                                  </p:childTnLst>
                                </p:cTn>
                              </p:par>
                            </p:childTnLst>
                          </p:cTn>
                        </p:par>
                        <p:par>
                          <p:cTn id="43" fill="hold">
                            <p:stCondLst>
                              <p:cond delay="7000"/>
                            </p:stCondLst>
                            <p:childTnLst>
                              <p:par>
                                <p:cTn id="44" presetID="2" presetClass="entr" presetSubtype="4" decel="100000" fill="hold" grpId="0" nodeType="afterEffect">
                                  <p:stCondLst>
                                    <p:cond delay="0"/>
                                  </p:stCondLst>
                                  <p:childTnLst>
                                    <p:set>
                                      <p:cBhvr>
                                        <p:cTn id="45" dur="1" fill="hold">
                                          <p:stCondLst>
                                            <p:cond delay="0"/>
                                          </p:stCondLst>
                                        </p:cTn>
                                        <p:tgtEl>
                                          <p:spTgt spid="19">
                                            <p:graphicEl>
                                              <a:chart seriesIdx="0" categoryIdx="5" bldStep="ptInCategory"/>
                                            </p:graphicEl>
                                          </p:spTgt>
                                        </p:tgtEl>
                                        <p:attrNameLst>
                                          <p:attrName>style.visibility</p:attrName>
                                        </p:attrNameLst>
                                      </p:cBhvr>
                                      <p:to>
                                        <p:strVal val="visible"/>
                                      </p:to>
                                    </p:set>
                                    <p:anim calcmode="lin" valueType="num">
                                      <p:cBhvr additive="base">
                                        <p:cTn id="46" dur="750" fill="hold"/>
                                        <p:tgtEl>
                                          <p:spTgt spid="19">
                                            <p:graphicEl>
                                              <a:chart seriesIdx="0" categoryIdx="5" bldStep="ptInCategory"/>
                                            </p:graphicEl>
                                          </p:spTgt>
                                        </p:tgtEl>
                                        <p:attrNameLst>
                                          <p:attrName>ppt_x</p:attrName>
                                        </p:attrNameLst>
                                      </p:cBhvr>
                                      <p:tavLst>
                                        <p:tav tm="0">
                                          <p:val>
                                            <p:strVal val="#ppt_x"/>
                                          </p:val>
                                        </p:tav>
                                        <p:tav tm="100000">
                                          <p:val>
                                            <p:strVal val="#ppt_x"/>
                                          </p:val>
                                        </p:tav>
                                      </p:tavLst>
                                    </p:anim>
                                    <p:anim calcmode="lin" valueType="num">
                                      <p:cBhvr additive="base">
                                        <p:cTn id="47" dur="750" fill="hold"/>
                                        <p:tgtEl>
                                          <p:spTgt spid="19">
                                            <p:graphicEl>
                                              <a:chart seriesIdx="0" categoryIdx="5" bldStep="ptInCategory"/>
                                            </p:graphicEl>
                                          </p:spTgt>
                                        </p:tgtEl>
                                        <p:attrNameLst>
                                          <p:attrName>ppt_y</p:attrName>
                                        </p:attrNameLst>
                                      </p:cBhvr>
                                      <p:tavLst>
                                        <p:tav tm="0">
                                          <p:val>
                                            <p:strVal val="1+#ppt_h/2"/>
                                          </p:val>
                                        </p:tav>
                                        <p:tav tm="100000">
                                          <p:val>
                                            <p:strVal val="#ppt_y"/>
                                          </p:val>
                                        </p:tav>
                                      </p:tavLst>
                                    </p:anim>
                                  </p:childTnLst>
                                </p:cTn>
                              </p:par>
                            </p:childTnLst>
                          </p:cTn>
                        </p:par>
                        <p:par>
                          <p:cTn id="48" fill="hold">
                            <p:stCondLst>
                              <p:cond delay="8000"/>
                            </p:stCondLst>
                            <p:childTnLst>
                              <p:par>
                                <p:cTn id="49" presetID="2" presetClass="entr" presetSubtype="8" decel="10000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750" fill="hold"/>
                                        <p:tgtEl>
                                          <p:spTgt spid="26"/>
                                        </p:tgtEl>
                                        <p:attrNameLst>
                                          <p:attrName>ppt_x</p:attrName>
                                        </p:attrNameLst>
                                      </p:cBhvr>
                                      <p:tavLst>
                                        <p:tav tm="0">
                                          <p:val>
                                            <p:strVal val="0-#ppt_w/2"/>
                                          </p:val>
                                        </p:tav>
                                        <p:tav tm="100000">
                                          <p:val>
                                            <p:strVal val="#ppt_x"/>
                                          </p:val>
                                        </p:tav>
                                      </p:tavLst>
                                    </p:anim>
                                    <p:anim calcmode="lin" valueType="num">
                                      <p:cBhvr additive="base">
                                        <p:cTn id="52" dur="75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8" decel="100000" fill="hold" grpId="0" nodeType="withEffect">
                                  <p:stCondLst>
                                    <p:cond delay="25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750" fill="hold"/>
                                        <p:tgtEl>
                                          <p:spTgt spid="27"/>
                                        </p:tgtEl>
                                        <p:attrNameLst>
                                          <p:attrName>ppt_x</p:attrName>
                                        </p:attrNameLst>
                                      </p:cBhvr>
                                      <p:tavLst>
                                        <p:tav tm="0">
                                          <p:val>
                                            <p:strVal val="0-#ppt_w/2"/>
                                          </p:val>
                                        </p:tav>
                                        <p:tav tm="100000">
                                          <p:val>
                                            <p:strVal val="#ppt_x"/>
                                          </p:val>
                                        </p:tav>
                                      </p:tavLst>
                                    </p:anim>
                                    <p:anim calcmode="lin" valueType="num">
                                      <p:cBhvr additive="base">
                                        <p:cTn id="56" dur="750" fill="hold"/>
                                        <p:tgtEl>
                                          <p:spTgt spid="27"/>
                                        </p:tgtEl>
                                        <p:attrNameLst>
                                          <p:attrName>ppt_y</p:attrName>
                                        </p:attrNameLst>
                                      </p:cBhvr>
                                      <p:tavLst>
                                        <p:tav tm="0">
                                          <p:val>
                                            <p:strVal val="#ppt_y"/>
                                          </p:val>
                                        </p:tav>
                                        <p:tav tm="100000">
                                          <p:val>
                                            <p:strVal val="#ppt_y"/>
                                          </p:val>
                                        </p:tav>
                                      </p:tavLst>
                                    </p:anim>
                                  </p:childTnLst>
                                </p:cTn>
                              </p:par>
                            </p:childTnLst>
                          </p:cTn>
                        </p:par>
                        <p:par>
                          <p:cTn id="57" fill="hold">
                            <p:stCondLst>
                              <p:cond delay="9000"/>
                            </p:stCondLst>
                            <p:childTnLst>
                              <p:par>
                                <p:cTn id="58" presetID="2" presetClass="entr" presetSubtype="8" decel="10000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750" fill="hold"/>
                                        <p:tgtEl>
                                          <p:spTgt spid="21"/>
                                        </p:tgtEl>
                                        <p:attrNameLst>
                                          <p:attrName>ppt_x</p:attrName>
                                        </p:attrNameLst>
                                      </p:cBhvr>
                                      <p:tavLst>
                                        <p:tav tm="0">
                                          <p:val>
                                            <p:strVal val="0-#ppt_w/2"/>
                                          </p:val>
                                        </p:tav>
                                        <p:tav tm="100000">
                                          <p:val>
                                            <p:strVal val="#ppt_x"/>
                                          </p:val>
                                        </p:tav>
                                      </p:tavLst>
                                    </p:anim>
                                    <p:anim calcmode="lin" valueType="num">
                                      <p:cBhvr additive="base">
                                        <p:cTn id="61" dur="750" fill="hold"/>
                                        <p:tgtEl>
                                          <p:spTgt spid="21"/>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25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750" fill="hold"/>
                                        <p:tgtEl>
                                          <p:spTgt spid="20"/>
                                        </p:tgtEl>
                                        <p:attrNameLst>
                                          <p:attrName>ppt_x</p:attrName>
                                        </p:attrNameLst>
                                      </p:cBhvr>
                                      <p:tavLst>
                                        <p:tav tm="0">
                                          <p:val>
                                            <p:strVal val="0-#ppt_w/2"/>
                                          </p:val>
                                        </p:tav>
                                        <p:tav tm="100000">
                                          <p:val>
                                            <p:strVal val="#ppt_x"/>
                                          </p:val>
                                        </p:tav>
                                      </p:tavLst>
                                    </p:anim>
                                    <p:anim calcmode="lin" valueType="num">
                                      <p:cBhvr additive="base">
                                        <p:cTn id="65" dur="750" fill="hold"/>
                                        <p:tgtEl>
                                          <p:spTgt spid="20"/>
                                        </p:tgtEl>
                                        <p:attrNameLst>
                                          <p:attrName>ppt_y</p:attrName>
                                        </p:attrNameLst>
                                      </p:cBhvr>
                                      <p:tavLst>
                                        <p:tav tm="0">
                                          <p:val>
                                            <p:strVal val="#ppt_y"/>
                                          </p:val>
                                        </p:tav>
                                        <p:tav tm="100000">
                                          <p:val>
                                            <p:strVal val="#ppt_y"/>
                                          </p:val>
                                        </p:tav>
                                      </p:tavLst>
                                    </p:anim>
                                  </p:childTnLst>
                                </p:cTn>
                              </p:par>
                            </p:childTnLst>
                          </p:cTn>
                        </p:par>
                        <p:par>
                          <p:cTn id="66" fill="hold">
                            <p:stCondLst>
                              <p:cond delay="10000"/>
                            </p:stCondLst>
                            <p:childTnLst>
                              <p:par>
                                <p:cTn id="67" presetID="2" presetClass="entr" presetSubtype="8" decel="10000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750" fill="hold"/>
                                        <p:tgtEl>
                                          <p:spTgt spid="23"/>
                                        </p:tgtEl>
                                        <p:attrNameLst>
                                          <p:attrName>ppt_x</p:attrName>
                                        </p:attrNameLst>
                                      </p:cBhvr>
                                      <p:tavLst>
                                        <p:tav tm="0">
                                          <p:val>
                                            <p:strVal val="0-#ppt_w/2"/>
                                          </p:val>
                                        </p:tav>
                                        <p:tav tm="100000">
                                          <p:val>
                                            <p:strVal val="#ppt_x"/>
                                          </p:val>
                                        </p:tav>
                                      </p:tavLst>
                                    </p:anim>
                                    <p:anim calcmode="lin" valueType="num">
                                      <p:cBhvr additive="base">
                                        <p:cTn id="70" dur="750" fill="hold"/>
                                        <p:tgtEl>
                                          <p:spTgt spid="23"/>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25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750" fill="hold"/>
                                        <p:tgtEl>
                                          <p:spTgt spid="22"/>
                                        </p:tgtEl>
                                        <p:attrNameLst>
                                          <p:attrName>ppt_x</p:attrName>
                                        </p:attrNameLst>
                                      </p:cBhvr>
                                      <p:tavLst>
                                        <p:tav tm="0">
                                          <p:val>
                                            <p:strVal val="0-#ppt_w/2"/>
                                          </p:val>
                                        </p:tav>
                                        <p:tav tm="100000">
                                          <p:val>
                                            <p:strVal val="#ppt_x"/>
                                          </p:val>
                                        </p:tav>
                                      </p:tavLst>
                                    </p:anim>
                                    <p:anim calcmode="lin" valueType="num">
                                      <p:cBhvr additive="base">
                                        <p:cTn id="74" dur="750" fill="hold"/>
                                        <p:tgtEl>
                                          <p:spTgt spid="22"/>
                                        </p:tgtEl>
                                        <p:attrNameLst>
                                          <p:attrName>ppt_y</p:attrName>
                                        </p:attrNameLst>
                                      </p:cBhvr>
                                      <p:tavLst>
                                        <p:tav tm="0">
                                          <p:val>
                                            <p:strVal val="#ppt_y"/>
                                          </p:val>
                                        </p:tav>
                                        <p:tav tm="100000">
                                          <p:val>
                                            <p:strVal val="#ppt_y"/>
                                          </p:val>
                                        </p:tav>
                                      </p:tavLst>
                                    </p:anim>
                                  </p:childTnLst>
                                </p:cTn>
                              </p:par>
                            </p:childTnLst>
                          </p:cTn>
                        </p:par>
                        <p:par>
                          <p:cTn id="75" fill="hold">
                            <p:stCondLst>
                              <p:cond delay="11000"/>
                            </p:stCondLst>
                            <p:childTnLst>
                              <p:par>
                                <p:cTn id="76" presetID="2" presetClass="entr" presetSubtype="8" decel="10000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750" fill="hold"/>
                                        <p:tgtEl>
                                          <p:spTgt spid="25"/>
                                        </p:tgtEl>
                                        <p:attrNameLst>
                                          <p:attrName>ppt_x</p:attrName>
                                        </p:attrNameLst>
                                      </p:cBhvr>
                                      <p:tavLst>
                                        <p:tav tm="0">
                                          <p:val>
                                            <p:strVal val="0-#ppt_w/2"/>
                                          </p:val>
                                        </p:tav>
                                        <p:tav tm="100000">
                                          <p:val>
                                            <p:strVal val="#ppt_x"/>
                                          </p:val>
                                        </p:tav>
                                      </p:tavLst>
                                    </p:anim>
                                    <p:anim calcmode="lin" valueType="num">
                                      <p:cBhvr additive="base">
                                        <p:cTn id="79" dur="750" fill="hold"/>
                                        <p:tgtEl>
                                          <p:spTgt spid="25"/>
                                        </p:tgtEl>
                                        <p:attrNameLst>
                                          <p:attrName>ppt_y</p:attrName>
                                        </p:attrNameLst>
                                      </p:cBhvr>
                                      <p:tavLst>
                                        <p:tav tm="0">
                                          <p:val>
                                            <p:strVal val="#ppt_y"/>
                                          </p:val>
                                        </p:tav>
                                        <p:tav tm="100000">
                                          <p:val>
                                            <p:strVal val="#ppt_y"/>
                                          </p:val>
                                        </p:tav>
                                      </p:tavLst>
                                    </p:anim>
                                  </p:childTnLst>
                                </p:cTn>
                              </p:par>
                              <p:par>
                                <p:cTn id="80" presetID="2" presetClass="entr" presetSubtype="8" decel="100000" fill="hold" grpId="0" nodeType="withEffect">
                                  <p:stCondLst>
                                    <p:cond delay="250"/>
                                  </p:stCondLst>
                                  <p:childTnLst>
                                    <p:set>
                                      <p:cBhvr>
                                        <p:cTn id="81" dur="1" fill="hold">
                                          <p:stCondLst>
                                            <p:cond delay="0"/>
                                          </p:stCondLst>
                                        </p:cTn>
                                        <p:tgtEl>
                                          <p:spTgt spid="24"/>
                                        </p:tgtEl>
                                        <p:attrNameLst>
                                          <p:attrName>style.visibility</p:attrName>
                                        </p:attrNameLst>
                                      </p:cBhvr>
                                      <p:to>
                                        <p:strVal val="visible"/>
                                      </p:to>
                                    </p:set>
                                    <p:anim calcmode="lin" valueType="num">
                                      <p:cBhvr additive="base">
                                        <p:cTn id="82" dur="750" fill="hold"/>
                                        <p:tgtEl>
                                          <p:spTgt spid="24"/>
                                        </p:tgtEl>
                                        <p:attrNameLst>
                                          <p:attrName>ppt_x</p:attrName>
                                        </p:attrNameLst>
                                      </p:cBhvr>
                                      <p:tavLst>
                                        <p:tav tm="0">
                                          <p:val>
                                            <p:strVal val="0-#ppt_w/2"/>
                                          </p:val>
                                        </p:tav>
                                        <p:tav tm="100000">
                                          <p:val>
                                            <p:strVal val="#ppt_x"/>
                                          </p:val>
                                        </p:tav>
                                      </p:tavLst>
                                    </p:anim>
                                    <p:anim calcmode="lin" valueType="num">
                                      <p:cBhvr additive="base">
                                        <p:cTn id="83" dur="750" fill="hold"/>
                                        <p:tgtEl>
                                          <p:spTgt spid="24"/>
                                        </p:tgtEl>
                                        <p:attrNameLst>
                                          <p:attrName>ppt_y</p:attrName>
                                        </p:attrNameLst>
                                      </p:cBhvr>
                                      <p:tavLst>
                                        <p:tav tm="0">
                                          <p:val>
                                            <p:strVal val="#ppt_y"/>
                                          </p:val>
                                        </p:tav>
                                        <p:tav tm="100000">
                                          <p:val>
                                            <p:strVal val="#ppt_y"/>
                                          </p:val>
                                        </p:tav>
                                      </p:tavLst>
                                    </p:anim>
                                  </p:childTnLst>
                                </p:cTn>
                              </p:par>
                            </p:childTnLst>
                          </p:cTn>
                        </p:par>
                        <p:par>
                          <p:cTn id="84" fill="hold">
                            <p:stCondLst>
                              <p:cond delay="12000"/>
                            </p:stCondLst>
                            <p:childTnLst>
                              <p:par>
                                <p:cTn id="85" presetID="2" presetClass="entr" presetSubtype="8" decel="100000"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750" fill="hold"/>
                                        <p:tgtEl>
                                          <p:spTgt spid="29"/>
                                        </p:tgtEl>
                                        <p:attrNameLst>
                                          <p:attrName>ppt_x</p:attrName>
                                        </p:attrNameLst>
                                      </p:cBhvr>
                                      <p:tavLst>
                                        <p:tav tm="0">
                                          <p:val>
                                            <p:strVal val="0-#ppt_w/2"/>
                                          </p:val>
                                        </p:tav>
                                        <p:tav tm="100000">
                                          <p:val>
                                            <p:strVal val="#ppt_x"/>
                                          </p:val>
                                        </p:tav>
                                      </p:tavLst>
                                    </p:anim>
                                    <p:anim calcmode="lin" valueType="num">
                                      <p:cBhvr additive="base">
                                        <p:cTn id="88" dur="750" fill="hold"/>
                                        <p:tgtEl>
                                          <p:spTgt spid="29"/>
                                        </p:tgtEl>
                                        <p:attrNameLst>
                                          <p:attrName>ppt_y</p:attrName>
                                        </p:attrNameLst>
                                      </p:cBhvr>
                                      <p:tavLst>
                                        <p:tav tm="0">
                                          <p:val>
                                            <p:strVal val="#ppt_y"/>
                                          </p:val>
                                        </p:tav>
                                        <p:tav tm="100000">
                                          <p:val>
                                            <p:strVal val="#ppt_y"/>
                                          </p:val>
                                        </p:tav>
                                      </p:tavLst>
                                    </p:anim>
                                  </p:childTnLst>
                                </p:cTn>
                              </p:par>
                              <p:par>
                                <p:cTn id="89" presetID="2" presetClass="entr" presetSubtype="8" decel="100000" fill="hold" grpId="0" nodeType="withEffect">
                                  <p:stCondLst>
                                    <p:cond delay="25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750" fill="hold"/>
                                        <p:tgtEl>
                                          <p:spTgt spid="28"/>
                                        </p:tgtEl>
                                        <p:attrNameLst>
                                          <p:attrName>ppt_x</p:attrName>
                                        </p:attrNameLst>
                                      </p:cBhvr>
                                      <p:tavLst>
                                        <p:tav tm="0">
                                          <p:val>
                                            <p:strVal val="0-#ppt_w/2"/>
                                          </p:val>
                                        </p:tav>
                                        <p:tav tm="100000">
                                          <p:val>
                                            <p:strVal val="#ppt_x"/>
                                          </p:val>
                                        </p:tav>
                                      </p:tavLst>
                                    </p:anim>
                                    <p:anim calcmode="lin" valueType="num">
                                      <p:cBhvr additive="base">
                                        <p:cTn id="92"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Sub>
          <a:bldChart bld="categoryEl"/>
        </p:bldSub>
      </p:bldGraphic>
      <p:bldP spid="20" grpId="0"/>
      <p:bldP spid="21" grpId="0"/>
      <p:bldP spid="22" grpId="0"/>
      <p:bldP spid="23" grpId="0"/>
      <p:bldP spid="24" grpId="0"/>
      <p:bldP spid="25" grpId="0"/>
      <p:bldP spid="26" grpId="0"/>
      <p:bldP spid="27" grpId="0" animBg="1"/>
      <p:bldP spid="28" grpId="0"/>
      <p:bldP spid="29" grpId="0"/>
      <p:bldP spid="31"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hart 14"/>
          <p:cNvGraphicFramePr/>
          <p:nvPr/>
        </p:nvGraphicFramePr>
        <p:xfrm>
          <a:off x="409575" y="952501"/>
          <a:ext cx="11231819" cy="3648074"/>
        </p:xfrm>
        <a:graphic>
          <a:graphicData uri="http://schemas.openxmlformats.org/drawingml/2006/chart">
            <c:chart xmlns:c="http://schemas.openxmlformats.org/drawingml/2006/chart" xmlns:r="http://schemas.openxmlformats.org/officeDocument/2006/relationships" r:id="rId1"/>
          </a:graphicData>
        </a:graphic>
      </p:graphicFrame>
      <p:sp>
        <p:nvSpPr>
          <p:cNvPr id="16" name="TextBox 15"/>
          <p:cNvSpPr txBox="1"/>
          <p:nvPr/>
        </p:nvSpPr>
        <p:spPr>
          <a:xfrm>
            <a:off x="611791" y="4670768"/>
            <a:ext cx="1014573" cy="646331"/>
          </a:xfrm>
          <a:prstGeom prst="rect">
            <a:avLst/>
          </a:prstGeom>
          <a:noFill/>
        </p:spPr>
        <p:txBody>
          <a:bodyPr wrap="none" rtlCol="0">
            <a:spAutoFit/>
          </a:bodyPr>
          <a:lstStyle/>
          <a:p>
            <a:r>
              <a:rPr lang="en-US" sz="3600" i="1" spc="-150" dirty="0" smtClean="0">
                <a:solidFill>
                  <a:schemeClr val="tx1">
                    <a:lumMod val="85000"/>
                    <a:lumOff val="15000"/>
                  </a:schemeClr>
                </a:solidFill>
                <a:latin typeface="Bodoni MT" panose="02070603080606020203" pitchFamily="18" charset="0"/>
              </a:rPr>
              <a:t>Start</a:t>
            </a:r>
            <a:endParaRPr lang="en-US" sz="3600" i="1" spc="-150" dirty="0">
              <a:solidFill>
                <a:schemeClr val="tx1">
                  <a:lumMod val="85000"/>
                  <a:lumOff val="15000"/>
                </a:schemeClr>
              </a:solidFill>
              <a:latin typeface="Bodoni MT" panose="02070603080606020203" pitchFamily="18" charset="0"/>
            </a:endParaRPr>
          </a:p>
        </p:txBody>
      </p:sp>
      <p:sp>
        <p:nvSpPr>
          <p:cNvPr id="18" name="Rectangle 17"/>
          <p:cNvSpPr/>
          <p:nvPr/>
        </p:nvSpPr>
        <p:spPr>
          <a:xfrm>
            <a:off x="611791" y="5192869"/>
            <a:ext cx="2445733" cy="1277273"/>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30" name="TextBox 29"/>
          <p:cNvSpPr txBox="1"/>
          <p:nvPr/>
        </p:nvSpPr>
        <p:spPr>
          <a:xfrm>
            <a:off x="3333749" y="4670768"/>
            <a:ext cx="2076531" cy="646331"/>
          </a:xfrm>
          <a:prstGeom prst="rect">
            <a:avLst/>
          </a:prstGeom>
          <a:noFill/>
        </p:spPr>
        <p:txBody>
          <a:bodyPr wrap="none" rtlCol="0">
            <a:spAutoFit/>
          </a:bodyPr>
          <a:lstStyle/>
          <a:p>
            <a:r>
              <a:rPr lang="en-US" sz="3600" i="1" spc="-150" dirty="0" smtClean="0">
                <a:solidFill>
                  <a:schemeClr val="tx1">
                    <a:lumMod val="85000"/>
                    <a:lumOff val="15000"/>
                  </a:schemeClr>
                </a:solidFill>
                <a:latin typeface="Bodoni MT" panose="02070603080606020203" pitchFamily="18" charset="0"/>
              </a:rPr>
              <a:t>Impression</a:t>
            </a:r>
            <a:endParaRPr lang="en-US" sz="3600" i="1" spc="-150" dirty="0">
              <a:solidFill>
                <a:schemeClr val="tx1">
                  <a:lumMod val="85000"/>
                  <a:lumOff val="15000"/>
                </a:schemeClr>
              </a:solidFill>
              <a:latin typeface="Bodoni MT" panose="02070603080606020203" pitchFamily="18" charset="0"/>
            </a:endParaRPr>
          </a:p>
        </p:txBody>
      </p:sp>
      <p:sp>
        <p:nvSpPr>
          <p:cNvPr id="32" name="Rectangle 31"/>
          <p:cNvSpPr/>
          <p:nvPr/>
        </p:nvSpPr>
        <p:spPr>
          <a:xfrm>
            <a:off x="3333749" y="5192869"/>
            <a:ext cx="2445733" cy="1277273"/>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33" name="TextBox 32"/>
          <p:cNvSpPr txBox="1"/>
          <p:nvPr/>
        </p:nvSpPr>
        <p:spPr>
          <a:xfrm>
            <a:off x="6118673" y="4670768"/>
            <a:ext cx="1170833" cy="646331"/>
          </a:xfrm>
          <a:prstGeom prst="rect">
            <a:avLst/>
          </a:prstGeom>
          <a:noFill/>
        </p:spPr>
        <p:txBody>
          <a:bodyPr wrap="none" rtlCol="0">
            <a:spAutoFit/>
          </a:bodyPr>
          <a:lstStyle/>
          <a:p>
            <a:r>
              <a:rPr lang="en-US" sz="3600" i="1" spc="-150" dirty="0" smtClean="0">
                <a:solidFill>
                  <a:schemeClr val="tx1">
                    <a:lumMod val="85000"/>
                    <a:lumOff val="15000"/>
                  </a:schemeClr>
                </a:solidFill>
                <a:latin typeface="Bodoni MT" panose="02070603080606020203" pitchFamily="18" charset="0"/>
              </a:rPr>
              <a:t>Profit</a:t>
            </a:r>
            <a:endParaRPr lang="en-US" sz="3600" i="1" spc="-150" dirty="0">
              <a:solidFill>
                <a:schemeClr val="tx1">
                  <a:lumMod val="85000"/>
                  <a:lumOff val="15000"/>
                </a:schemeClr>
              </a:solidFill>
              <a:latin typeface="Bodoni MT" panose="02070603080606020203" pitchFamily="18" charset="0"/>
            </a:endParaRPr>
          </a:p>
        </p:txBody>
      </p:sp>
      <p:sp>
        <p:nvSpPr>
          <p:cNvPr id="35" name="Rectangle 34"/>
          <p:cNvSpPr/>
          <p:nvPr/>
        </p:nvSpPr>
        <p:spPr>
          <a:xfrm>
            <a:off x="6118673" y="5192869"/>
            <a:ext cx="2445733" cy="1277273"/>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36" name="TextBox 35"/>
          <p:cNvSpPr txBox="1"/>
          <p:nvPr/>
        </p:nvSpPr>
        <p:spPr>
          <a:xfrm>
            <a:off x="8903597" y="4670768"/>
            <a:ext cx="1225015" cy="646331"/>
          </a:xfrm>
          <a:prstGeom prst="rect">
            <a:avLst/>
          </a:prstGeom>
          <a:noFill/>
        </p:spPr>
        <p:txBody>
          <a:bodyPr wrap="none" rtlCol="0">
            <a:spAutoFit/>
          </a:bodyPr>
          <a:lstStyle/>
          <a:p>
            <a:r>
              <a:rPr lang="en-US" sz="3600" i="1" spc="-150" dirty="0" smtClean="0">
                <a:solidFill>
                  <a:schemeClr val="tx1">
                    <a:lumMod val="85000"/>
                    <a:lumOff val="15000"/>
                  </a:schemeClr>
                </a:solidFill>
                <a:latin typeface="Bodoni MT" panose="02070603080606020203" pitchFamily="18" charset="0"/>
              </a:rPr>
              <a:t>Result</a:t>
            </a:r>
            <a:endParaRPr lang="en-US" sz="3600" i="1" spc="-150" dirty="0">
              <a:solidFill>
                <a:schemeClr val="tx1">
                  <a:lumMod val="85000"/>
                  <a:lumOff val="15000"/>
                </a:schemeClr>
              </a:solidFill>
              <a:latin typeface="Bodoni MT" panose="02070603080606020203" pitchFamily="18" charset="0"/>
            </a:endParaRPr>
          </a:p>
        </p:txBody>
      </p:sp>
      <p:sp>
        <p:nvSpPr>
          <p:cNvPr id="37" name="Rectangle 36"/>
          <p:cNvSpPr/>
          <p:nvPr/>
        </p:nvSpPr>
        <p:spPr>
          <a:xfrm>
            <a:off x="8903597" y="5192869"/>
            <a:ext cx="2445733" cy="1277273"/>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38" name="TextBox 37"/>
          <p:cNvSpPr txBox="1"/>
          <p:nvPr/>
        </p:nvSpPr>
        <p:spPr>
          <a:xfrm>
            <a:off x="381284" y="120106"/>
            <a:ext cx="4720203"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analysis</a:t>
            </a:r>
            <a:endParaRPr lang="en-US" sz="9600" spc="-300" dirty="0">
              <a:solidFill>
                <a:schemeClr val="tx1">
                  <a:lumMod val="85000"/>
                  <a:lumOff val="15000"/>
                </a:schemeClr>
              </a:solidFill>
              <a:latin typeface="Elephant" panose="02020904090505020303" pitchFamily="18" charset="0"/>
            </a:endParaRPr>
          </a:p>
        </p:txBody>
      </p:sp>
      <p:sp>
        <p:nvSpPr>
          <p:cNvPr id="39" name="TextBox 38"/>
          <p:cNvSpPr txBox="1"/>
          <p:nvPr/>
        </p:nvSpPr>
        <p:spPr>
          <a:xfrm>
            <a:off x="400334" y="350702"/>
            <a:ext cx="1594539"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anose="02040503050406030204" pitchFamily="18" charset="0"/>
              </a:rPr>
              <a:t>The four graphs</a:t>
            </a:r>
            <a:endParaRPr lang="en-US" sz="2000" i="1" spc="-150" dirty="0">
              <a:solidFill>
                <a:schemeClr val="tx1">
                  <a:lumMod val="85000"/>
                  <a:lumOff val="15000"/>
                </a:schemeClr>
              </a:solidFill>
              <a:latin typeface="Cambria" panose="02040503050406030204"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750" fill="hold"/>
                                        <p:tgtEl>
                                          <p:spTgt spid="38"/>
                                        </p:tgtEl>
                                        <p:attrNameLst>
                                          <p:attrName>ppt_x</p:attrName>
                                        </p:attrNameLst>
                                      </p:cBhvr>
                                      <p:tavLst>
                                        <p:tav tm="0">
                                          <p:val>
                                            <p:strVal val="0-#ppt_w/2"/>
                                          </p:val>
                                        </p:tav>
                                        <p:tav tm="100000">
                                          <p:val>
                                            <p:strVal val="#ppt_x"/>
                                          </p:val>
                                        </p:tav>
                                      </p:tavLst>
                                    </p:anim>
                                    <p:anim calcmode="lin" valueType="num">
                                      <p:cBhvr additive="base">
                                        <p:cTn id="12" dur="75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16" dur="500"/>
                                        <p:tgtEl>
                                          <p:spTgt spid="15">
                                            <p:graphicEl>
                                              <a:chart seriesIdx="-3" categoryIdx="-3" bldStep="gridLegend"/>
                                            </p:graphicEl>
                                          </p:spTgt>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5">
                                            <p:graphicEl>
                                              <a:chart seriesIdx="0" categoryIdx="0" bldStep="ptInCategory"/>
                                            </p:graphicEl>
                                          </p:spTgt>
                                        </p:tgtEl>
                                        <p:attrNameLst>
                                          <p:attrName>style.visibility</p:attrName>
                                        </p:attrNameLst>
                                      </p:cBhvr>
                                      <p:to>
                                        <p:strVal val="visible"/>
                                      </p:to>
                                    </p:set>
                                    <p:animEffect transition="in" filter="wipe(down)">
                                      <p:cBhvr>
                                        <p:cTn id="20" dur="500"/>
                                        <p:tgtEl>
                                          <p:spTgt spid="15">
                                            <p:graphicEl>
                                              <a:chart seriesIdx="0" categoryIdx="0" bldStep="ptInCategory"/>
                                            </p:graphicEl>
                                          </p:spTgt>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15">
                                            <p:graphicEl>
                                              <a:chart seriesIdx="0" categoryIdx="1" bldStep="ptInCategory"/>
                                            </p:graphicEl>
                                          </p:spTgt>
                                        </p:tgtEl>
                                        <p:attrNameLst>
                                          <p:attrName>style.visibility</p:attrName>
                                        </p:attrNameLst>
                                      </p:cBhvr>
                                      <p:to>
                                        <p:strVal val="visible"/>
                                      </p:to>
                                    </p:set>
                                    <p:animEffect transition="in" filter="wipe(down)">
                                      <p:cBhvr>
                                        <p:cTn id="24" dur="500"/>
                                        <p:tgtEl>
                                          <p:spTgt spid="15">
                                            <p:graphicEl>
                                              <a:chart seriesIdx="0" categoryIdx="1" bldStep="ptInCategory"/>
                                            </p:graphicEl>
                                          </p:spTgt>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15">
                                            <p:graphicEl>
                                              <a:chart seriesIdx="0" categoryIdx="2" bldStep="ptInCategory"/>
                                            </p:graphicEl>
                                          </p:spTgt>
                                        </p:tgtEl>
                                        <p:attrNameLst>
                                          <p:attrName>style.visibility</p:attrName>
                                        </p:attrNameLst>
                                      </p:cBhvr>
                                      <p:to>
                                        <p:strVal val="visible"/>
                                      </p:to>
                                    </p:set>
                                    <p:animEffect transition="in" filter="wipe(down)">
                                      <p:cBhvr>
                                        <p:cTn id="28" dur="500"/>
                                        <p:tgtEl>
                                          <p:spTgt spid="15">
                                            <p:graphicEl>
                                              <a:chart seriesIdx="0" categoryIdx="2" bldStep="ptInCategory"/>
                                            </p:graphicEl>
                                          </p:spTgt>
                                        </p:tgtEl>
                                      </p:cBhvr>
                                    </p:animEffect>
                                  </p:childTnLst>
                                </p:cTn>
                              </p:par>
                            </p:childTnLst>
                          </p:cTn>
                        </p:par>
                        <p:par>
                          <p:cTn id="29" fill="hold">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15">
                                            <p:graphicEl>
                                              <a:chart seriesIdx="0" categoryIdx="3" bldStep="ptInCategory"/>
                                            </p:graphicEl>
                                          </p:spTgt>
                                        </p:tgtEl>
                                        <p:attrNameLst>
                                          <p:attrName>style.visibility</p:attrName>
                                        </p:attrNameLst>
                                      </p:cBhvr>
                                      <p:to>
                                        <p:strVal val="visible"/>
                                      </p:to>
                                    </p:set>
                                    <p:animEffect transition="in" filter="wipe(down)">
                                      <p:cBhvr>
                                        <p:cTn id="32" dur="500"/>
                                        <p:tgtEl>
                                          <p:spTgt spid="15">
                                            <p:graphicEl>
                                              <a:chart seriesIdx="0" categoryIdx="3" bldStep="ptInCategory"/>
                                            </p:graphicEl>
                                          </p:spTgt>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15">
                                            <p:graphicEl>
                                              <a:chart seriesIdx="0" categoryIdx="4" bldStep="ptInCategory"/>
                                            </p:graphicEl>
                                          </p:spTgt>
                                        </p:tgtEl>
                                        <p:attrNameLst>
                                          <p:attrName>style.visibility</p:attrName>
                                        </p:attrNameLst>
                                      </p:cBhvr>
                                      <p:to>
                                        <p:strVal val="visible"/>
                                      </p:to>
                                    </p:set>
                                    <p:animEffect transition="in" filter="wipe(down)">
                                      <p:cBhvr>
                                        <p:cTn id="36" dur="500"/>
                                        <p:tgtEl>
                                          <p:spTgt spid="15">
                                            <p:graphicEl>
                                              <a:chart seriesIdx="0" categoryIdx="4" bldStep="ptInCategory"/>
                                            </p:graphicEl>
                                          </p:spTgt>
                                        </p:tgtEl>
                                      </p:cBhvr>
                                    </p:animEffect>
                                  </p:childTnLst>
                                </p:cTn>
                              </p:par>
                            </p:childTnLst>
                          </p:cTn>
                        </p:par>
                        <p:par>
                          <p:cTn id="37" fill="hold">
                            <p:stCondLst>
                              <p:cond delay="4000"/>
                            </p:stCondLst>
                            <p:childTnLst>
                              <p:par>
                                <p:cTn id="38" presetID="22" presetClass="entr" presetSubtype="4" fill="hold" grpId="0" nodeType="afterEffect">
                                  <p:stCondLst>
                                    <p:cond delay="0"/>
                                  </p:stCondLst>
                                  <p:childTnLst>
                                    <p:set>
                                      <p:cBhvr>
                                        <p:cTn id="39" dur="1" fill="hold">
                                          <p:stCondLst>
                                            <p:cond delay="0"/>
                                          </p:stCondLst>
                                        </p:cTn>
                                        <p:tgtEl>
                                          <p:spTgt spid="15">
                                            <p:graphicEl>
                                              <a:chart seriesIdx="0" categoryIdx="5" bldStep="ptInCategory"/>
                                            </p:graphicEl>
                                          </p:spTgt>
                                        </p:tgtEl>
                                        <p:attrNameLst>
                                          <p:attrName>style.visibility</p:attrName>
                                        </p:attrNameLst>
                                      </p:cBhvr>
                                      <p:to>
                                        <p:strVal val="visible"/>
                                      </p:to>
                                    </p:set>
                                    <p:animEffect transition="in" filter="wipe(down)">
                                      <p:cBhvr>
                                        <p:cTn id="40" dur="500"/>
                                        <p:tgtEl>
                                          <p:spTgt spid="15">
                                            <p:graphicEl>
                                              <a:chart seriesIdx="0" categoryIdx="5" bldStep="ptInCategory"/>
                                            </p:graphicEl>
                                          </p:spTgt>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15">
                                            <p:graphicEl>
                                              <a:chart seriesIdx="0" categoryIdx="6" bldStep="ptInCategory"/>
                                            </p:graphicEl>
                                          </p:spTgt>
                                        </p:tgtEl>
                                        <p:attrNameLst>
                                          <p:attrName>style.visibility</p:attrName>
                                        </p:attrNameLst>
                                      </p:cBhvr>
                                      <p:to>
                                        <p:strVal val="visible"/>
                                      </p:to>
                                    </p:set>
                                    <p:animEffect transition="in" filter="wipe(down)">
                                      <p:cBhvr>
                                        <p:cTn id="44" dur="500"/>
                                        <p:tgtEl>
                                          <p:spTgt spid="15">
                                            <p:graphicEl>
                                              <a:chart seriesIdx="0" categoryIdx="6" bldStep="ptInCategory"/>
                                            </p:graphicEl>
                                          </p:spTgt>
                                        </p:tgtEl>
                                      </p:cBhvr>
                                    </p:animEffect>
                                  </p:childTnLst>
                                </p:cTn>
                              </p:par>
                            </p:childTnLst>
                          </p:cTn>
                        </p:par>
                        <p:par>
                          <p:cTn id="45" fill="hold">
                            <p:stCondLst>
                              <p:cond delay="5000"/>
                            </p:stCondLst>
                            <p:childTnLst>
                              <p:par>
                                <p:cTn id="46" presetID="22" presetClass="entr" presetSubtype="4" fill="hold" grpId="0" nodeType="afterEffect">
                                  <p:stCondLst>
                                    <p:cond delay="0"/>
                                  </p:stCondLst>
                                  <p:childTnLst>
                                    <p:set>
                                      <p:cBhvr>
                                        <p:cTn id="47" dur="1" fill="hold">
                                          <p:stCondLst>
                                            <p:cond delay="0"/>
                                          </p:stCondLst>
                                        </p:cTn>
                                        <p:tgtEl>
                                          <p:spTgt spid="15">
                                            <p:graphicEl>
                                              <a:chart seriesIdx="0" categoryIdx="7" bldStep="ptInCategory"/>
                                            </p:graphicEl>
                                          </p:spTgt>
                                        </p:tgtEl>
                                        <p:attrNameLst>
                                          <p:attrName>style.visibility</p:attrName>
                                        </p:attrNameLst>
                                      </p:cBhvr>
                                      <p:to>
                                        <p:strVal val="visible"/>
                                      </p:to>
                                    </p:set>
                                    <p:animEffect transition="in" filter="wipe(down)">
                                      <p:cBhvr>
                                        <p:cTn id="48" dur="500"/>
                                        <p:tgtEl>
                                          <p:spTgt spid="15">
                                            <p:graphicEl>
                                              <a:chart seriesIdx="0" categoryIdx="7" bldStep="ptInCategory"/>
                                            </p:graphicEl>
                                          </p:spTgt>
                                        </p:tgtEl>
                                      </p:cBhvr>
                                    </p:animEffect>
                                  </p:childTnLst>
                                </p:cTn>
                              </p:par>
                            </p:childTnLst>
                          </p:cTn>
                        </p:par>
                        <p:par>
                          <p:cTn id="49" fill="hold">
                            <p:stCondLst>
                              <p:cond delay="5500"/>
                            </p:stCondLst>
                            <p:childTnLst>
                              <p:par>
                                <p:cTn id="50" presetID="22" presetClass="entr" presetSubtype="4" fill="hold" grpId="0" nodeType="afterEffect">
                                  <p:stCondLst>
                                    <p:cond delay="0"/>
                                  </p:stCondLst>
                                  <p:childTnLst>
                                    <p:set>
                                      <p:cBhvr>
                                        <p:cTn id="51" dur="1" fill="hold">
                                          <p:stCondLst>
                                            <p:cond delay="0"/>
                                          </p:stCondLst>
                                        </p:cTn>
                                        <p:tgtEl>
                                          <p:spTgt spid="15">
                                            <p:graphicEl>
                                              <a:chart seriesIdx="0" categoryIdx="8" bldStep="ptInCategory"/>
                                            </p:graphicEl>
                                          </p:spTgt>
                                        </p:tgtEl>
                                        <p:attrNameLst>
                                          <p:attrName>style.visibility</p:attrName>
                                        </p:attrNameLst>
                                      </p:cBhvr>
                                      <p:to>
                                        <p:strVal val="visible"/>
                                      </p:to>
                                    </p:set>
                                    <p:animEffect transition="in" filter="wipe(down)">
                                      <p:cBhvr>
                                        <p:cTn id="52" dur="500"/>
                                        <p:tgtEl>
                                          <p:spTgt spid="15">
                                            <p:graphicEl>
                                              <a:chart seriesIdx="0" categoryIdx="8" bldStep="ptInCategory"/>
                                            </p:graphicEl>
                                          </p:spTgt>
                                        </p:tgtEl>
                                      </p:cBhvr>
                                    </p:animEffect>
                                  </p:childTnLst>
                                </p:cTn>
                              </p:par>
                            </p:childTnLst>
                          </p:cTn>
                        </p:par>
                        <p:par>
                          <p:cTn id="53" fill="hold">
                            <p:stCondLst>
                              <p:cond delay="6000"/>
                            </p:stCondLst>
                            <p:childTnLst>
                              <p:par>
                                <p:cTn id="54" presetID="2" presetClass="entr" presetSubtype="4" decel="10000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750" fill="hold"/>
                                        <p:tgtEl>
                                          <p:spTgt spid="16"/>
                                        </p:tgtEl>
                                        <p:attrNameLst>
                                          <p:attrName>ppt_x</p:attrName>
                                        </p:attrNameLst>
                                      </p:cBhvr>
                                      <p:tavLst>
                                        <p:tav tm="0">
                                          <p:val>
                                            <p:strVal val="#ppt_x"/>
                                          </p:val>
                                        </p:tav>
                                        <p:tav tm="100000">
                                          <p:val>
                                            <p:strVal val="#ppt_x"/>
                                          </p:val>
                                        </p:tav>
                                      </p:tavLst>
                                    </p:anim>
                                    <p:anim calcmode="lin" valueType="num">
                                      <p:cBhvr additive="base">
                                        <p:cTn id="57" dur="750" fill="hold"/>
                                        <p:tgtEl>
                                          <p:spTgt spid="16"/>
                                        </p:tgtEl>
                                        <p:attrNameLst>
                                          <p:attrName>ppt_y</p:attrName>
                                        </p:attrNameLst>
                                      </p:cBhvr>
                                      <p:tavLst>
                                        <p:tav tm="0">
                                          <p:val>
                                            <p:strVal val="1+#ppt_h/2"/>
                                          </p:val>
                                        </p:tav>
                                        <p:tav tm="100000">
                                          <p:val>
                                            <p:strVal val="#ppt_y"/>
                                          </p:val>
                                        </p:tav>
                                      </p:tavLst>
                                    </p:anim>
                                  </p:childTnLst>
                                </p:cTn>
                              </p:par>
                              <p:par>
                                <p:cTn id="58" presetID="2" presetClass="entr" presetSubtype="4" decel="100000" fill="hold" grpId="0" nodeType="withEffect">
                                  <p:stCondLst>
                                    <p:cond delay="25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750" fill="hold"/>
                                        <p:tgtEl>
                                          <p:spTgt spid="18"/>
                                        </p:tgtEl>
                                        <p:attrNameLst>
                                          <p:attrName>ppt_x</p:attrName>
                                        </p:attrNameLst>
                                      </p:cBhvr>
                                      <p:tavLst>
                                        <p:tav tm="0">
                                          <p:val>
                                            <p:strVal val="#ppt_x"/>
                                          </p:val>
                                        </p:tav>
                                        <p:tav tm="100000">
                                          <p:val>
                                            <p:strVal val="#ppt_x"/>
                                          </p:val>
                                        </p:tav>
                                      </p:tavLst>
                                    </p:anim>
                                    <p:anim calcmode="lin" valueType="num">
                                      <p:cBhvr additive="base">
                                        <p:cTn id="61" dur="750" fill="hold"/>
                                        <p:tgtEl>
                                          <p:spTgt spid="18"/>
                                        </p:tgtEl>
                                        <p:attrNameLst>
                                          <p:attrName>ppt_y</p:attrName>
                                        </p:attrNameLst>
                                      </p:cBhvr>
                                      <p:tavLst>
                                        <p:tav tm="0">
                                          <p:val>
                                            <p:strVal val="1+#ppt_h/2"/>
                                          </p:val>
                                        </p:tav>
                                        <p:tav tm="100000">
                                          <p:val>
                                            <p:strVal val="#ppt_y"/>
                                          </p:val>
                                        </p:tav>
                                      </p:tavLst>
                                    </p:anim>
                                  </p:childTnLst>
                                </p:cTn>
                              </p:par>
                            </p:childTnLst>
                          </p:cTn>
                        </p:par>
                        <p:par>
                          <p:cTn id="62" fill="hold">
                            <p:stCondLst>
                              <p:cond delay="7000"/>
                            </p:stCondLst>
                            <p:childTnLst>
                              <p:par>
                                <p:cTn id="63" presetID="2" presetClass="entr" presetSubtype="4" decel="100000"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750" fill="hold"/>
                                        <p:tgtEl>
                                          <p:spTgt spid="30"/>
                                        </p:tgtEl>
                                        <p:attrNameLst>
                                          <p:attrName>ppt_x</p:attrName>
                                        </p:attrNameLst>
                                      </p:cBhvr>
                                      <p:tavLst>
                                        <p:tav tm="0">
                                          <p:val>
                                            <p:strVal val="#ppt_x"/>
                                          </p:val>
                                        </p:tav>
                                        <p:tav tm="100000">
                                          <p:val>
                                            <p:strVal val="#ppt_x"/>
                                          </p:val>
                                        </p:tav>
                                      </p:tavLst>
                                    </p:anim>
                                    <p:anim calcmode="lin" valueType="num">
                                      <p:cBhvr additive="base">
                                        <p:cTn id="66" dur="750" fill="hold"/>
                                        <p:tgtEl>
                                          <p:spTgt spid="30"/>
                                        </p:tgtEl>
                                        <p:attrNameLst>
                                          <p:attrName>ppt_y</p:attrName>
                                        </p:attrNameLst>
                                      </p:cBhvr>
                                      <p:tavLst>
                                        <p:tav tm="0">
                                          <p:val>
                                            <p:strVal val="1+#ppt_h/2"/>
                                          </p:val>
                                        </p:tav>
                                        <p:tav tm="100000">
                                          <p:val>
                                            <p:strVal val="#ppt_y"/>
                                          </p:val>
                                        </p:tav>
                                      </p:tavLst>
                                    </p:anim>
                                  </p:childTnLst>
                                </p:cTn>
                              </p:par>
                              <p:par>
                                <p:cTn id="67" presetID="2" presetClass="entr" presetSubtype="4" decel="100000" fill="hold" grpId="0" nodeType="withEffect">
                                  <p:stCondLst>
                                    <p:cond delay="250"/>
                                  </p:stCondLst>
                                  <p:childTnLst>
                                    <p:set>
                                      <p:cBhvr>
                                        <p:cTn id="68" dur="1" fill="hold">
                                          <p:stCondLst>
                                            <p:cond delay="0"/>
                                          </p:stCondLst>
                                        </p:cTn>
                                        <p:tgtEl>
                                          <p:spTgt spid="32"/>
                                        </p:tgtEl>
                                        <p:attrNameLst>
                                          <p:attrName>style.visibility</p:attrName>
                                        </p:attrNameLst>
                                      </p:cBhvr>
                                      <p:to>
                                        <p:strVal val="visible"/>
                                      </p:to>
                                    </p:set>
                                    <p:anim calcmode="lin" valueType="num">
                                      <p:cBhvr additive="base">
                                        <p:cTn id="69" dur="750" fill="hold"/>
                                        <p:tgtEl>
                                          <p:spTgt spid="32"/>
                                        </p:tgtEl>
                                        <p:attrNameLst>
                                          <p:attrName>ppt_x</p:attrName>
                                        </p:attrNameLst>
                                      </p:cBhvr>
                                      <p:tavLst>
                                        <p:tav tm="0">
                                          <p:val>
                                            <p:strVal val="#ppt_x"/>
                                          </p:val>
                                        </p:tav>
                                        <p:tav tm="100000">
                                          <p:val>
                                            <p:strVal val="#ppt_x"/>
                                          </p:val>
                                        </p:tav>
                                      </p:tavLst>
                                    </p:anim>
                                    <p:anim calcmode="lin" valueType="num">
                                      <p:cBhvr additive="base">
                                        <p:cTn id="70" dur="750" fill="hold"/>
                                        <p:tgtEl>
                                          <p:spTgt spid="32"/>
                                        </p:tgtEl>
                                        <p:attrNameLst>
                                          <p:attrName>ppt_y</p:attrName>
                                        </p:attrNameLst>
                                      </p:cBhvr>
                                      <p:tavLst>
                                        <p:tav tm="0">
                                          <p:val>
                                            <p:strVal val="1+#ppt_h/2"/>
                                          </p:val>
                                        </p:tav>
                                        <p:tav tm="100000">
                                          <p:val>
                                            <p:strVal val="#ppt_y"/>
                                          </p:val>
                                        </p:tav>
                                      </p:tavLst>
                                    </p:anim>
                                  </p:childTnLst>
                                </p:cTn>
                              </p:par>
                            </p:childTnLst>
                          </p:cTn>
                        </p:par>
                        <p:par>
                          <p:cTn id="71" fill="hold">
                            <p:stCondLst>
                              <p:cond delay="8000"/>
                            </p:stCondLst>
                            <p:childTnLst>
                              <p:par>
                                <p:cTn id="72" presetID="2" presetClass="entr" presetSubtype="4" decel="100000"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750" fill="hold"/>
                                        <p:tgtEl>
                                          <p:spTgt spid="33"/>
                                        </p:tgtEl>
                                        <p:attrNameLst>
                                          <p:attrName>ppt_x</p:attrName>
                                        </p:attrNameLst>
                                      </p:cBhvr>
                                      <p:tavLst>
                                        <p:tav tm="0">
                                          <p:val>
                                            <p:strVal val="#ppt_x"/>
                                          </p:val>
                                        </p:tav>
                                        <p:tav tm="100000">
                                          <p:val>
                                            <p:strVal val="#ppt_x"/>
                                          </p:val>
                                        </p:tav>
                                      </p:tavLst>
                                    </p:anim>
                                    <p:anim calcmode="lin" valueType="num">
                                      <p:cBhvr additive="base">
                                        <p:cTn id="75" dur="750" fill="hold"/>
                                        <p:tgtEl>
                                          <p:spTgt spid="33"/>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250"/>
                                  </p:stCondLst>
                                  <p:childTnLst>
                                    <p:set>
                                      <p:cBhvr>
                                        <p:cTn id="77" dur="1" fill="hold">
                                          <p:stCondLst>
                                            <p:cond delay="0"/>
                                          </p:stCondLst>
                                        </p:cTn>
                                        <p:tgtEl>
                                          <p:spTgt spid="35"/>
                                        </p:tgtEl>
                                        <p:attrNameLst>
                                          <p:attrName>style.visibility</p:attrName>
                                        </p:attrNameLst>
                                      </p:cBhvr>
                                      <p:to>
                                        <p:strVal val="visible"/>
                                      </p:to>
                                    </p:set>
                                    <p:anim calcmode="lin" valueType="num">
                                      <p:cBhvr additive="base">
                                        <p:cTn id="78" dur="750" fill="hold"/>
                                        <p:tgtEl>
                                          <p:spTgt spid="35"/>
                                        </p:tgtEl>
                                        <p:attrNameLst>
                                          <p:attrName>ppt_x</p:attrName>
                                        </p:attrNameLst>
                                      </p:cBhvr>
                                      <p:tavLst>
                                        <p:tav tm="0">
                                          <p:val>
                                            <p:strVal val="#ppt_x"/>
                                          </p:val>
                                        </p:tav>
                                        <p:tav tm="100000">
                                          <p:val>
                                            <p:strVal val="#ppt_x"/>
                                          </p:val>
                                        </p:tav>
                                      </p:tavLst>
                                    </p:anim>
                                    <p:anim calcmode="lin" valueType="num">
                                      <p:cBhvr additive="base">
                                        <p:cTn id="79" dur="750" fill="hold"/>
                                        <p:tgtEl>
                                          <p:spTgt spid="35"/>
                                        </p:tgtEl>
                                        <p:attrNameLst>
                                          <p:attrName>ppt_y</p:attrName>
                                        </p:attrNameLst>
                                      </p:cBhvr>
                                      <p:tavLst>
                                        <p:tav tm="0">
                                          <p:val>
                                            <p:strVal val="1+#ppt_h/2"/>
                                          </p:val>
                                        </p:tav>
                                        <p:tav tm="100000">
                                          <p:val>
                                            <p:strVal val="#ppt_y"/>
                                          </p:val>
                                        </p:tav>
                                      </p:tavLst>
                                    </p:anim>
                                  </p:childTnLst>
                                </p:cTn>
                              </p:par>
                            </p:childTnLst>
                          </p:cTn>
                        </p:par>
                        <p:par>
                          <p:cTn id="80" fill="hold">
                            <p:stCondLst>
                              <p:cond delay="9000"/>
                            </p:stCondLst>
                            <p:childTnLst>
                              <p:par>
                                <p:cTn id="81" presetID="2" presetClass="entr" presetSubtype="4" decel="100000"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 calcmode="lin" valueType="num">
                                      <p:cBhvr additive="base">
                                        <p:cTn id="83" dur="750" fill="hold"/>
                                        <p:tgtEl>
                                          <p:spTgt spid="36"/>
                                        </p:tgtEl>
                                        <p:attrNameLst>
                                          <p:attrName>ppt_x</p:attrName>
                                        </p:attrNameLst>
                                      </p:cBhvr>
                                      <p:tavLst>
                                        <p:tav tm="0">
                                          <p:val>
                                            <p:strVal val="#ppt_x"/>
                                          </p:val>
                                        </p:tav>
                                        <p:tav tm="100000">
                                          <p:val>
                                            <p:strVal val="#ppt_x"/>
                                          </p:val>
                                        </p:tav>
                                      </p:tavLst>
                                    </p:anim>
                                    <p:anim calcmode="lin" valueType="num">
                                      <p:cBhvr additive="base">
                                        <p:cTn id="84" dur="750" fill="hold"/>
                                        <p:tgtEl>
                                          <p:spTgt spid="36"/>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25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750" fill="hold"/>
                                        <p:tgtEl>
                                          <p:spTgt spid="37"/>
                                        </p:tgtEl>
                                        <p:attrNameLst>
                                          <p:attrName>ppt_x</p:attrName>
                                        </p:attrNameLst>
                                      </p:cBhvr>
                                      <p:tavLst>
                                        <p:tav tm="0">
                                          <p:val>
                                            <p:strVal val="#ppt_x"/>
                                          </p:val>
                                        </p:tav>
                                        <p:tav tm="100000">
                                          <p:val>
                                            <p:strVal val="#ppt_x"/>
                                          </p:val>
                                        </p:tav>
                                      </p:tavLst>
                                    </p:anim>
                                    <p:anim calcmode="lin" valueType="num">
                                      <p:cBhvr additive="base">
                                        <p:cTn id="88" dur="75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Sub>
          <a:bldChart bld="categoryEl"/>
        </p:bldSub>
      </p:bldGraphic>
      <p:bldP spid="16" grpId="0"/>
      <p:bldP spid="18" grpId="0"/>
      <p:bldP spid="30" grpId="0"/>
      <p:bldP spid="32" grpId="0"/>
      <p:bldP spid="33" grpId="0"/>
      <p:bldP spid="35" grpId="0"/>
      <p:bldP spid="36" grpId="0"/>
      <p:bldP spid="37" grpId="0"/>
      <p:bldP spid="38" grpId="0"/>
      <p:bldP spid="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0" y="1293826"/>
            <a:ext cx="12192000" cy="2370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439739" y="694343"/>
            <a:ext cx="2081019" cy="3154710"/>
          </a:xfrm>
          <a:prstGeom prst="rect">
            <a:avLst/>
          </a:prstGeom>
        </p:spPr>
        <p:txBody>
          <a:bodyPr wrap="none">
            <a:spAutoFit/>
          </a:bodyPr>
          <a:lstStyle/>
          <a:p>
            <a:r>
              <a:rPr lang="en-US" sz="19900" spc="-300" dirty="0" smtClean="0">
                <a:solidFill>
                  <a:schemeClr val="tx1">
                    <a:lumMod val="85000"/>
                    <a:lumOff val="15000"/>
                  </a:schemeClr>
                </a:solidFill>
                <a:latin typeface="Elephant" panose="02020904090505020303" pitchFamily="18" charset="0"/>
              </a:rPr>
              <a:t>2</a:t>
            </a:r>
            <a:endParaRPr lang="en-US" sz="19900" dirty="0"/>
          </a:p>
        </p:txBody>
      </p:sp>
      <p:sp>
        <p:nvSpPr>
          <p:cNvPr id="11" name="Rectangle 10"/>
          <p:cNvSpPr/>
          <p:nvPr/>
        </p:nvSpPr>
        <p:spPr>
          <a:xfrm>
            <a:off x="5361133" y="694343"/>
            <a:ext cx="1491114" cy="3154710"/>
          </a:xfrm>
          <a:prstGeom prst="rect">
            <a:avLst/>
          </a:prstGeom>
        </p:spPr>
        <p:txBody>
          <a:bodyPr wrap="none">
            <a:spAutoFit/>
          </a:bodyPr>
          <a:lstStyle/>
          <a:p>
            <a:r>
              <a:rPr lang="en-US" sz="19900" spc="-300" dirty="0">
                <a:solidFill>
                  <a:schemeClr val="tx1">
                    <a:lumMod val="85000"/>
                    <a:lumOff val="15000"/>
                  </a:schemeClr>
                </a:solidFill>
                <a:latin typeface="Elephant" panose="02020904090505020303" pitchFamily="18" charset="0"/>
              </a:rPr>
              <a:t>1</a:t>
            </a:r>
            <a:endParaRPr lang="en-US" sz="19900" dirty="0"/>
          </a:p>
        </p:txBody>
      </p:sp>
      <p:sp>
        <p:nvSpPr>
          <p:cNvPr id="15" name="Rectangle 14"/>
          <p:cNvSpPr/>
          <p:nvPr/>
        </p:nvSpPr>
        <p:spPr>
          <a:xfrm>
            <a:off x="6804912" y="694343"/>
            <a:ext cx="2012089" cy="3154710"/>
          </a:xfrm>
          <a:prstGeom prst="rect">
            <a:avLst/>
          </a:prstGeom>
        </p:spPr>
        <p:txBody>
          <a:bodyPr wrap="none">
            <a:spAutoFit/>
          </a:bodyPr>
          <a:lstStyle/>
          <a:p>
            <a:r>
              <a:rPr lang="en-US" sz="19900" spc="-300" dirty="0" smtClean="0">
                <a:solidFill>
                  <a:schemeClr val="tx1">
                    <a:lumMod val="85000"/>
                    <a:lumOff val="15000"/>
                  </a:schemeClr>
                </a:solidFill>
                <a:latin typeface="Elephant" panose="02020904090505020303" pitchFamily="18" charset="0"/>
              </a:rPr>
              <a:t>3</a:t>
            </a:r>
            <a:endParaRPr lang="en-US" sz="19900" dirty="0"/>
          </a:p>
        </p:txBody>
      </p:sp>
      <p:sp>
        <p:nvSpPr>
          <p:cNvPr id="3" name="Rectangle 2"/>
          <p:cNvSpPr/>
          <p:nvPr/>
        </p:nvSpPr>
        <p:spPr>
          <a:xfrm>
            <a:off x="0" y="-29914"/>
            <a:ext cx="12192000" cy="13237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0" y="3663976"/>
            <a:ext cx="12192000" cy="3194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354077" y="3378070"/>
            <a:ext cx="7483845" cy="923330"/>
          </a:xfrm>
          <a:prstGeom prst="rect">
            <a:avLst/>
          </a:prstGeom>
        </p:spPr>
        <p:txBody>
          <a:bodyPr wrap="none">
            <a:spAutoFit/>
          </a:bodyPr>
          <a:lstStyle/>
          <a:p>
            <a:pPr algn="ctr"/>
            <a:r>
              <a:rPr lang="en-US" sz="5400" i="1" kern="3000" dirty="0">
                <a:solidFill>
                  <a:schemeClr val="tx1">
                    <a:lumMod val="85000"/>
                    <a:lumOff val="15000"/>
                  </a:schemeClr>
                </a:solidFill>
                <a:latin typeface="Bodoni MT" panose="02070603080606020203" pitchFamily="18" charset="0"/>
              </a:rPr>
              <a:t>companies have chosen us!</a:t>
            </a:r>
            <a:endParaRPr lang="en-US" sz="5400" i="1" kern="3000" dirty="0">
              <a:solidFill>
                <a:schemeClr val="tx1">
                  <a:lumMod val="85000"/>
                  <a:lumOff val="15000"/>
                </a:schemeClr>
              </a:solidFill>
              <a:latin typeface="Bodoni MT" panose="02070603080606020203" pitchFamily="18" charset="0"/>
            </a:endParaRPr>
          </a:p>
        </p:txBody>
      </p:sp>
      <p:sp>
        <p:nvSpPr>
          <p:cNvPr id="14" name="Rectangle 13"/>
          <p:cNvSpPr/>
          <p:nvPr/>
        </p:nvSpPr>
        <p:spPr>
          <a:xfrm>
            <a:off x="5376733" y="562239"/>
            <a:ext cx="1438535" cy="923330"/>
          </a:xfrm>
          <a:prstGeom prst="rect">
            <a:avLst/>
          </a:prstGeom>
        </p:spPr>
        <p:txBody>
          <a:bodyPr wrap="none">
            <a:spAutoFit/>
          </a:bodyPr>
          <a:lstStyle/>
          <a:p>
            <a:pPr algn="ctr"/>
            <a:r>
              <a:rPr lang="en-US" sz="5400" i="1" kern="3000" dirty="0" smtClean="0">
                <a:solidFill>
                  <a:schemeClr val="tx1">
                    <a:lumMod val="85000"/>
                    <a:lumOff val="15000"/>
                  </a:schemeClr>
                </a:solidFill>
                <a:latin typeface="Bodoni MT" panose="02070603080606020203" pitchFamily="18" charset="0"/>
              </a:rPr>
              <a:t>Over</a:t>
            </a:r>
            <a:endParaRPr lang="en-US" sz="5400" i="1" kern="3000" dirty="0">
              <a:solidFill>
                <a:schemeClr val="tx1">
                  <a:lumMod val="85000"/>
                  <a:lumOff val="15000"/>
                </a:schemeClr>
              </a:solidFill>
              <a:latin typeface="Bodoni MT" panose="02070603080606020203" pitchFamily="18" charset="0"/>
            </a:endParaRPr>
          </a:p>
        </p:txBody>
      </p:sp>
      <p:graphicFrame>
        <p:nvGraphicFramePr>
          <p:cNvPr id="16" name="Diagram 15"/>
          <p:cNvGraphicFramePr/>
          <p:nvPr/>
        </p:nvGraphicFramePr>
        <p:xfrm>
          <a:off x="1108446" y="4442002"/>
          <a:ext cx="1803029" cy="182227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21" name="Diagram 20"/>
          <p:cNvGraphicFramePr/>
          <p:nvPr/>
        </p:nvGraphicFramePr>
        <p:xfrm>
          <a:off x="3156321" y="4442002"/>
          <a:ext cx="1803029" cy="182227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22" name="Diagram 21"/>
          <p:cNvGraphicFramePr/>
          <p:nvPr/>
        </p:nvGraphicFramePr>
        <p:xfrm>
          <a:off x="5198933" y="4442002"/>
          <a:ext cx="1803029" cy="1822273"/>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23" name="Diagram 22"/>
          <p:cNvGraphicFramePr/>
          <p:nvPr/>
        </p:nvGraphicFramePr>
        <p:xfrm>
          <a:off x="7259508" y="4442002"/>
          <a:ext cx="1803029" cy="1822273"/>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graphicFrame>
        <p:nvGraphicFramePr>
          <p:cNvPr id="24" name="Diagram 23"/>
          <p:cNvGraphicFramePr/>
          <p:nvPr/>
        </p:nvGraphicFramePr>
        <p:xfrm>
          <a:off x="9313733" y="4442002"/>
          <a:ext cx="1803029" cy="1822273"/>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xit" presetSubtype="1" accel="100000" fill="hold" grpId="0" nodeType="afterEffect">
                                  <p:stCondLst>
                                    <p:cond delay="0"/>
                                  </p:stCondLst>
                                  <p:childTnLst>
                                    <p:anim calcmode="lin" valueType="num">
                                      <p:cBhvr additive="base">
                                        <p:cTn id="11" dur="750"/>
                                        <p:tgtEl>
                                          <p:spTgt spid="29"/>
                                        </p:tgtEl>
                                        <p:attrNameLst>
                                          <p:attrName>ppt_x</p:attrName>
                                        </p:attrNameLst>
                                      </p:cBhvr>
                                      <p:tavLst>
                                        <p:tav tm="0">
                                          <p:val>
                                            <p:strVal val="ppt_x"/>
                                          </p:val>
                                        </p:tav>
                                        <p:tav tm="100000">
                                          <p:val>
                                            <p:strVal val="ppt_x"/>
                                          </p:val>
                                        </p:tav>
                                      </p:tavLst>
                                    </p:anim>
                                    <p:anim calcmode="lin" valueType="num">
                                      <p:cBhvr additive="base">
                                        <p:cTn id="12" dur="750"/>
                                        <p:tgtEl>
                                          <p:spTgt spid="29"/>
                                        </p:tgtEl>
                                        <p:attrNameLst>
                                          <p:attrName>ppt_y</p:attrName>
                                        </p:attrNameLst>
                                      </p:cBhvr>
                                      <p:tavLst>
                                        <p:tav tm="0">
                                          <p:val>
                                            <p:strVal val="ppt_y"/>
                                          </p:val>
                                        </p:tav>
                                        <p:tav tm="100000">
                                          <p:val>
                                            <p:strVal val="0-ppt_h/2"/>
                                          </p:val>
                                        </p:tav>
                                      </p:tavLst>
                                    </p:anim>
                                    <p:set>
                                      <p:cBhvr>
                                        <p:cTn id="13" dur="1" fill="hold">
                                          <p:stCondLst>
                                            <p:cond delay="749"/>
                                          </p:stCondLst>
                                        </p:cTn>
                                        <p:tgtEl>
                                          <p:spTgt spid="29"/>
                                        </p:tgtEl>
                                        <p:attrNameLst>
                                          <p:attrName>style.visibility</p:attrName>
                                        </p:attrNameLst>
                                      </p:cBhvr>
                                      <p:to>
                                        <p:strVal val="hidden"/>
                                      </p:to>
                                    </p:set>
                                  </p:childTnLst>
                                </p:cTn>
                              </p:par>
                              <p:par>
                                <p:cTn id="14" presetID="2" presetClass="entr" presetSubtype="4" decel="100000" fill="hold" grpId="0" nodeType="withEffect">
                                  <p:stCondLst>
                                    <p:cond delay="200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2000" fill="hold"/>
                                        <p:tgtEl>
                                          <p:spTgt spid="15"/>
                                        </p:tgtEl>
                                        <p:attrNameLst>
                                          <p:attrName>ppt_x</p:attrName>
                                        </p:attrNameLst>
                                      </p:cBhvr>
                                      <p:tavLst>
                                        <p:tav tm="0">
                                          <p:val>
                                            <p:strVal val="#ppt_x"/>
                                          </p:val>
                                        </p:tav>
                                        <p:tav tm="100000">
                                          <p:val>
                                            <p:strVal val="#ppt_x"/>
                                          </p:val>
                                        </p:tav>
                                      </p:tavLst>
                                    </p:anim>
                                    <p:anim calcmode="lin" valueType="num">
                                      <p:cBhvr additive="base">
                                        <p:cTn id="17" dur="2000" fill="hold"/>
                                        <p:tgtEl>
                                          <p:spTgt spid="15"/>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750" fill="hold"/>
                                        <p:tgtEl>
                                          <p:spTgt spid="4"/>
                                        </p:tgtEl>
                                        <p:attrNameLst>
                                          <p:attrName>ppt_x</p:attrName>
                                        </p:attrNameLst>
                                      </p:cBhvr>
                                      <p:tavLst>
                                        <p:tav tm="0">
                                          <p:val>
                                            <p:strVal val="#ppt_x"/>
                                          </p:val>
                                        </p:tav>
                                        <p:tav tm="100000">
                                          <p:val>
                                            <p:strVal val="#ppt_x"/>
                                          </p:val>
                                        </p:tav>
                                      </p:tavLst>
                                    </p:anim>
                                    <p:anim calcmode="lin" valueType="num">
                                      <p:cBhvr additive="base">
                                        <p:cTn id="21" dur="750" fill="hold"/>
                                        <p:tgtEl>
                                          <p:spTgt spid="4"/>
                                        </p:tgtEl>
                                        <p:attrNameLst>
                                          <p:attrName>ppt_y</p:attrName>
                                        </p:attrNameLst>
                                      </p:cBhvr>
                                      <p:tavLst>
                                        <p:tav tm="0">
                                          <p:val>
                                            <p:strVal val="1+#ppt_h/2"/>
                                          </p:val>
                                        </p:tav>
                                        <p:tav tm="100000">
                                          <p:val>
                                            <p:strVal val="#ppt_y"/>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tgtEl>
                                          <p:spTgt spid="11"/>
                                        </p:tgtEl>
                                        <p:attrNameLst>
                                          <p:attrName>ppt_x</p:attrName>
                                        </p:attrNameLst>
                                      </p:cBhvr>
                                      <p:tavLst>
                                        <p:tav tm="0">
                                          <p:val>
                                            <p:strVal val="#ppt_x"/>
                                          </p:val>
                                        </p:tav>
                                        <p:tav tm="100000">
                                          <p:val>
                                            <p:strVal val="#ppt_x"/>
                                          </p:val>
                                        </p:tav>
                                      </p:tavLst>
                                    </p:anim>
                                    <p:anim calcmode="lin" valueType="num">
                                      <p:cBhvr additive="base">
                                        <p:cTn id="44"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5" grpId="0"/>
      <p:bldP spid="4" grpId="0"/>
      <p:bldP spid="14" grpId="0"/>
      <p:bldGraphic spid="16" grpId="0">
        <p:bldAsOne/>
      </p:bldGraphic>
      <p:bldGraphic spid="21" grpId="0">
        <p:bldAsOne/>
      </p:bldGraphic>
      <p:bldGraphic spid="22" grpId="0">
        <p:bldAsOne/>
      </p:bldGraphic>
      <p:bldGraphic spid="23" grpId="0">
        <p:bldAsOne/>
      </p:bldGraphic>
      <p:bldGraphic spid="24" grpId="0">
        <p:bldAsOne/>
      </p:bldGraphic>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0" y="2370151"/>
            <a:ext cx="12192000" cy="2370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517359" y="1751618"/>
            <a:ext cx="2012089" cy="3154710"/>
          </a:xfrm>
          <a:prstGeom prst="rect">
            <a:avLst/>
          </a:prstGeom>
        </p:spPr>
        <p:txBody>
          <a:bodyPr wrap="none">
            <a:spAutoFit/>
          </a:bodyPr>
          <a:lstStyle/>
          <a:p>
            <a:r>
              <a:rPr lang="en-US" sz="19900" spc="-300" dirty="0" smtClean="0">
                <a:solidFill>
                  <a:srgbClr val="4A2A44"/>
                </a:solidFill>
                <a:latin typeface="Elephant" panose="02020904090505020303" pitchFamily="18" charset="0"/>
              </a:rPr>
              <a:t>2</a:t>
            </a:r>
            <a:endParaRPr lang="en-US" sz="19900" spc="-300" dirty="0" smtClean="0">
              <a:solidFill>
                <a:srgbClr val="4A2A44"/>
              </a:solidFill>
              <a:latin typeface="Elephant" panose="02020904090505020303" pitchFamily="18" charset="0"/>
            </a:endParaRPr>
          </a:p>
        </p:txBody>
      </p:sp>
      <p:sp>
        <p:nvSpPr>
          <p:cNvPr id="10" name="Rectangle 9"/>
          <p:cNvSpPr/>
          <p:nvPr/>
        </p:nvSpPr>
        <p:spPr>
          <a:xfrm>
            <a:off x="4428708" y="1751618"/>
            <a:ext cx="2081019" cy="3154710"/>
          </a:xfrm>
          <a:prstGeom prst="rect">
            <a:avLst/>
          </a:prstGeom>
        </p:spPr>
        <p:txBody>
          <a:bodyPr wrap="none">
            <a:spAutoFit/>
          </a:bodyPr>
          <a:lstStyle/>
          <a:p>
            <a:r>
              <a:rPr lang="en-US" sz="19900" spc="-300" dirty="0" smtClean="0">
                <a:solidFill>
                  <a:srgbClr val="4A2A44"/>
                </a:solidFill>
                <a:latin typeface="Elephant" panose="02020904090505020303" pitchFamily="18" charset="0"/>
              </a:rPr>
              <a:t>0</a:t>
            </a:r>
            <a:endParaRPr lang="en-US" sz="19900" spc="-300" dirty="0" smtClean="0">
              <a:solidFill>
                <a:srgbClr val="4A2A44"/>
              </a:solidFill>
              <a:latin typeface="Elephant" panose="02020904090505020303" pitchFamily="18" charset="0"/>
            </a:endParaRPr>
          </a:p>
        </p:txBody>
      </p:sp>
      <p:sp>
        <p:nvSpPr>
          <p:cNvPr id="11" name="Rectangle 10"/>
          <p:cNvSpPr/>
          <p:nvPr/>
        </p:nvSpPr>
        <p:spPr>
          <a:xfrm>
            <a:off x="6077052" y="1751618"/>
            <a:ext cx="1762125" cy="3153410"/>
          </a:xfrm>
          <a:prstGeom prst="rect">
            <a:avLst/>
          </a:prstGeom>
        </p:spPr>
        <p:txBody>
          <a:bodyPr wrap="none">
            <a:spAutoFit/>
          </a:bodyPr>
          <a:lstStyle/>
          <a:p>
            <a:r>
              <a:rPr lang="en-US" sz="19900" spc="-300" dirty="0">
                <a:solidFill>
                  <a:srgbClr val="4A2A44"/>
                </a:solidFill>
                <a:latin typeface="Elephant" panose="02020904090505020303" pitchFamily="18" charset="0"/>
              </a:rPr>
              <a:t>2</a:t>
            </a:r>
            <a:endParaRPr lang="en-US" sz="19900" spc="-300" dirty="0">
              <a:solidFill>
                <a:srgbClr val="4A2A44"/>
              </a:solidFill>
              <a:latin typeface="Elephant" panose="02020904090505020303" pitchFamily="18" charset="0"/>
            </a:endParaRPr>
          </a:p>
        </p:txBody>
      </p:sp>
      <p:sp>
        <p:nvSpPr>
          <p:cNvPr id="15" name="Rectangle 14"/>
          <p:cNvSpPr/>
          <p:nvPr/>
        </p:nvSpPr>
        <p:spPr>
          <a:xfrm>
            <a:off x="7712601" y="1751618"/>
            <a:ext cx="1762125" cy="3153410"/>
          </a:xfrm>
          <a:prstGeom prst="rect">
            <a:avLst/>
          </a:prstGeom>
        </p:spPr>
        <p:txBody>
          <a:bodyPr wrap="none">
            <a:spAutoFit/>
          </a:bodyPr>
          <a:lstStyle/>
          <a:p>
            <a:r>
              <a:rPr lang="en-US" altLang="zh-CN" sz="19900" spc="-300" dirty="0">
                <a:solidFill>
                  <a:srgbClr val="4A2A44"/>
                </a:solidFill>
                <a:latin typeface="Elephant" panose="02020904090505020303" pitchFamily="18" charset="0"/>
              </a:rPr>
              <a:t>0</a:t>
            </a:r>
            <a:endParaRPr lang="en-US" altLang="zh-CN" sz="19900" spc="-300" dirty="0">
              <a:solidFill>
                <a:srgbClr val="4A2A44"/>
              </a:solidFill>
              <a:latin typeface="Elephant" panose="02020904090505020303" pitchFamily="18" charset="0"/>
            </a:endParaRPr>
          </a:p>
        </p:txBody>
      </p:sp>
      <p:sp>
        <p:nvSpPr>
          <p:cNvPr id="3" name="Rectangle 2"/>
          <p:cNvSpPr/>
          <p:nvPr/>
        </p:nvSpPr>
        <p:spPr>
          <a:xfrm>
            <a:off x="0" y="0"/>
            <a:ext cx="12192000" cy="2370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0" y="4740302"/>
            <a:ext cx="12192000" cy="2117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881794" y="1565539"/>
            <a:ext cx="6428426" cy="646331"/>
          </a:xfrm>
          <a:prstGeom prst="rect">
            <a:avLst/>
          </a:prstGeom>
        </p:spPr>
        <p:txBody>
          <a:bodyPr wrap="none">
            <a:spAutoFit/>
          </a:bodyPr>
          <a:lstStyle/>
          <a:p>
            <a:pPr algn="ctr"/>
            <a:r>
              <a:rPr lang="en-US" sz="3600" i="1" kern="3000" dirty="0" smtClean="0">
                <a:solidFill>
                  <a:schemeClr val="tx1">
                    <a:lumMod val="85000"/>
                    <a:lumOff val="15000"/>
                  </a:schemeClr>
                </a:solidFill>
                <a:latin typeface="Bodoni MT" panose="02070603080606020203" pitchFamily="18" charset="0"/>
              </a:rPr>
              <a:t>Founded in Paris by 4 partners in</a:t>
            </a:r>
            <a:endParaRPr lang="en-US" sz="3600" i="1" kern="3000" dirty="0">
              <a:solidFill>
                <a:schemeClr val="tx1">
                  <a:lumMod val="85000"/>
                  <a:lumOff val="15000"/>
                </a:schemeClr>
              </a:solidFill>
              <a:latin typeface="Bodoni MT" panose="02070603080606020203" pitchFamily="18" charset="0"/>
            </a:endParaRPr>
          </a:p>
        </p:txBody>
      </p:sp>
      <p:cxnSp>
        <p:nvCxnSpPr>
          <p:cNvPr id="5" name="Straight Connector 4"/>
          <p:cNvCxnSpPr/>
          <p:nvPr/>
        </p:nvCxnSpPr>
        <p:spPr>
          <a:xfrm>
            <a:off x="2667000" y="2357451"/>
            <a:ext cx="687070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667000" y="4786353"/>
            <a:ext cx="687070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6" presetClass="entr" presetSubtype="37"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3000" fill="hold"/>
                                        <p:tgtEl>
                                          <p:spTgt spid="15"/>
                                        </p:tgtEl>
                                        <p:attrNameLst>
                                          <p:attrName>ppt_x</p:attrName>
                                        </p:attrNameLst>
                                      </p:cBhvr>
                                      <p:tavLst>
                                        <p:tav tm="0">
                                          <p:val>
                                            <p:strVal val="#ppt_x"/>
                                          </p:val>
                                        </p:tav>
                                        <p:tav tm="100000">
                                          <p:val>
                                            <p:strVal val="#ppt_x"/>
                                          </p:val>
                                        </p:tav>
                                      </p:tavLst>
                                    </p:anim>
                                    <p:anim calcmode="lin" valueType="num">
                                      <p:cBhvr additive="base">
                                        <p:cTn id="16" dur="30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2000" fill="hold"/>
                                        <p:tgtEl>
                                          <p:spTgt spid="11"/>
                                        </p:tgtEl>
                                        <p:attrNameLst>
                                          <p:attrName>ppt_x</p:attrName>
                                        </p:attrNameLst>
                                      </p:cBhvr>
                                      <p:tavLst>
                                        <p:tav tm="0">
                                          <p:val>
                                            <p:strVal val="#ppt_x"/>
                                          </p:val>
                                        </p:tav>
                                        <p:tav tm="100000">
                                          <p:val>
                                            <p:strVal val="#ppt_x"/>
                                          </p:val>
                                        </p:tav>
                                      </p:tavLst>
                                    </p:anim>
                                    <p:anim calcmode="lin" valueType="num">
                                      <p:cBhvr additive="base">
                                        <p:cTn id="20" dur="20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ppt_x"/>
                                          </p:val>
                                        </p:tav>
                                        <p:tav tm="100000">
                                          <p:val>
                                            <p:strVal val="#ppt_x"/>
                                          </p:val>
                                        </p:tav>
                                      </p:tavLst>
                                    </p:anim>
                                    <p:anim calcmode="lin" valueType="num">
                                      <p:cBhvr additive="base">
                                        <p:cTn id="24" dur="10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1" grpId="0"/>
      <p:bldP spid="10"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19800" y="415290"/>
            <a:ext cx="5670550" cy="538734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TextBox 18"/>
          <p:cNvSpPr txBox="1"/>
          <p:nvPr/>
        </p:nvSpPr>
        <p:spPr>
          <a:xfrm>
            <a:off x="-128640" y="3471180"/>
            <a:ext cx="12492522" cy="3631763"/>
          </a:xfrm>
          <a:prstGeom prst="rect">
            <a:avLst/>
          </a:prstGeom>
          <a:noFill/>
        </p:spPr>
        <p:txBody>
          <a:bodyPr wrap="none" rtlCol="0">
            <a:spAutoFit/>
          </a:bodyPr>
          <a:lstStyle/>
          <a:p>
            <a:r>
              <a:rPr lang="en-US" sz="23000" b="1" spc="-300" dirty="0" smtClean="0">
                <a:solidFill>
                  <a:srgbClr val="E52D13">
                    <a:alpha val="80000"/>
                  </a:srgbClr>
                </a:solidFill>
                <a:latin typeface="Elephant" panose="02020904090505020303" pitchFamily="18" charset="0"/>
              </a:rPr>
              <a:t>portfolio</a:t>
            </a:r>
            <a:endParaRPr lang="en-US" sz="23000" b="1" spc="-300" dirty="0">
              <a:solidFill>
                <a:srgbClr val="E52D13">
                  <a:alpha val="80000"/>
                </a:srgbClr>
              </a:solidFill>
              <a:latin typeface="Elephant" panose="02020904090505020303" pitchFamily="18" charset="0"/>
            </a:endParaRPr>
          </a:p>
        </p:txBody>
      </p:sp>
      <p:sp>
        <p:nvSpPr>
          <p:cNvPr id="11" name="TextBox 10"/>
          <p:cNvSpPr txBox="1"/>
          <p:nvPr/>
        </p:nvSpPr>
        <p:spPr>
          <a:xfrm>
            <a:off x="258238" y="1620789"/>
            <a:ext cx="5578015" cy="1938992"/>
          </a:xfrm>
          <a:prstGeom prst="rect">
            <a:avLst/>
          </a:prstGeom>
          <a:noFill/>
        </p:spPr>
        <p:txBody>
          <a:bodyPr wrap="square" rtlCol="0">
            <a:spAutoFit/>
          </a:bodyPr>
          <a:lstStyle/>
          <a:p>
            <a:pPr algn="ctr"/>
            <a:r>
              <a:rPr lang="en-US" sz="2400" dirty="0">
                <a:solidFill>
                  <a:schemeClr val="tx1">
                    <a:lumMod val="85000"/>
                    <a:lumOff val="15000"/>
                  </a:schemeClr>
                </a:solidFill>
                <a:latin typeface="Georgia" panose="02040502050405020303" pitchFamily="18" charset="0"/>
              </a:rPr>
              <a:t>“My passion and great enjoyment for architecture, and the reason the older I get the more I enjoy it, is because I believe we - architects - can effect the quality of life of the people.”</a:t>
            </a:r>
            <a:endParaRPr lang="en-US" sz="2400" dirty="0">
              <a:solidFill>
                <a:schemeClr val="tx1">
                  <a:lumMod val="85000"/>
                  <a:lumOff val="15000"/>
                </a:schemeClr>
              </a:solidFill>
              <a:latin typeface="Georgia" panose="02040502050405020303" pitchFamily="18" charset="0"/>
            </a:endParaRPr>
          </a:p>
        </p:txBody>
      </p:sp>
      <p:sp>
        <p:nvSpPr>
          <p:cNvPr id="12" name="Rectangle 11"/>
          <p:cNvSpPr/>
          <p:nvPr/>
        </p:nvSpPr>
        <p:spPr>
          <a:xfrm>
            <a:off x="2395463" y="3666066"/>
            <a:ext cx="1303562" cy="276999"/>
          </a:xfrm>
          <a:prstGeom prst="rect">
            <a:avLst/>
          </a:prstGeom>
        </p:spPr>
        <p:txBody>
          <a:bodyPr wrap="none">
            <a:spAutoFit/>
          </a:bodyPr>
          <a:lstStyle/>
          <a:p>
            <a:pPr algn="ctr"/>
            <a:r>
              <a:rPr lang="en-US" sz="1200" i="1" dirty="0">
                <a:solidFill>
                  <a:schemeClr val="tx1">
                    <a:lumMod val="85000"/>
                    <a:lumOff val="15000"/>
                  </a:schemeClr>
                </a:solidFill>
                <a:latin typeface="Georgia" panose="02040502050405020303" pitchFamily="18" charset="0"/>
              </a:rPr>
              <a:t>Richard Rogers </a:t>
            </a:r>
            <a:endParaRPr lang="en-US" sz="1200" i="1" dirty="0">
              <a:solidFill>
                <a:schemeClr val="tx1">
                  <a:lumMod val="85000"/>
                  <a:lumOff val="15000"/>
                </a:schemeClr>
              </a:solidFill>
              <a:latin typeface="Georgia" panose="02040502050405020303" pitchFamily="18" charset="0"/>
            </a:endParaRPr>
          </a:p>
        </p:txBody>
      </p:sp>
      <p:sp>
        <p:nvSpPr>
          <p:cNvPr id="13" name="Rectangle 12"/>
          <p:cNvSpPr/>
          <p:nvPr/>
        </p:nvSpPr>
        <p:spPr>
          <a:xfrm>
            <a:off x="2713544" y="744848"/>
            <a:ext cx="660758" cy="830997"/>
          </a:xfrm>
          <a:prstGeom prst="rect">
            <a:avLst/>
          </a:prstGeom>
        </p:spPr>
        <p:txBody>
          <a:bodyPr wrap="none">
            <a:spAutoFit/>
          </a:bodyPr>
          <a:lstStyle/>
          <a:p>
            <a:pPr algn="ctr"/>
            <a:r>
              <a:rPr lang="en-US" sz="4800" dirty="0" smtClean="0">
                <a:solidFill>
                  <a:schemeClr val="tx1">
                    <a:lumMod val="85000"/>
                    <a:lumOff val="15000"/>
                  </a:schemeClr>
                </a:solidFill>
                <a:latin typeface="Iconic" pitchFamily="2" charset="0"/>
              </a:rPr>
              <a:t>☀</a:t>
            </a:r>
            <a:endParaRPr lang="en-US" sz="4800" dirty="0">
              <a:solidFill>
                <a:schemeClr val="tx1">
                  <a:lumMod val="85000"/>
                  <a:lumOff val="15000"/>
                </a:schemeClr>
              </a:solidFill>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ppt_x"/>
                                          </p:val>
                                        </p:tav>
                                        <p:tav tm="100000">
                                          <p:val>
                                            <p:strVal val="#ppt_x"/>
                                          </p:val>
                                        </p:tav>
                                      </p:tavLst>
                                    </p:anim>
                                    <p:anim calcmode="lin" valueType="num">
                                      <p:cBhvr additive="base">
                                        <p:cTn id="12" dur="75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0-#ppt_w/2"/>
                                          </p:val>
                                        </p:tav>
                                        <p:tav tm="100000">
                                          <p:val>
                                            <p:strVal val="#ppt_x"/>
                                          </p:val>
                                        </p:tav>
                                      </p:tavLst>
                                    </p:anim>
                                    <p:anim calcmode="lin" valueType="num">
                                      <p:cBhvr additive="base">
                                        <p:cTn id="20"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9" name="TextBox 18"/>
          <p:cNvSpPr txBox="1"/>
          <p:nvPr/>
        </p:nvSpPr>
        <p:spPr>
          <a:xfrm>
            <a:off x="6844783" y="154365"/>
            <a:ext cx="5109092" cy="1569660"/>
          </a:xfrm>
          <a:prstGeom prst="rect">
            <a:avLst/>
          </a:prstGeom>
          <a:noFill/>
        </p:spPr>
        <p:txBody>
          <a:bodyPr wrap="none" rtlCol="0">
            <a:spAutoFit/>
          </a:bodyPr>
          <a:lstStyle/>
          <a:p>
            <a:pPr algn="r"/>
            <a:r>
              <a:rPr lang="en-US" sz="9600" spc="-300" dirty="0" smtClean="0">
                <a:solidFill>
                  <a:schemeClr val="bg1"/>
                </a:solidFill>
                <a:latin typeface="Elephant" panose="02020904090505020303" pitchFamily="18" charset="0"/>
              </a:rPr>
              <a:t>portfolio</a:t>
            </a:r>
            <a:endParaRPr lang="en-US" sz="9600" spc="-300" dirty="0">
              <a:solidFill>
                <a:schemeClr val="bg1"/>
              </a:solidFill>
              <a:latin typeface="Elephant" panose="02020904090505020303" pitchFamily="18" charset="0"/>
            </a:endParaRPr>
          </a:p>
        </p:txBody>
      </p:sp>
      <p:sp>
        <p:nvSpPr>
          <p:cNvPr id="22" name="TextBox 21"/>
          <p:cNvSpPr txBox="1"/>
          <p:nvPr/>
        </p:nvSpPr>
        <p:spPr>
          <a:xfrm>
            <a:off x="6916245" y="356386"/>
            <a:ext cx="910955" cy="400110"/>
          </a:xfrm>
          <a:prstGeom prst="rect">
            <a:avLst/>
          </a:prstGeom>
          <a:noFill/>
        </p:spPr>
        <p:txBody>
          <a:bodyPr wrap="none" rtlCol="0">
            <a:spAutoFit/>
          </a:bodyPr>
          <a:lstStyle/>
          <a:p>
            <a:r>
              <a:rPr lang="en-US" sz="2000" i="1" spc="-150" dirty="0" smtClean="0">
                <a:solidFill>
                  <a:schemeClr val="bg1"/>
                </a:solidFill>
                <a:latin typeface="Cambria" panose="02040503050406030204" pitchFamily="18" charset="0"/>
              </a:rPr>
              <a:t>Creative</a:t>
            </a:r>
            <a:endParaRPr lang="en-US" sz="2000" i="1" spc="-150" dirty="0">
              <a:solidFill>
                <a:schemeClr val="bg1"/>
              </a:solidFill>
              <a:latin typeface="Cambria" panose="02040503050406030204" pitchFamily="18" charset="0"/>
            </a:endParaRPr>
          </a:p>
        </p:txBody>
      </p:sp>
      <p:cxnSp>
        <p:nvCxnSpPr>
          <p:cNvPr id="4" name="Straight Connector 3"/>
          <p:cNvCxnSpPr/>
          <p:nvPr/>
        </p:nvCxnSpPr>
        <p:spPr>
          <a:xfrm>
            <a:off x="8497733" y="2065719"/>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9020175" y="2179096"/>
            <a:ext cx="2754157" cy="1107996"/>
          </a:xfrm>
          <a:prstGeom prst="rect">
            <a:avLst/>
          </a:prstGeom>
          <a:noFill/>
        </p:spPr>
        <p:txBody>
          <a:bodyPr wrap="square" rtlCol="0">
            <a:spAutoFit/>
          </a:bodyPr>
          <a:lstStyle/>
          <a:p>
            <a:r>
              <a:rPr lang="en-US" sz="1100" dirty="0" smtClean="0">
                <a:solidFill>
                  <a:schemeClr val="bg1"/>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bg1"/>
              </a:solidFill>
              <a:latin typeface="Liberation Sans" panose="020B0604020202020204" pitchFamily="34" charset="0"/>
            </a:endParaRPr>
          </a:p>
        </p:txBody>
      </p:sp>
      <p:sp>
        <p:nvSpPr>
          <p:cNvPr id="33" name="TextBox 32"/>
          <p:cNvSpPr txBox="1"/>
          <p:nvPr/>
        </p:nvSpPr>
        <p:spPr>
          <a:xfrm>
            <a:off x="8470748" y="2065719"/>
            <a:ext cx="662758" cy="584775"/>
          </a:xfrm>
          <a:prstGeom prst="rect">
            <a:avLst/>
          </a:prstGeom>
          <a:noFill/>
        </p:spPr>
        <p:txBody>
          <a:bodyPr wrap="square" rtlCol="0">
            <a:spAutoFit/>
          </a:bodyPr>
          <a:lstStyle/>
          <a:p>
            <a:r>
              <a:rPr lang="en-US" sz="3200" b="1" i="1" spc="-150" dirty="0" smtClean="0">
                <a:solidFill>
                  <a:schemeClr val="bg1"/>
                </a:solidFill>
                <a:effectLst/>
                <a:latin typeface="Bodoni MT" panose="02070603080606020203" pitchFamily="18" charset="0"/>
              </a:rPr>
              <a:t>01.</a:t>
            </a:r>
            <a:endParaRPr lang="en-US" sz="3200" b="1" i="1" kern="3000" spc="-150" dirty="0">
              <a:solidFill>
                <a:schemeClr val="bg1"/>
              </a:solidFill>
              <a:effectLst/>
              <a:latin typeface="Bodoni MT" panose="02070603080606020203" pitchFamily="18" charset="0"/>
            </a:endParaRPr>
          </a:p>
        </p:txBody>
      </p:sp>
      <p:sp>
        <p:nvSpPr>
          <p:cNvPr id="34" name="TextBox 33"/>
          <p:cNvSpPr txBox="1"/>
          <p:nvPr/>
        </p:nvSpPr>
        <p:spPr>
          <a:xfrm>
            <a:off x="8934706" y="3880583"/>
            <a:ext cx="2754157" cy="1107996"/>
          </a:xfrm>
          <a:prstGeom prst="rect">
            <a:avLst/>
          </a:prstGeom>
          <a:noFill/>
        </p:spPr>
        <p:txBody>
          <a:bodyPr wrap="square" rtlCol="0">
            <a:spAutoFit/>
          </a:bodyPr>
          <a:lstStyle/>
          <a:p>
            <a:r>
              <a:rPr lang="en-US" sz="1100" dirty="0" smtClean="0">
                <a:solidFill>
                  <a:schemeClr val="bg1"/>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bg1"/>
              </a:solidFill>
              <a:latin typeface="Liberation Sans" panose="020B0604020202020204" pitchFamily="34" charset="0"/>
            </a:endParaRPr>
          </a:p>
        </p:txBody>
      </p:sp>
      <p:sp>
        <p:nvSpPr>
          <p:cNvPr id="35" name="TextBox 34"/>
          <p:cNvSpPr txBox="1"/>
          <p:nvPr/>
        </p:nvSpPr>
        <p:spPr>
          <a:xfrm>
            <a:off x="8385279" y="3767206"/>
            <a:ext cx="662758" cy="584775"/>
          </a:xfrm>
          <a:prstGeom prst="rect">
            <a:avLst/>
          </a:prstGeom>
          <a:noFill/>
        </p:spPr>
        <p:txBody>
          <a:bodyPr wrap="square" rtlCol="0">
            <a:spAutoFit/>
          </a:bodyPr>
          <a:lstStyle/>
          <a:p>
            <a:r>
              <a:rPr lang="en-US" sz="3200" b="1" i="1" spc="-150" dirty="0" smtClean="0">
                <a:solidFill>
                  <a:schemeClr val="bg1"/>
                </a:solidFill>
                <a:effectLst/>
                <a:latin typeface="Bodoni MT" panose="02070603080606020203" pitchFamily="18" charset="0"/>
              </a:rPr>
              <a:t>02.</a:t>
            </a:r>
            <a:endParaRPr lang="en-US" sz="3200" b="1" i="1" kern="3000" spc="-150" dirty="0">
              <a:solidFill>
                <a:schemeClr val="bg1"/>
              </a:solidFill>
              <a:effectLst/>
              <a:latin typeface="Bodoni MT" panose="02070603080606020203" pitchFamily="18" charset="0"/>
            </a:endParaRPr>
          </a:p>
        </p:txBody>
      </p:sp>
      <p:sp>
        <p:nvSpPr>
          <p:cNvPr id="36" name="TextBox 35"/>
          <p:cNvSpPr txBox="1"/>
          <p:nvPr/>
        </p:nvSpPr>
        <p:spPr>
          <a:xfrm>
            <a:off x="8906844" y="5514052"/>
            <a:ext cx="2754157" cy="1107996"/>
          </a:xfrm>
          <a:prstGeom prst="rect">
            <a:avLst/>
          </a:prstGeom>
          <a:noFill/>
        </p:spPr>
        <p:txBody>
          <a:bodyPr wrap="square" rtlCol="0">
            <a:spAutoFit/>
          </a:bodyPr>
          <a:lstStyle/>
          <a:p>
            <a:r>
              <a:rPr lang="en-US" sz="1100" dirty="0" smtClean="0">
                <a:solidFill>
                  <a:schemeClr val="bg1"/>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bg1"/>
              </a:solidFill>
              <a:latin typeface="Liberation Sans" panose="020B0604020202020204" pitchFamily="34" charset="0"/>
            </a:endParaRPr>
          </a:p>
        </p:txBody>
      </p:sp>
      <p:sp>
        <p:nvSpPr>
          <p:cNvPr id="37" name="TextBox 36"/>
          <p:cNvSpPr txBox="1"/>
          <p:nvPr/>
        </p:nvSpPr>
        <p:spPr>
          <a:xfrm>
            <a:off x="8357417" y="5400675"/>
            <a:ext cx="662758" cy="584775"/>
          </a:xfrm>
          <a:prstGeom prst="rect">
            <a:avLst/>
          </a:prstGeom>
          <a:noFill/>
        </p:spPr>
        <p:txBody>
          <a:bodyPr wrap="square" rtlCol="0">
            <a:spAutoFit/>
          </a:bodyPr>
          <a:lstStyle/>
          <a:p>
            <a:r>
              <a:rPr lang="en-US" sz="3200" b="1" i="1" spc="-150" dirty="0" smtClean="0">
                <a:solidFill>
                  <a:schemeClr val="bg1"/>
                </a:solidFill>
                <a:effectLst/>
                <a:latin typeface="Bodoni MT" panose="02070603080606020203" pitchFamily="18" charset="0"/>
              </a:rPr>
              <a:t>03.</a:t>
            </a:r>
            <a:endParaRPr lang="en-US" sz="3200" b="1" i="1" kern="3000" spc="-150" dirty="0">
              <a:solidFill>
                <a:schemeClr val="bg1"/>
              </a:solidFill>
              <a:effectLst/>
              <a:latin typeface="Bodoni MT" panose="02070603080606020203" pitchFamily="18" charset="0"/>
            </a:endParaRPr>
          </a:p>
        </p:txBody>
      </p:sp>
      <p:sp>
        <p:nvSpPr>
          <p:cNvPr id="39" name="TextBox 38"/>
          <p:cNvSpPr txBox="1"/>
          <p:nvPr/>
        </p:nvSpPr>
        <p:spPr>
          <a:xfrm>
            <a:off x="9369266" y="1610648"/>
            <a:ext cx="2594234" cy="584775"/>
          </a:xfrm>
          <a:prstGeom prst="rect">
            <a:avLst/>
          </a:prstGeom>
          <a:noFill/>
        </p:spPr>
        <p:txBody>
          <a:bodyPr wrap="square" rtlCol="0">
            <a:spAutoFit/>
          </a:bodyPr>
          <a:lstStyle/>
          <a:p>
            <a:pPr algn="r"/>
            <a:r>
              <a:rPr lang="en-US" sz="3200" i="1" spc="-150" dirty="0" smtClean="0">
                <a:solidFill>
                  <a:schemeClr val="bg1"/>
                </a:solidFill>
                <a:effectLst/>
                <a:latin typeface="Bodoni MT" panose="02070603080606020203" pitchFamily="18" charset="0"/>
              </a:rPr>
              <a:t>Project Name</a:t>
            </a:r>
            <a:endParaRPr lang="en-US" sz="3200" i="1" kern="3000" spc="-150" dirty="0">
              <a:solidFill>
                <a:schemeClr val="bg1"/>
              </a:solidFill>
              <a:effectLst/>
              <a:latin typeface="Bodoni MT" panose="02070603080606020203" pitchFamily="18" charset="0"/>
            </a:endParaRPr>
          </a:p>
        </p:txBody>
      </p:sp>
      <p:sp>
        <p:nvSpPr>
          <p:cNvPr id="40" name="TextBox 39"/>
          <p:cNvSpPr txBox="1"/>
          <p:nvPr/>
        </p:nvSpPr>
        <p:spPr>
          <a:xfrm>
            <a:off x="9462271" y="3312135"/>
            <a:ext cx="2501229" cy="584775"/>
          </a:xfrm>
          <a:prstGeom prst="rect">
            <a:avLst/>
          </a:prstGeom>
          <a:noFill/>
        </p:spPr>
        <p:txBody>
          <a:bodyPr wrap="square" rtlCol="0">
            <a:spAutoFit/>
          </a:bodyPr>
          <a:lstStyle/>
          <a:p>
            <a:pPr algn="r"/>
            <a:r>
              <a:rPr lang="en-US" sz="3200" i="1" spc="-150" dirty="0" smtClean="0">
                <a:solidFill>
                  <a:schemeClr val="bg1"/>
                </a:solidFill>
                <a:effectLst/>
                <a:latin typeface="Bodoni MT" panose="02070603080606020203" pitchFamily="18" charset="0"/>
              </a:rPr>
              <a:t>Concept</a:t>
            </a:r>
            <a:endParaRPr lang="en-US" sz="3200" i="1" kern="3000" spc="-150" dirty="0">
              <a:solidFill>
                <a:schemeClr val="bg1"/>
              </a:solidFill>
              <a:effectLst/>
              <a:latin typeface="Bodoni MT" panose="02070603080606020203" pitchFamily="18" charset="0"/>
            </a:endParaRPr>
          </a:p>
        </p:txBody>
      </p:sp>
      <p:sp>
        <p:nvSpPr>
          <p:cNvPr id="41" name="TextBox 40"/>
          <p:cNvSpPr txBox="1"/>
          <p:nvPr/>
        </p:nvSpPr>
        <p:spPr>
          <a:xfrm>
            <a:off x="9363617" y="4945604"/>
            <a:ext cx="2599883" cy="584775"/>
          </a:xfrm>
          <a:prstGeom prst="rect">
            <a:avLst/>
          </a:prstGeom>
          <a:noFill/>
        </p:spPr>
        <p:txBody>
          <a:bodyPr wrap="square" rtlCol="0">
            <a:spAutoFit/>
          </a:bodyPr>
          <a:lstStyle/>
          <a:p>
            <a:pPr algn="r"/>
            <a:r>
              <a:rPr lang="en-US" sz="3200" i="1" spc="-150" dirty="0" smtClean="0">
                <a:solidFill>
                  <a:schemeClr val="bg1"/>
                </a:solidFill>
                <a:effectLst/>
                <a:latin typeface="Bodoni MT" panose="02070603080606020203" pitchFamily="18" charset="0"/>
              </a:rPr>
              <a:t>Location Name</a:t>
            </a:r>
            <a:endParaRPr lang="en-US" sz="3200" i="1" kern="3000" spc="-150" dirty="0">
              <a:solidFill>
                <a:schemeClr val="bg1"/>
              </a:solidFill>
              <a:effectLst/>
              <a:latin typeface="Bodoni MT" panose="02070603080606020203" pitchFamily="18" charset="0"/>
            </a:endParaRPr>
          </a:p>
        </p:txBody>
      </p:sp>
      <p:cxnSp>
        <p:nvCxnSpPr>
          <p:cNvPr id="43" name="Straight Connector 42"/>
          <p:cNvCxnSpPr/>
          <p:nvPr/>
        </p:nvCxnSpPr>
        <p:spPr>
          <a:xfrm>
            <a:off x="8513071" y="3767206"/>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8489176" y="5400675"/>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1+#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1+#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750" fill="hold"/>
                                        <p:tgtEl>
                                          <p:spTgt spid="39"/>
                                        </p:tgtEl>
                                        <p:attrNameLst>
                                          <p:attrName>ppt_x</p:attrName>
                                        </p:attrNameLst>
                                      </p:cBhvr>
                                      <p:tavLst>
                                        <p:tav tm="0">
                                          <p:val>
                                            <p:strVal val="1+#ppt_w/2"/>
                                          </p:val>
                                        </p:tav>
                                        <p:tav tm="100000">
                                          <p:val>
                                            <p:strVal val="#ppt_x"/>
                                          </p:val>
                                        </p:tav>
                                      </p:tavLst>
                                    </p:anim>
                                    <p:anim calcmode="lin" valueType="num">
                                      <p:cBhvr additive="base">
                                        <p:cTn id="17" dur="750" fill="hold"/>
                                        <p:tgtEl>
                                          <p:spTgt spid="39"/>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25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750" fill="hold"/>
                                        <p:tgtEl>
                                          <p:spTgt spid="4"/>
                                        </p:tgtEl>
                                        <p:attrNameLst>
                                          <p:attrName>ppt_x</p:attrName>
                                        </p:attrNameLst>
                                      </p:cBhvr>
                                      <p:tavLst>
                                        <p:tav tm="0">
                                          <p:val>
                                            <p:strVal val="1+#ppt_w/2"/>
                                          </p:val>
                                        </p:tav>
                                        <p:tav tm="100000">
                                          <p:val>
                                            <p:strVal val="#ppt_x"/>
                                          </p:val>
                                        </p:tav>
                                      </p:tavLst>
                                    </p:anim>
                                    <p:anim calcmode="lin" valueType="num">
                                      <p:cBhvr additive="base">
                                        <p:cTn id="21" dur="75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decel="10000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750" fill="hold"/>
                                        <p:tgtEl>
                                          <p:spTgt spid="33"/>
                                        </p:tgtEl>
                                        <p:attrNameLst>
                                          <p:attrName>ppt_x</p:attrName>
                                        </p:attrNameLst>
                                      </p:cBhvr>
                                      <p:tavLst>
                                        <p:tav tm="0">
                                          <p:val>
                                            <p:strVal val="1+#ppt_w/2"/>
                                          </p:val>
                                        </p:tav>
                                        <p:tav tm="100000">
                                          <p:val>
                                            <p:strVal val="#ppt_x"/>
                                          </p:val>
                                        </p:tav>
                                      </p:tavLst>
                                    </p:anim>
                                    <p:anim calcmode="lin" valueType="num">
                                      <p:cBhvr additive="base">
                                        <p:cTn id="26" dur="750" fill="hold"/>
                                        <p:tgtEl>
                                          <p:spTgt spid="33"/>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2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750" fill="hold"/>
                                        <p:tgtEl>
                                          <p:spTgt spid="32"/>
                                        </p:tgtEl>
                                        <p:attrNameLst>
                                          <p:attrName>ppt_x</p:attrName>
                                        </p:attrNameLst>
                                      </p:cBhvr>
                                      <p:tavLst>
                                        <p:tav tm="0">
                                          <p:val>
                                            <p:strVal val="1+#ppt_w/2"/>
                                          </p:val>
                                        </p:tav>
                                        <p:tav tm="100000">
                                          <p:val>
                                            <p:strVal val="#ppt_x"/>
                                          </p:val>
                                        </p:tav>
                                      </p:tavLst>
                                    </p:anim>
                                    <p:anim calcmode="lin" valueType="num">
                                      <p:cBhvr additive="base">
                                        <p:cTn id="30" dur="75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2" decel="10000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750" fill="hold"/>
                                        <p:tgtEl>
                                          <p:spTgt spid="40"/>
                                        </p:tgtEl>
                                        <p:attrNameLst>
                                          <p:attrName>ppt_x</p:attrName>
                                        </p:attrNameLst>
                                      </p:cBhvr>
                                      <p:tavLst>
                                        <p:tav tm="0">
                                          <p:val>
                                            <p:strVal val="1+#ppt_w/2"/>
                                          </p:val>
                                        </p:tav>
                                        <p:tav tm="100000">
                                          <p:val>
                                            <p:strVal val="#ppt_x"/>
                                          </p:val>
                                        </p:tav>
                                      </p:tavLst>
                                    </p:anim>
                                    <p:anim calcmode="lin" valueType="num">
                                      <p:cBhvr additive="base">
                                        <p:cTn id="35" dur="750" fill="hold"/>
                                        <p:tgtEl>
                                          <p:spTgt spid="40"/>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25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750" fill="hold"/>
                                        <p:tgtEl>
                                          <p:spTgt spid="43"/>
                                        </p:tgtEl>
                                        <p:attrNameLst>
                                          <p:attrName>ppt_x</p:attrName>
                                        </p:attrNameLst>
                                      </p:cBhvr>
                                      <p:tavLst>
                                        <p:tav tm="0">
                                          <p:val>
                                            <p:strVal val="1+#ppt_w/2"/>
                                          </p:val>
                                        </p:tav>
                                        <p:tav tm="100000">
                                          <p:val>
                                            <p:strVal val="#ppt_x"/>
                                          </p:val>
                                        </p:tav>
                                      </p:tavLst>
                                    </p:anim>
                                    <p:anim calcmode="lin" valueType="num">
                                      <p:cBhvr additive="base">
                                        <p:cTn id="39" dur="750" fill="hold"/>
                                        <p:tgtEl>
                                          <p:spTgt spid="43"/>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decel="10000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750" fill="hold"/>
                                        <p:tgtEl>
                                          <p:spTgt spid="35"/>
                                        </p:tgtEl>
                                        <p:attrNameLst>
                                          <p:attrName>ppt_x</p:attrName>
                                        </p:attrNameLst>
                                      </p:cBhvr>
                                      <p:tavLst>
                                        <p:tav tm="0">
                                          <p:val>
                                            <p:strVal val="1+#ppt_w/2"/>
                                          </p:val>
                                        </p:tav>
                                        <p:tav tm="100000">
                                          <p:val>
                                            <p:strVal val="#ppt_x"/>
                                          </p:val>
                                        </p:tav>
                                      </p:tavLst>
                                    </p:anim>
                                    <p:anim calcmode="lin" valueType="num">
                                      <p:cBhvr additive="base">
                                        <p:cTn id="44" dur="750" fill="hold"/>
                                        <p:tgtEl>
                                          <p:spTgt spid="35"/>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25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750" fill="hold"/>
                                        <p:tgtEl>
                                          <p:spTgt spid="34"/>
                                        </p:tgtEl>
                                        <p:attrNameLst>
                                          <p:attrName>ppt_x</p:attrName>
                                        </p:attrNameLst>
                                      </p:cBhvr>
                                      <p:tavLst>
                                        <p:tav tm="0">
                                          <p:val>
                                            <p:strVal val="1+#ppt_w/2"/>
                                          </p:val>
                                        </p:tav>
                                        <p:tav tm="100000">
                                          <p:val>
                                            <p:strVal val="#ppt_x"/>
                                          </p:val>
                                        </p:tav>
                                      </p:tavLst>
                                    </p:anim>
                                    <p:anim calcmode="lin" valueType="num">
                                      <p:cBhvr additive="base">
                                        <p:cTn id="48" dur="750" fill="hold"/>
                                        <p:tgtEl>
                                          <p:spTgt spid="34"/>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2" decel="100000"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additive="base">
                                        <p:cTn id="52" dur="750" fill="hold"/>
                                        <p:tgtEl>
                                          <p:spTgt spid="41"/>
                                        </p:tgtEl>
                                        <p:attrNameLst>
                                          <p:attrName>ppt_x</p:attrName>
                                        </p:attrNameLst>
                                      </p:cBhvr>
                                      <p:tavLst>
                                        <p:tav tm="0">
                                          <p:val>
                                            <p:strVal val="1+#ppt_w/2"/>
                                          </p:val>
                                        </p:tav>
                                        <p:tav tm="100000">
                                          <p:val>
                                            <p:strVal val="#ppt_x"/>
                                          </p:val>
                                        </p:tav>
                                      </p:tavLst>
                                    </p:anim>
                                    <p:anim calcmode="lin" valueType="num">
                                      <p:cBhvr additive="base">
                                        <p:cTn id="53" dur="750" fill="hold"/>
                                        <p:tgtEl>
                                          <p:spTgt spid="41"/>
                                        </p:tgtEl>
                                        <p:attrNameLst>
                                          <p:attrName>ppt_y</p:attrName>
                                        </p:attrNameLst>
                                      </p:cBhvr>
                                      <p:tavLst>
                                        <p:tav tm="0">
                                          <p:val>
                                            <p:strVal val="#ppt_y"/>
                                          </p:val>
                                        </p:tav>
                                        <p:tav tm="100000">
                                          <p:val>
                                            <p:strVal val="#ppt_y"/>
                                          </p:val>
                                        </p:tav>
                                      </p:tavLst>
                                    </p:anim>
                                  </p:childTnLst>
                                </p:cTn>
                              </p:par>
                              <p:par>
                                <p:cTn id="54" presetID="2" presetClass="entr" presetSubtype="2" decel="100000" fill="hold" nodeType="withEffect">
                                  <p:stCondLst>
                                    <p:cond delay="25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750" fill="hold"/>
                                        <p:tgtEl>
                                          <p:spTgt spid="44"/>
                                        </p:tgtEl>
                                        <p:attrNameLst>
                                          <p:attrName>ppt_x</p:attrName>
                                        </p:attrNameLst>
                                      </p:cBhvr>
                                      <p:tavLst>
                                        <p:tav tm="0">
                                          <p:val>
                                            <p:strVal val="1+#ppt_w/2"/>
                                          </p:val>
                                        </p:tav>
                                        <p:tav tm="100000">
                                          <p:val>
                                            <p:strVal val="#ppt_x"/>
                                          </p:val>
                                        </p:tav>
                                      </p:tavLst>
                                    </p:anim>
                                    <p:anim calcmode="lin" valueType="num">
                                      <p:cBhvr additive="base">
                                        <p:cTn id="57" dur="750" fill="hold"/>
                                        <p:tgtEl>
                                          <p:spTgt spid="44"/>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 presetClass="entr" presetSubtype="2" decel="10000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750" fill="hold"/>
                                        <p:tgtEl>
                                          <p:spTgt spid="37"/>
                                        </p:tgtEl>
                                        <p:attrNameLst>
                                          <p:attrName>ppt_x</p:attrName>
                                        </p:attrNameLst>
                                      </p:cBhvr>
                                      <p:tavLst>
                                        <p:tav tm="0">
                                          <p:val>
                                            <p:strVal val="1+#ppt_w/2"/>
                                          </p:val>
                                        </p:tav>
                                        <p:tav tm="100000">
                                          <p:val>
                                            <p:strVal val="#ppt_x"/>
                                          </p:val>
                                        </p:tav>
                                      </p:tavLst>
                                    </p:anim>
                                    <p:anim calcmode="lin" valueType="num">
                                      <p:cBhvr additive="base">
                                        <p:cTn id="62" dur="750" fill="hold"/>
                                        <p:tgtEl>
                                          <p:spTgt spid="37"/>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25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750" fill="hold"/>
                                        <p:tgtEl>
                                          <p:spTgt spid="36"/>
                                        </p:tgtEl>
                                        <p:attrNameLst>
                                          <p:attrName>ppt_x</p:attrName>
                                        </p:attrNameLst>
                                      </p:cBhvr>
                                      <p:tavLst>
                                        <p:tav tm="0">
                                          <p:val>
                                            <p:strVal val="1+#ppt_w/2"/>
                                          </p:val>
                                        </p:tav>
                                        <p:tav tm="100000">
                                          <p:val>
                                            <p:strVal val="#ppt_x"/>
                                          </p:val>
                                        </p:tav>
                                      </p:tavLst>
                                    </p:anim>
                                    <p:anim calcmode="lin" valueType="num">
                                      <p:cBhvr additive="base">
                                        <p:cTn id="66" dur="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32" grpId="0"/>
      <p:bldP spid="33" grpId="0"/>
      <p:bldP spid="34" grpId="0"/>
      <p:bldP spid="35" grpId="0"/>
      <p:bldP spid="36" grpId="0"/>
      <p:bldP spid="37" grpId="0"/>
      <p:bldP spid="39" grpId="0"/>
      <p:bldP spid="40"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7400" y="913130"/>
            <a:ext cx="4834255" cy="35382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Content Placeholder 10"/>
          <p:cNvSpPr txBox="1"/>
          <p:nvPr/>
        </p:nvSpPr>
        <p:spPr>
          <a:xfrm>
            <a:off x="484773" y="4785055"/>
            <a:ext cx="5440274"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Liberation Sans" panose="020B0604020202020204" pitchFamily="34" charset="0"/>
              </a:rPr>
              <a:t>Lorem</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ipsum</a:t>
            </a:r>
            <a:r>
              <a:rPr lang="en-US" sz="1100" b="1" kern="3000" spc="30" dirty="0">
                <a:solidFill>
                  <a:schemeClr val="tx1">
                    <a:lumMod val="85000"/>
                    <a:lumOff val="15000"/>
                  </a:schemeClr>
                </a:solidFill>
                <a:latin typeface="Liberation Sans" panose="020B0604020202020204" pitchFamily="34" charset="0"/>
              </a:rPr>
              <a:t> dolor sit </a:t>
            </a:r>
            <a:r>
              <a:rPr lang="en-US" sz="1100" b="1" kern="3000" spc="30" dirty="0" err="1">
                <a:solidFill>
                  <a:schemeClr val="tx1">
                    <a:lumMod val="85000"/>
                    <a:lumOff val="15000"/>
                  </a:schemeClr>
                </a:solidFill>
                <a:latin typeface="Liberation Sans" panose="020B0604020202020204" pitchFamily="34" charset="0"/>
              </a:rPr>
              <a:t>amet</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consectetur</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adipiscing</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elit</a:t>
            </a:r>
            <a:r>
              <a:rPr lang="en-US" sz="1100" b="1"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Nulla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feugiatbibendum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porttitor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Aenean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consectetur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dignissim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sapien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imperdiet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urna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tristique</a:t>
            </a:r>
            <a:r>
              <a:rPr lang="en-US" sz="1100" kern="3000" spc="30" dirty="0">
                <a:solidFill>
                  <a:schemeClr val="tx1">
                    <a:lumMod val="85000"/>
                    <a:lumOff val="15000"/>
                  </a:schemeClr>
                </a:solidFill>
                <a:latin typeface="Liberation Sans" panose="020B0604020202020204" pitchFamily="34" charset="0"/>
              </a:rPr>
              <a:t> vel.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ante </a:t>
            </a:r>
            <a:r>
              <a:rPr lang="en-US" sz="1100" kern="3000" spc="30" dirty="0" err="1">
                <a:solidFill>
                  <a:schemeClr val="tx1">
                    <a:lumMod val="85000"/>
                    <a:lumOff val="15000"/>
                  </a:schemeClr>
                </a:solidFill>
                <a:latin typeface="Liberation Sans" panose="020B0604020202020204" pitchFamily="34" charset="0"/>
              </a:rPr>
              <a:t>ipsum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primis</a:t>
            </a:r>
            <a:r>
              <a:rPr lang="en-US" sz="1100" kern="3000" spc="30" dirty="0">
                <a:solidFill>
                  <a:schemeClr val="tx1">
                    <a:lumMod val="85000"/>
                    <a:lumOff val="15000"/>
                  </a:schemeClr>
                </a:solidFill>
                <a:latin typeface="Liberation Sans" panose="020B0604020202020204" pitchFamily="34" charset="0"/>
              </a:rPr>
              <a:t> in </a:t>
            </a:r>
            <a:r>
              <a:rPr lang="en-US" sz="1100" kern="3000" spc="30" dirty="0" err="1">
                <a:solidFill>
                  <a:schemeClr val="tx1">
                    <a:lumMod val="85000"/>
                    <a:lumOff val="15000"/>
                  </a:schemeClr>
                </a:solidFill>
                <a:latin typeface="Liberation Sans" panose="020B0604020202020204" pitchFamily="34" charset="0"/>
              </a:rPr>
              <a:t>faucibus</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orci</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et </a:t>
            </a:r>
            <a:r>
              <a:rPr lang="en-US" sz="1100" kern="3000" spc="30" dirty="0" err="1">
                <a:solidFill>
                  <a:schemeClr val="tx1">
                    <a:lumMod val="85000"/>
                    <a:lumOff val="15000"/>
                  </a:schemeClr>
                </a:solidFill>
                <a:latin typeface="Liberation Sans" panose="020B0604020202020204" pitchFamily="34" charset="0"/>
              </a:rPr>
              <a:t>ultricesposuere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cubilia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Curae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Etiam</a:t>
            </a:r>
            <a:r>
              <a:rPr lang="en-US" sz="1100" kern="3000" spc="30" dirty="0">
                <a:solidFill>
                  <a:schemeClr val="tx1">
                    <a:lumMod val="85000"/>
                    <a:lumOff val="15000"/>
                  </a:schemeClr>
                </a:solidFill>
                <a:latin typeface="Liberation Sans" panose="020B0604020202020204" pitchFamily="34" charset="0"/>
              </a:rPr>
              <a:t> mi </a:t>
            </a:r>
            <a:r>
              <a:rPr lang="en-US" sz="1100" kern="3000" spc="30" dirty="0" err="1">
                <a:solidFill>
                  <a:schemeClr val="tx1">
                    <a:lumMod val="85000"/>
                    <a:lumOff val="15000"/>
                  </a:schemeClr>
                </a:solidFill>
                <a:latin typeface="Liberation Sans" panose="020B0604020202020204" pitchFamily="34" charset="0"/>
              </a:rPr>
              <a:t>lorem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vitae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a:t>
            </a:r>
            <a:r>
              <a:rPr lang="en-US" sz="1100" kern="3000" spc="30" dirty="0">
                <a:solidFill>
                  <a:schemeClr val="tx1">
                    <a:lumMod val="85000"/>
                    <a:lumOff val="15000"/>
                  </a:schemeClr>
                </a:solidFill>
                <a:latin typeface="Liberation Sans" panose="020B0604020202020204" pitchFamily="34" charset="0"/>
              </a:rPr>
              <a:t>. </a:t>
            </a:r>
            <a:endParaRPr lang="en-US" sz="1100" kern="3000" spc="30" dirty="0">
              <a:solidFill>
                <a:schemeClr val="tx1">
                  <a:lumMod val="85000"/>
                  <a:lumOff val="15000"/>
                </a:schemeClr>
              </a:solidFill>
              <a:latin typeface="Liberation Sans" panose="020B0604020202020204" pitchFamily="34" charset="0"/>
            </a:endParaRPr>
          </a:p>
        </p:txBody>
      </p:sp>
      <p:sp>
        <p:nvSpPr>
          <p:cNvPr id="29" name="TextBox 28"/>
          <p:cNvSpPr txBox="1"/>
          <p:nvPr/>
        </p:nvSpPr>
        <p:spPr>
          <a:xfrm>
            <a:off x="484773" y="4451300"/>
            <a:ext cx="1763624"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Project Name</a:t>
            </a:r>
            <a:endParaRPr lang="en-US" sz="2000" b="1" i="1" kern="3000" spc="-150" dirty="0">
              <a:solidFill>
                <a:schemeClr val="tx1">
                  <a:lumMod val="85000"/>
                  <a:lumOff val="15000"/>
                </a:schemeClr>
              </a:solidFill>
              <a:latin typeface="Georgia" panose="02040502050405020303" pitchFamily="18" charset="0"/>
            </a:endParaRPr>
          </a:p>
        </p:txBody>
      </p:sp>
      <p:sp>
        <p:nvSpPr>
          <p:cNvPr id="30" name="TextBox 29"/>
          <p:cNvSpPr txBox="1"/>
          <p:nvPr/>
        </p:nvSpPr>
        <p:spPr>
          <a:xfrm>
            <a:off x="484773" y="5966956"/>
            <a:ext cx="1205779"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Concept:</a:t>
            </a:r>
            <a:endParaRPr lang="en-US" sz="2000" b="1" i="1" kern="3000" spc="-150" dirty="0">
              <a:solidFill>
                <a:schemeClr val="tx1">
                  <a:lumMod val="85000"/>
                  <a:lumOff val="15000"/>
                </a:schemeClr>
              </a:solidFill>
              <a:latin typeface="Georgia" panose="02040502050405020303" pitchFamily="18" charset="0"/>
            </a:endParaRPr>
          </a:p>
        </p:txBody>
      </p:sp>
      <p:sp>
        <p:nvSpPr>
          <p:cNvPr id="31" name="TextBox 30"/>
          <p:cNvSpPr txBox="1"/>
          <p:nvPr/>
        </p:nvSpPr>
        <p:spPr>
          <a:xfrm>
            <a:off x="3522853" y="5967493"/>
            <a:ext cx="816249"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Date:</a:t>
            </a:r>
            <a:endParaRPr lang="en-US" sz="2000" b="1" i="1" kern="3000" spc="-150" dirty="0">
              <a:solidFill>
                <a:schemeClr val="tx1">
                  <a:lumMod val="85000"/>
                  <a:lumOff val="15000"/>
                </a:schemeClr>
              </a:solidFill>
              <a:latin typeface="Georgia" panose="02040502050405020303" pitchFamily="18" charset="0"/>
            </a:endParaRPr>
          </a:p>
        </p:txBody>
      </p:sp>
      <p:sp>
        <p:nvSpPr>
          <p:cNvPr id="38" name="Content Placeholder 10"/>
          <p:cNvSpPr txBox="1"/>
          <p:nvPr/>
        </p:nvSpPr>
        <p:spPr>
          <a:xfrm>
            <a:off x="4177636" y="6079021"/>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100" kern="3000" spc="30" dirty="0">
                <a:solidFill>
                  <a:schemeClr val="tx1">
                    <a:lumMod val="85000"/>
                    <a:lumOff val="15000"/>
                  </a:schemeClr>
                </a:solidFill>
                <a:latin typeface="Liberation Sans" panose="020B0604020202020204" pitchFamily="34" charset="0"/>
              </a:rPr>
              <a:t>September</a:t>
            </a:r>
            <a:r>
              <a:rPr lang="en-US" sz="1100" dirty="0" smtClean="0">
                <a:solidFill>
                  <a:schemeClr val="tx1">
                    <a:lumMod val="85000"/>
                    <a:lumOff val="15000"/>
                  </a:schemeClr>
                </a:solidFill>
                <a:latin typeface="Liberation Sans" panose="020B0604020202020204" pitchFamily="34" charset="0"/>
              </a:rPr>
              <a:t> 21, 2010</a:t>
            </a:r>
            <a:endParaRPr lang="en-US" sz="1100" dirty="0">
              <a:solidFill>
                <a:schemeClr val="tx1">
                  <a:lumMod val="85000"/>
                  <a:lumOff val="15000"/>
                </a:schemeClr>
              </a:solidFill>
              <a:latin typeface="Liberation Sans" panose="020B0604020202020204" pitchFamily="34" charset="0"/>
            </a:endParaRPr>
          </a:p>
        </p:txBody>
      </p:sp>
      <p:sp>
        <p:nvSpPr>
          <p:cNvPr id="42" name="Content Placeholder 10"/>
          <p:cNvSpPr txBox="1"/>
          <p:nvPr/>
        </p:nvSpPr>
        <p:spPr>
          <a:xfrm>
            <a:off x="1575378" y="6078079"/>
            <a:ext cx="1754964"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100" dirty="0" smtClean="0">
                <a:solidFill>
                  <a:schemeClr val="tx1">
                    <a:lumMod val="85000"/>
                    <a:lumOff val="15000"/>
                  </a:schemeClr>
                </a:solidFill>
                <a:latin typeface="Liberation Sans" panose="020B0604020202020204" pitchFamily="34" charset="0"/>
              </a:rPr>
              <a:t>Modern</a:t>
            </a:r>
            <a:endParaRPr lang="en-US" sz="1100" dirty="0">
              <a:solidFill>
                <a:schemeClr val="tx1">
                  <a:lumMod val="85000"/>
                  <a:lumOff val="15000"/>
                </a:schemeClr>
              </a:solidFill>
              <a:latin typeface="Liberation Sans" panose="020B0604020202020204" pitchFamily="34" charset="0"/>
            </a:endParaRPr>
          </a:p>
        </p:txBody>
      </p:sp>
      <p:sp>
        <p:nvSpPr>
          <p:cNvPr id="45" name="TextBox 44"/>
          <p:cNvSpPr txBox="1"/>
          <p:nvPr/>
        </p:nvSpPr>
        <p:spPr>
          <a:xfrm>
            <a:off x="381284" y="585046"/>
            <a:ext cx="5109091" cy="1569660"/>
          </a:xfrm>
          <a:prstGeom prst="rect">
            <a:avLst/>
          </a:prstGeom>
          <a:noFill/>
        </p:spPr>
        <p:txBody>
          <a:bodyPr wrap="none" rtlCol="0">
            <a:spAutoFit/>
          </a:bodyPr>
          <a:lstStyle/>
          <a:p>
            <a:r>
              <a:rPr lang="en-US" sz="9600" spc="-300" dirty="0" smtClean="0">
                <a:solidFill>
                  <a:schemeClr val="bg1"/>
                </a:solidFill>
                <a:latin typeface="Elephant" panose="02020904090505020303" pitchFamily="18" charset="0"/>
              </a:rPr>
              <a:t>portfolio</a:t>
            </a:r>
            <a:endParaRPr lang="en-US" sz="9600" spc="-300" dirty="0">
              <a:solidFill>
                <a:schemeClr val="bg1"/>
              </a:solidFill>
              <a:latin typeface="Elephant" panose="02020904090505020303" pitchFamily="18" charset="0"/>
            </a:endParaRPr>
          </a:p>
        </p:txBody>
      </p:sp>
      <p:sp>
        <p:nvSpPr>
          <p:cNvPr id="46" name="TextBox 45"/>
          <p:cNvSpPr txBox="1"/>
          <p:nvPr/>
        </p:nvSpPr>
        <p:spPr>
          <a:xfrm>
            <a:off x="400334" y="350702"/>
            <a:ext cx="1542153"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anose="02040503050406030204" pitchFamily="18" charset="0"/>
              </a:rPr>
              <a:t>Exterior Design</a:t>
            </a:r>
            <a:endParaRPr lang="en-US" sz="2000" i="1" spc="-150" dirty="0">
              <a:solidFill>
                <a:schemeClr val="tx1">
                  <a:lumMod val="85000"/>
                  <a:lumOff val="15000"/>
                </a:schemeClr>
              </a:solidFill>
              <a:latin typeface="Cambria" panose="02040503050406030204" pitchFamily="18" charset="0"/>
            </a:endParaRPr>
          </a:p>
        </p:txBody>
      </p:sp>
      <p:sp>
        <p:nvSpPr>
          <p:cNvPr id="3" name="矩形 2"/>
          <p:cNvSpPr/>
          <p:nvPr/>
        </p:nvSpPr>
        <p:spPr>
          <a:xfrm>
            <a:off x="6155690" y="2302510"/>
            <a:ext cx="3306445" cy="306578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9788525" y="2769870"/>
            <a:ext cx="1999615" cy="180911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750" fill="hold"/>
                                        <p:tgtEl>
                                          <p:spTgt spid="46"/>
                                        </p:tgtEl>
                                        <p:attrNameLst>
                                          <p:attrName>ppt_x</p:attrName>
                                        </p:attrNameLst>
                                      </p:cBhvr>
                                      <p:tavLst>
                                        <p:tav tm="0">
                                          <p:val>
                                            <p:strVal val="0-#ppt_w/2"/>
                                          </p:val>
                                        </p:tav>
                                        <p:tav tm="100000">
                                          <p:val>
                                            <p:strVal val="#ppt_x"/>
                                          </p:val>
                                        </p:tav>
                                      </p:tavLst>
                                    </p:anim>
                                    <p:anim calcmode="lin" valueType="num">
                                      <p:cBhvr additive="base">
                                        <p:cTn id="8" dur="75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750" fill="hold"/>
                                        <p:tgtEl>
                                          <p:spTgt spid="45"/>
                                        </p:tgtEl>
                                        <p:attrNameLst>
                                          <p:attrName>ppt_x</p:attrName>
                                        </p:attrNameLst>
                                      </p:cBhvr>
                                      <p:tavLst>
                                        <p:tav tm="0">
                                          <p:val>
                                            <p:strVal val="0-#ppt_w/2"/>
                                          </p:val>
                                        </p:tav>
                                        <p:tav tm="100000">
                                          <p:val>
                                            <p:strVal val="#ppt_x"/>
                                          </p:val>
                                        </p:tav>
                                      </p:tavLst>
                                    </p:anim>
                                    <p:anim calcmode="lin" valueType="num">
                                      <p:cBhvr additive="base">
                                        <p:cTn id="12" dur="750" fill="hold"/>
                                        <p:tgtEl>
                                          <p:spTgt spid="4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750" fill="hold"/>
                                        <p:tgtEl>
                                          <p:spTgt spid="29"/>
                                        </p:tgtEl>
                                        <p:attrNameLst>
                                          <p:attrName>ppt_x</p:attrName>
                                        </p:attrNameLst>
                                      </p:cBhvr>
                                      <p:tavLst>
                                        <p:tav tm="0">
                                          <p:val>
                                            <p:strVal val="#ppt_x"/>
                                          </p:val>
                                        </p:tav>
                                        <p:tav tm="100000">
                                          <p:val>
                                            <p:strVal val="#ppt_x"/>
                                          </p:val>
                                        </p:tav>
                                      </p:tavLst>
                                    </p:anim>
                                    <p:anim calcmode="lin" valueType="num">
                                      <p:cBhvr additive="base">
                                        <p:cTn id="17" dur="750" fill="hold"/>
                                        <p:tgtEl>
                                          <p:spTgt spid="29"/>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750" fill="hold"/>
                                        <p:tgtEl>
                                          <p:spTgt spid="28"/>
                                        </p:tgtEl>
                                        <p:attrNameLst>
                                          <p:attrName>ppt_x</p:attrName>
                                        </p:attrNameLst>
                                      </p:cBhvr>
                                      <p:tavLst>
                                        <p:tav tm="0">
                                          <p:val>
                                            <p:strVal val="#ppt_x"/>
                                          </p:val>
                                        </p:tav>
                                        <p:tav tm="100000">
                                          <p:val>
                                            <p:strVal val="#ppt_x"/>
                                          </p:val>
                                        </p:tav>
                                      </p:tavLst>
                                    </p:anim>
                                    <p:anim calcmode="lin" valueType="num">
                                      <p:cBhvr additive="base">
                                        <p:cTn id="21" dur="750" fill="hold"/>
                                        <p:tgtEl>
                                          <p:spTgt spid="28"/>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750" fill="hold"/>
                                        <p:tgtEl>
                                          <p:spTgt spid="30"/>
                                        </p:tgtEl>
                                        <p:attrNameLst>
                                          <p:attrName>ppt_x</p:attrName>
                                        </p:attrNameLst>
                                      </p:cBhvr>
                                      <p:tavLst>
                                        <p:tav tm="0">
                                          <p:val>
                                            <p:strVal val="#ppt_x"/>
                                          </p:val>
                                        </p:tav>
                                        <p:tav tm="100000">
                                          <p:val>
                                            <p:strVal val="#ppt_x"/>
                                          </p:val>
                                        </p:tav>
                                      </p:tavLst>
                                    </p:anim>
                                    <p:anim calcmode="lin" valueType="num">
                                      <p:cBhvr additive="base">
                                        <p:cTn id="26" dur="750" fill="hold"/>
                                        <p:tgtEl>
                                          <p:spTgt spid="3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750" fill="hold"/>
                                        <p:tgtEl>
                                          <p:spTgt spid="42"/>
                                        </p:tgtEl>
                                        <p:attrNameLst>
                                          <p:attrName>ppt_x</p:attrName>
                                        </p:attrNameLst>
                                      </p:cBhvr>
                                      <p:tavLst>
                                        <p:tav tm="0">
                                          <p:val>
                                            <p:strVal val="#ppt_x"/>
                                          </p:val>
                                        </p:tav>
                                        <p:tav tm="100000">
                                          <p:val>
                                            <p:strVal val="#ppt_x"/>
                                          </p:val>
                                        </p:tav>
                                      </p:tavLst>
                                    </p:anim>
                                    <p:anim calcmode="lin" valueType="num">
                                      <p:cBhvr additive="base">
                                        <p:cTn id="30" dur="750" fill="hold"/>
                                        <p:tgtEl>
                                          <p:spTgt spid="42"/>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decel="10000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750" fill="hold"/>
                                        <p:tgtEl>
                                          <p:spTgt spid="31"/>
                                        </p:tgtEl>
                                        <p:attrNameLst>
                                          <p:attrName>ppt_x</p:attrName>
                                        </p:attrNameLst>
                                      </p:cBhvr>
                                      <p:tavLst>
                                        <p:tav tm="0">
                                          <p:val>
                                            <p:strVal val="#ppt_x"/>
                                          </p:val>
                                        </p:tav>
                                        <p:tav tm="100000">
                                          <p:val>
                                            <p:strVal val="#ppt_x"/>
                                          </p:val>
                                        </p:tav>
                                      </p:tavLst>
                                    </p:anim>
                                    <p:anim calcmode="lin" valueType="num">
                                      <p:cBhvr additive="base">
                                        <p:cTn id="35" dur="75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25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750" fill="hold"/>
                                        <p:tgtEl>
                                          <p:spTgt spid="38"/>
                                        </p:tgtEl>
                                        <p:attrNameLst>
                                          <p:attrName>ppt_x</p:attrName>
                                        </p:attrNameLst>
                                      </p:cBhvr>
                                      <p:tavLst>
                                        <p:tav tm="0">
                                          <p:val>
                                            <p:strVal val="#ppt_x"/>
                                          </p:val>
                                        </p:tav>
                                        <p:tav tm="100000">
                                          <p:val>
                                            <p:strVal val="#ppt_x"/>
                                          </p:val>
                                        </p:tav>
                                      </p:tavLst>
                                    </p:anim>
                                    <p:anim calcmode="lin" valueType="num">
                                      <p:cBhvr additive="base">
                                        <p:cTn id="39" dur="75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1+#ppt_w/2"/>
                                          </p:val>
                                        </p:tav>
                                        <p:tav tm="100000">
                                          <p:val>
                                            <p:strVal val="#ppt_x"/>
                                          </p:val>
                                        </p:tav>
                                      </p:tavLst>
                                    </p:anim>
                                    <p:anim calcmode="lin" valueType="num">
                                      <p:cBhvr additive="base">
                                        <p:cTn id="5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8" grpId="0"/>
      <p:bldP spid="42" grpId="0"/>
      <p:bldP spid="45" grpId="0"/>
      <p:bldP spid="46" grpId="0"/>
      <p:bldP spid="2" grpId="0" bldLvl="0" animBg="1"/>
      <p:bldP spid="3" grpId="0" animBg="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1000" y="929640"/>
            <a:ext cx="5768975" cy="541718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Content Placeholder 10"/>
          <p:cNvSpPr txBox="1"/>
          <p:nvPr/>
        </p:nvSpPr>
        <p:spPr>
          <a:xfrm>
            <a:off x="6535021" y="4785055"/>
            <a:ext cx="5440274"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Liberation Sans" panose="020B0604020202020204" pitchFamily="34" charset="0"/>
              </a:rPr>
              <a:t>Lorem</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ipsum</a:t>
            </a:r>
            <a:r>
              <a:rPr lang="en-US" sz="1100" b="1" kern="3000" spc="30" dirty="0">
                <a:solidFill>
                  <a:schemeClr val="tx1">
                    <a:lumMod val="85000"/>
                    <a:lumOff val="15000"/>
                  </a:schemeClr>
                </a:solidFill>
                <a:latin typeface="Liberation Sans" panose="020B0604020202020204" pitchFamily="34" charset="0"/>
              </a:rPr>
              <a:t> dolor sit </a:t>
            </a:r>
            <a:r>
              <a:rPr lang="en-US" sz="1100" b="1" kern="3000" spc="30" dirty="0" err="1">
                <a:solidFill>
                  <a:schemeClr val="tx1">
                    <a:lumMod val="85000"/>
                    <a:lumOff val="15000"/>
                  </a:schemeClr>
                </a:solidFill>
                <a:latin typeface="Liberation Sans" panose="020B0604020202020204" pitchFamily="34" charset="0"/>
              </a:rPr>
              <a:t>amet</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consectetur</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adipiscing</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elit</a:t>
            </a:r>
            <a:r>
              <a:rPr lang="en-US" sz="1100" b="1"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Nulla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feugiatbibendum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porttitor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Aenean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consectetur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dignissim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sapien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imperdiet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urna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tristique</a:t>
            </a:r>
            <a:r>
              <a:rPr lang="en-US" sz="1100" kern="3000" spc="30" dirty="0">
                <a:solidFill>
                  <a:schemeClr val="tx1">
                    <a:lumMod val="85000"/>
                    <a:lumOff val="15000"/>
                  </a:schemeClr>
                </a:solidFill>
                <a:latin typeface="Liberation Sans" panose="020B0604020202020204" pitchFamily="34" charset="0"/>
              </a:rPr>
              <a:t> vel.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ante </a:t>
            </a:r>
            <a:r>
              <a:rPr lang="en-US" sz="1100" kern="3000" spc="30" dirty="0" err="1">
                <a:solidFill>
                  <a:schemeClr val="tx1">
                    <a:lumMod val="85000"/>
                    <a:lumOff val="15000"/>
                  </a:schemeClr>
                </a:solidFill>
                <a:latin typeface="Liberation Sans" panose="020B0604020202020204" pitchFamily="34" charset="0"/>
              </a:rPr>
              <a:t>ipsum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primis</a:t>
            </a:r>
            <a:r>
              <a:rPr lang="en-US" sz="1100" kern="3000" spc="30" dirty="0">
                <a:solidFill>
                  <a:schemeClr val="tx1">
                    <a:lumMod val="85000"/>
                    <a:lumOff val="15000"/>
                  </a:schemeClr>
                </a:solidFill>
                <a:latin typeface="Liberation Sans" panose="020B0604020202020204" pitchFamily="34" charset="0"/>
              </a:rPr>
              <a:t> in </a:t>
            </a:r>
            <a:r>
              <a:rPr lang="en-US" sz="1100" kern="3000" spc="30" dirty="0" err="1">
                <a:solidFill>
                  <a:schemeClr val="tx1">
                    <a:lumMod val="85000"/>
                    <a:lumOff val="15000"/>
                  </a:schemeClr>
                </a:solidFill>
                <a:latin typeface="Liberation Sans" panose="020B0604020202020204" pitchFamily="34" charset="0"/>
              </a:rPr>
              <a:t>faucibus</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orci</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et </a:t>
            </a:r>
            <a:r>
              <a:rPr lang="en-US" sz="1100" kern="3000" spc="30" dirty="0" err="1">
                <a:solidFill>
                  <a:schemeClr val="tx1">
                    <a:lumMod val="85000"/>
                    <a:lumOff val="15000"/>
                  </a:schemeClr>
                </a:solidFill>
                <a:latin typeface="Liberation Sans" panose="020B0604020202020204" pitchFamily="34" charset="0"/>
              </a:rPr>
              <a:t>ultricesposuere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cubilia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Curae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Etiam</a:t>
            </a:r>
            <a:r>
              <a:rPr lang="en-US" sz="1100" kern="3000" spc="30" dirty="0">
                <a:solidFill>
                  <a:schemeClr val="tx1">
                    <a:lumMod val="85000"/>
                    <a:lumOff val="15000"/>
                  </a:schemeClr>
                </a:solidFill>
                <a:latin typeface="Liberation Sans" panose="020B0604020202020204" pitchFamily="34" charset="0"/>
              </a:rPr>
              <a:t> mi </a:t>
            </a:r>
            <a:r>
              <a:rPr lang="en-US" sz="1100" kern="3000" spc="30" dirty="0" err="1">
                <a:solidFill>
                  <a:schemeClr val="tx1">
                    <a:lumMod val="85000"/>
                    <a:lumOff val="15000"/>
                  </a:schemeClr>
                </a:solidFill>
                <a:latin typeface="Liberation Sans" panose="020B0604020202020204" pitchFamily="34" charset="0"/>
              </a:rPr>
              <a:t>lorem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vitae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a:t>
            </a:r>
            <a:r>
              <a:rPr lang="en-US" sz="1100" kern="3000" spc="30" dirty="0">
                <a:solidFill>
                  <a:schemeClr val="tx1">
                    <a:lumMod val="85000"/>
                    <a:lumOff val="15000"/>
                  </a:schemeClr>
                </a:solidFill>
                <a:latin typeface="Liberation Sans" panose="020B0604020202020204" pitchFamily="34" charset="0"/>
              </a:rPr>
              <a:t>. </a:t>
            </a:r>
            <a:endParaRPr lang="en-US" sz="1100" kern="3000" spc="30" dirty="0">
              <a:solidFill>
                <a:schemeClr val="tx1">
                  <a:lumMod val="85000"/>
                  <a:lumOff val="15000"/>
                </a:schemeClr>
              </a:solidFill>
              <a:latin typeface="Liberation Sans" panose="020B0604020202020204" pitchFamily="34" charset="0"/>
            </a:endParaRPr>
          </a:p>
        </p:txBody>
      </p:sp>
      <p:sp>
        <p:nvSpPr>
          <p:cNvPr id="29" name="TextBox 28"/>
          <p:cNvSpPr txBox="1"/>
          <p:nvPr/>
        </p:nvSpPr>
        <p:spPr>
          <a:xfrm>
            <a:off x="6535021" y="4451300"/>
            <a:ext cx="1763624"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Project Name</a:t>
            </a:r>
            <a:endParaRPr lang="en-US" sz="2000" b="1" i="1" kern="3000" spc="-150" dirty="0">
              <a:solidFill>
                <a:schemeClr val="tx1">
                  <a:lumMod val="85000"/>
                  <a:lumOff val="15000"/>
                </a:schemeClr>
              </a:solidFill>
              <a:latin typeface="Georgia" panose="02040502050405020303" pitchFamily="18" charset="0"/>
            </a:endParaRPr>
          </a:p>
        </p:txBody>
      </p:sp>
      <p:sp>
        <p:nvSpPr>
          <p:cNvPr id="30" name="TextBox 29"/>
          <p:cNvSpPr txBox="1"/>
          <p:nvPr/>
        </p:nvSpPr>
        <p:spPr>
          <a:xfrm>
            <a:off x="6535021" y="5966956"/>
            <a:ext cx="1205779"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Concept:</a:t>
            </a:r>
            <a:endParaRPr lang="en-US" sz="2000" b="1" i="1" kern="3000" spc="-150" dirty="0">
              <a:solidFill>
                <a:schemeClr val="tx1">
                  <a:lumMod val="85000"/>
                  <a:lumOff val="15000"/>
                </a:schemeClr>
              </a:solidFill>
              <a:latin typeface="Georgia" panose="02040502050405020303" pitchFamily="18" charset="0"/>
            </a:endParaRPr>
          </a:p>
        </p:txBody>
      </p:sp>
      <p:sp>
        <p:nvSpPr>
          <p:cNvPr id="31" name="TextBox 30"/>
          <p:cNvSpPr txBox="1"/>
          <p:nvPr/>
        </p:nvSpPr>
        <p:spPr>
          <a:xfrm>
            <a:off x="9573101" y="5967493"/>
            <a:ext cx="816249"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Date:</a:t>
            </a:r>
            <a:endParaRPr lang="en-US" sz="2000" b="1" i="1" kern="3000" spc="-150" dirty="0">
              <a:solidFill>
                <a:schemeClr val="tx1">
                  <a:lumMod val="85000"/>
                  <a:lumOff val="15000"/>
                </a:schemeClr>
              </a:solidFill>
              <a:latin typeface="Georgia" panose="02040502050405020303" pitchFamily="18" charset="0"/>
            </a:endParaRPr>
          </a:p>
        </p:txBody>
      </p:sp>
      <p:sp>
        <p:nvSpPr>
          <p:cNvPr id="38" name="Content Placeholder 10"/>
          <p:cNvSpPr txBox="1"/>
          <p:nvPr/>
        </p:nvSpPr>
        <p:spPr>
          <a:xfrm>
            <a:off x="10227884" y="6079021"/>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100" kern="3000" spc="30" dirty="0">
                <a:solidFill>
                  <a:schemeClr val="tx1">
                    <a:lumMod val="85000"/>
                    <a:lumOff val="15000"/>
                  </a:schemeClr>
                </a:solidFill>
                <a:latin typeface="Liberation Sans" panose="020B0604020202020204" pitchFamily="34" charset="0"/>
              </a:rPr>
              <a:t>September</a:t>
            </a:r>
            <a:r>
              <a:rPr lang="en-US" sz="1100" dirty="0" smtClean="0">
                <a:solidFill>
                  <a:schemeClr val="tx1">
                    <a:lumMod val="85000"/>
                    <a:lumOff val="15000"/>
                  </a:schemeClr>
                </a:solidFill>
                <a:latin typeface="Liberation Sans" panose="020B0604020202020204" pitchFamily="34" charset="0"/>
              </a:rPr>
              <a:t> 21, 2010</a:t>
            </a:r>
            <a:endParaRPr lang="en-US" sz="1100" dirty="0">
              <a:solidFill>
                <a:schemeClr val="tx1">
                  <a:lumMod val="85000"/>
                  <a:lumOff val="15000"/>
                </a:schemeClr>
              </a:solidFill>
              <a:latin typeface="Liberation Sans" panose="020B0604020202020204" pitchFamily="34" charset="0"/>
            </a:endParaRPr>
          </a:p>
        </p:txBody>
      </p:sp>
      <p:sp>
        <p:nvSpPr>
          <p:cNvPr id="42" name="Content Placeholder 10"/>
          <p:cNvSpPr txBox="1"/>
          <p:nvPr/>
        </p:nvSpPr>
        <p:spPr>
          <a:xfrm>
            <a:off x="7625626" y="6078079"/>
            <a:ext cx="1754964"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100" dirty="0" smtClean="0">
                <a:solidFill>
                  <a:schemeClr val="tx1">
                    <a:lumMod val="85000"/>
                    <a:lumOff val="15000"/>
                  </a:schemeClr>
                </a:solidFill>
                <a:latin typeface="Liberation Sans" panose="020B0604020202020204" pitchFamily="34" charset="0"/>
              </a:rPr>
              <a:t>Modern</a:t>
            </a:r>
            <a:endParaRPr lang="en-US" sz="1100" dirty="0">
              <a:solidFill>
                <a:schemeClr val="tx1">
                  <a:lumMod val="85000"/>
                  <a:lumOff val="15000"/>
                </a:schemeClr>
              </a:solidFill>
              <a:latin typeface="Liberation Sans" panose="020B0604020202020204" pitchFamily="34" charset="0"/>
            </a:endParaRPr>
          </a:p>
        </p:txBody>
      </p:sp>
      <p:sp>
        <p:nvSpPr>
          <p:cNvPr id="15" name="TextBox 14"/>
          <p:cNvSpPr txBox="1"/>
          <p:nvPr/>
        </p:nvSpPr>
        <p:spPr>
          <a:xfrm>
            <a:off x="381284" y="449565"/>
            <a:ext cx="5109091" cy="1569660"/>
          </a:xfrm>
          <a:prstGeom prst="rect">
            <a:avLst/>
          </a:prstGeom>
          <a:noFill/>
        </p:spPr>
        <p:txBody>
          <a:bodyPr wrap="none" rtlCol="0">
            <a:spAutoFit/>
          </a:bodyPr>
          <a:lstStyle/>
          <a:p>
            <a:r>
              <a:rPr lang="en-US" sz="9600" spc="-300" dirty="0" smtClean="0">
                <a:solidFill>
                  <a:schemeClr val="bg1"/>
                </a:solidFill>
                <a:latin typeface="Elephant" panose="02020904090505020303" pitchFamily="18" charset="0"/>
              </a:rPr>
              <a:t>portfolio</a:t>
            </a:r>
            <a:endParaRPr lang="en-US" sz="9600" spc="-300" dirty="0">
              <a:solidFill>
                <a:schemeClr val="bg1"/>
              </a:solidFill>
              <a:latin typeface="Elephant" panose="02020904090505020303" pitchFamily="18" charset="0"/>
            </a:endParaRPr>
          </a:p>
        </p:txBody>
      </p:sp>
      <p:sp>
        <p:nvSpPr>
          <p:cNvPr id="16" name="TextBox 15"/>
          <p:cNvSpPr txBox="1"/>
          <p:nvPr/>
        </p:nvSpPr>
        <p:spPr>
          <a:xfrm>
            <a:off x="400334" y="529996"/>
            <a:ext cx="1502334"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anose="02040503050406030204" pitchFamily="18" charset="0"/>
              </a:rPr>
              <a:t>Interior Design</a:t>
            </a:r>
            <a:endParaRPr lang="en-US" sz="2000" i="1" spc="-150" dirty="0">
              <a:solidFill>
                <a:schemeClr val="tx1">
                  <a:lumMod val="85000"/>
                  <a:lumOff val="15000"/>
                </a:schemeClr>
              </a:solidFill>
              <a:latin typeface="Cambria" panose="02040503050406030204" pitchFamily="18" charset="0"/>
            </a:endParaRPr>
          </a:p>
        </p:txBody>
      </p:sp>
      <p:sp>
        <p:nvSpPr>
          <p:cNvPr id="3" name="矩形 2"/>
          <p:cNvSpPr/>
          <p:nvPr/>
        </p:nvSpPr>
        <p:spPr>
          <a:xfrm>
            <a:off x="6336665" y="930275"/>
            <a:ext cx="3306445" cy="306578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9969500" y="1397635"/>
            <a:ext cx="1999615" cy="180911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0-#ppt_w/2"/>
                                          </p:val>
                                        </p:tav>
                                        <p:tav tm="100000">
                                          <p:val>
                                            <p:strVal val="#ppt_x"/>
                                          </p:val>
                                        </p:tav>
                                      </p:tavLst>
                                    </p:anim>
                                    <p:anim calcmode="lin" valueType="num">
                                      <p:cBhvr additive="base">
                                        <p:cTn id="12" dur="75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750" fill="hold"/>
                                        <p:tgtEl>
                                          <p:spTgt spid="29"/>
                                        </p:tgtEl>
                                        <p:attrNameLst>
                                          <p:attrName>ppt_x</p:attrName>
                                        </p:attrNameLst>
                                      </p:cBhvr>
                                      <p:tavLst>
                                        <p:tav tm="0">
                                          <p:val>
                                            <p:strVal val="#ppt_x"/>
                                          </p:val>
                                        </p:tav>
                                        <p:tav tm="100000">
                                          <p:val>
                                            <p:strVal val="#ppt_x"/>
                                          </p:val>
                                        </p:tav>
                                      </p:tavLst>
                                    </p:anim>
                                    <p:anim calcmode="lin" valueType="num">
                                      <p:cBhvr additive="base">
                                        <p:cTn id="17" dur="750" fill="hold"/>
                                        <p:tgtEl>
                                          <p:spTgt spid="29"/>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750" fill="hold"/>
                                        <p:tgtEl>
                                          <p:spTgt spid="28"/>
                                        </p:tgtEl>
                                        <p:attrNameLst>
                                          <p:attrName>ppt_x</p:attrName>
                                        </p:attrNameLst>
                                      </p:cBhvr>
                                      <p:tavLst>
                                        <p:tav tm="0">
                                          <p:val>
                                            <p:strVal val="#ppt_x"/>
                                          </p:val>
                                        </p:tav>
                                        <p:tav tm="100000">
                                          <p:val>
                                            <p:strVal val="#ppt_x"/>
                                          </p:val>
                                        </p:tav>
                                      </p:tavLst>
                                    </p:anim>
                                    <p:anim calcmode="lin" valueType="num">
                                      <p:cBhvr additive="base">
                                        <p:cTn id="21" dur="750" fill="hold"/>
                                        <p:tgtEl>
                                          <p:spTgt spid="28"/>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750" fill="hold"/>
                                        <p:tgtEl>
                                          <p:spTgt spid="30"/>
                                        </p:tgtEl>
                                        <p:attrNameLst>
                                          <p:attrName>ppt_x</p:attrName>
                                        </p:attrNameLst>
                                      </p:cBhvr>
                                      <p:tavLst>
                                        <p:tav tm="0">
                                          <p:val>
                                            <p:strVal val="#ppt_x"/>
                                          </p:val>
                                        </p:tav>
                                        <p:tav tm="100000">
                                          <p:val>
                                            <p:strVal val="#ppt_x"/>
                                          </p:val>
                                        </p:tav>
                                      </p:tavLst>
                                    </p:anim>
                                    <p:anim calcmode="lin" valueType="num">
                                      <p:cBhvr additive="base">
                                        <p:cTn id="26" dur="750" fill="hold"/>
                                        <p:tgtEl>
                                          <p:spTgt spid="3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750" fill="hold"/>
                                        <p:tgtEl>
                                          <p:spTgt spid="42"/>
                                        </p:tgtEl>
                                        <p:attrNameLst>
                                          <p:attrName>ppt_x</p:attrName>
                                        </p:attrNameLst>
                                      </p:cBhvr>
                                      <p:tavLst>
                                        <p:tav tm="0">
                                          <p:val>
                                            <p:strVal val="#ppt_x"/>
                                          </p:val>
                                        </p:tav>
                                        <p:tav tm="100000">
                                          <p:val>
                                            <p:strVal val="#ppt_x"/>
                                          </p:val>
                                        </p:tav>
                                      </p:tavLst>
                                    </p:anim>
                                    <p:anim calcmode="lin" valueType="num">
                                      <p:cBhvr additive="base">
                                        <p:cTn id="30" dur="750" fill="hold"/>
                                        <p:tgtEl>
                                          <p:spTgt spid="42"/>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decel="10000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750" fill="hold"/>
                                        <p:tgtEl>
                                          <p:spTgt spid="31"/>
                                        </p:tgtEl>
                                        <p:attrNameLst>
                                          <p:attrName>ppt_x</p:attrName>
                                        </p:attrNameLst>
                                      </p:cBhvr>
                                      <p:tavLst>
                                        <p:tav tm="0">
                                          <p:val>
                                            <p:strVal val="#ppt_x"/>
                                          </p:val>
                                        </p:tav>
                                        <p:tav tm="100000">
                                          <p:val>
                                            <p:strVal val="#ppt_x"/>
                                          </p:val>
                                        </p:tav>
                                      </p:tavLst>
                                    </p:anim>
                                    <p:anim calcmode="lin" valueType="num">
                                      <p:cBhvr additive="base">
                                        <p:cTn id="35" dur="75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25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750" fill="hold"/>
                                        <p:tgtEl>
                                          <p:spTgt spid="38"/>
                                        </p:tgtEl>
                                        <p:attrNameLst>
                                          <p:attrName>ppt_x</p:attrName>
                                        </p:attrNameLst>
                                      </p:cBhvr>
                                      <p:tavLst>
                                        <p:tav tm="0">
                                          <p:val>
                                            <p:strVal val="#ppt_x"/>
                                          </p:val>
                                        </p:tav>
                                        <p:tav tm="100000">
                                          <p:val>
                                            <p:strVal val="#ppt_x"/>
                                          </p:val>
                                        </p:tav>
                                      </p:tavLst>
                                    </p:anim>
                                    <p:anim calcmode="lin" valueType="num">
                                      <p:cBhvr additive="base">
                                        <p:cTn id="39" dur="75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fill="hold"/>
                                        <p:tgtEl>
                                          <p:spTgt spid="3"/>
                                        </p:tgtEl>
                                        <p:attrNameLst>
                                          <p:attrName>ppt_x</p:attrName>
                                        </p:attrNameLst>
                                      </p:cBhvr>
                                      <p:tavLst>
                                        <p:tav tm="0">
                                          <p:val>
                                            <p:strVal val="#ppt_x"/>
                                          </p:val>
                                        </p:tav>
                                        <p:tav tm="100000">
                                          <p:val>
                                            <p:strVal val="#ppt_x"/>
                                          </p:val>
                                        </p:tav>
                                      </p:tavLst>
                                    </p:anim>
                                    <p:anim calcmode="lin" valueType="num">
                                      <p:cBhvr additive="base">
                                        <p:cTn id="4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2"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500" fill="hold"/>
                                        <p:tgtEl>
                                          <p:spTgt spid="5"/>
                                        </p:tgtEl>
                                        <p:attrNameLst>
                                          <p:attrName>ppt_x</p:attrName>
                                        </p:attrNameLst>
                                      </p:cBhvr>
                                      <p:tavLst>
                                        <p:tav tm="0">
                                          <p:val>
                                            <p:strVal val="1+#ppt_w/2"/>
                                          </p:val>
                                        </p:tav>
                                        <p:tav tm="100000">
                                          <p:val>
                                            <p:strVal val="#ppt_x"/>
                                          </p:val>
                                        </p:tav>
                                      </p:tavLst>
                                    </p:anim>
                                    <p:anim calcmode="lin" valueType="num">
                                      <p:cBhvr additive="base">
                                        <p:cTn id="5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8" grpId="0"/>
      <p:bldP spid="42" grpId="0"/>
      <p:bldP spid="15" grpId="0"/>
      <p:bldP spid="16" grpId="0"/>
      <p:bldP spid="3" grpId="0" bldLvl="0" animBg="1"/>
      <p:bldP spid="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0"/>
          <p:cNvSpPr txBox="1"/>
          <p:nvPr/>
        </p:nvSpPr>
        <p:spPr>
          <a:xfrm>
            <a:off x="8685115" y="1682789"/>
            <a:ext cx="3038080"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Liberation Sans" panose="020B0604020202020204" pitchFamily="34" charset="0"/>
              </a:rPr>
              <a:t>Lorem</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ipsum</a:t>
            </a:r>
            <a:r>
              <a:rPr lang="en-US" sz="1100" b="1" kern="3000" spc="30" dirty="0">
                <a:solidFill>
                  <a:schemeClr val="tx1">
                    <a:lumMod val="85000"/>
                    <a:lumOff val="15000"/>
                  </a:schemeClr>
                </a:solidFill>
                <a:latin typeface="Liberation Sans" panose="020B0604020202020204" pitchFamily="34" charset="0"/>
              </a:rPr>
              <a:t> dolor sit </a:t>
            </a:r>
            <a:r>
              <a:rPr lang="en-US" sz="1100" b="1" kern="3000" spc="30" dirty="0" err="1">
                <a:solidFill>
                  <a:schemeClr val="tx1">
                    <a:lumMod val="85000"/>
                    <a:lumOff val="15000"/>
                  </a:schemeClr>
                </a:solidFill>
                <a:latin typeface="Liberation Sans" panose="020B0604020202020204" pitchFamily="34" charset="0"/>
              </a:rPr>
              <a:t>amet</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consectetur</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adipiscing</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elit</a:t>
            </a:r>
            <a:r>
              <a:rPr lang="en-US" sz="1100" b="1"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Nulla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feugiatbibendum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porttitor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Aenean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consectetur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dignissim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sapien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imperdiet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urna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tristique</a:t>
            </a:r>
            <a:r>
              <a:rPr lang="en-US" sz="1100" kern="3000" spc="30" dirty="0">
                <a:solidFill>
                  <a:schemeClr val="tx1">
                    <a:lumMod val="85000"/>
                    <a:lumOff val="15000"/>
                  </a:schemeClr>
                </a:solidFill>
                <a:latin typeface="Liberation Sans" panose="020B0604020202020204" pitchFamily="34" charset="0"/>
              </a:rPr>
              <a:t> vel.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ante </a:t>
            </a:r>
            <a:r>
              <a:rPr lang="en-US" sz="1100" kern="3000" spc="30" dirty="0" err="1">
                <a:solidFill>
                  <a:schemeClr val="tx1">
                    <a:lumMod val="85000"/>
                    <a:lumOff val="15000"/>
                  </a:schemeClr>
                </a:solidFill>
                <a:latin typeface="Liberation Sans" panose="020B0604020202020204" pitchFamily="34" charset="0"/>
              </a:rPr>
              <a:t>ipsum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primis</a:t>
            </a:r>
            <a:r>
              <a:rPr lang="en-US" sz="1100" kern="3000" spc="30" dirty="0">
                <a:solidFill>
                  <a:schemeClr val="tx1">
                    <a:lumMod val="85000"/>
                    <a:lumOff val="15000"/>
                  </a:schemeClr>
                </a:solidFill>
                <a:latin typeface="Liberation Sans" panose="020B0604020202020204" pitchFamily="34" charset="0"/>
              </a:rPr>
              <a:t> in </a:t>
            </a:r>
            <a:r>
              <a:rPr lang="en-US" sz="1100" kern="3000" spc="30" dirty="0" err="1">
                <a:solidFill>
                  <a:schemeClr val="tx1">
                    <a:lumMod val="85000"/>
                    <a:lumOff val="15000"/>
                  </a:schemeClr>
                </a:solidFill>
                <a:latin typeface="Liberation Sans" panose="020B0604020202020204" pitchFamily="34" charset="0"/>
              </a:rPr>
              <a:t>faucibus</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orci</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et </a:t>
            </a:r>
            <a:r>
              <a:rPr lang="en-US" sz="1100" kern="3000" spc="30" dirty="0" err="1">
                <a:solidFill>
                  <a:schemeClr val="tx1">
                    <a:lumMod val="85000"/>
                    <a:lumOff val="15000"/>
                  </a:schemeClr>
                </a:solidFill>
                <a:latin typeface="Liberation Sans" panose="020B0604020202020204" pitchFamily="34" charset="0"/>
              </a:rPr>
              <a:t>ultricesposuere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cubilia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Curae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Etiam</a:t>
            </a:r>
            <a:r>
              <a:rPr lang="en-US" sz="1100" kern="3000" spc="30" dirty="0">
                <a:solidFill>
                  <a:schemeClr val="tx1">
                    <a:lumMod val="85000"/>
                    <a:lumOff val="15000"/>
                  </a:schemeClr>
                </a:solidFill>
                <a:latin typeface="Liberation Sans" panose="020B0604020202020204" pitchFamily="34" charset="0"/>
              </a:rPr>
              <a:t> mi </a:t>
            </a:r>
            <a:r>
              <a:rPr lang="en-US" sz="1100" kern="3000" spc="30" dirty="0" err="1">
                <a:solidFill>
                  <a:schemeClr val="tx1">
                    <a:lumMod val="85000"/>
                    <a:lumOff val="15000"/>
                  </a:schemeClr>
                </a:solidFill>
                <a:latin typeface="Liberation Sans" panose="020B0604020202020204" pitchFamily="34" charset="0"/>
              </a:rPr>
              <a:t>lorem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vitae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a:t>
            </a:r>
            <a:r>
              <a:rPr lang="en-US" sz="1100" kern="3000" spc="30" dirty="0">
                <a:solidFill>
                  <a:schemeClr val="tx1">
                    <a:lumMod val="85000"/>
                    <a:lumOff val="15000"/>
                  </a:schemeClr>
                </a:solidFill>
                <a:latin typeface="Liberation Sans" panose="020B0604020202020204" pitchFamily="34" charset="0"/>
              </a:rPr>
              <a:t>. </a:t>
            </a:r>
            <a:endParaRPr lang="en-US" sz="1100" kern="3000" spc="30" dirty="0">
              <a:solidFill>
                <a:schemeClr val="tx1">
                  <a:lumMod val="85000"/>
                  <a:lumOff val="15000"/>
                </a:schemeClr>
              </a:solidFill>
              <a:latin typeface="Liberation Sans" panose="020B0604020202020204" pitchFamily="34" charset="0"/>
            </a:endParaRPr>
          </a:p>
        </p:txBody>
      </p:sp>
      <p:sp>
        <p:nvSpPr>
          <p:cNvPr id="4" name="TextBox 3"/>
          <p:cNvSpPr txBox="1"/>
          <p:nvPr/>
        </p:nvSpPr>
        <p:spPr>
          <a:xfrm>
            <a:off x="8685115" y="1349034"/>
            <a:ext cx="1763624"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Project Name</a:t>
            </a:r>
            <a:endParaRPr lang="en-US" sz="2000" b="1" i="1" kern="3000" spc="-150" dirty="0">
              <a:solidFill>
                <a:schemeClr val="tx1">
                  <a:lumMod val="85000"/>
                  <a:lumOff val="15000"/>
                </a:schemeClr>
              </a:solidFill>
              <a:latin typeface="Georgia" panose="02040502050405020303" pitchFamily="18" charset="0"/>
            </a:endParaRPr>
          </a:p>
        </p:txBody>
      </p:sp>
      <p:sp>
        <p:nvSpPr>
          <p:cNvPr id="5" name="TextBox 4"/>
          <p:cNvSpPr txBox="1"/>
          <p:nvPr/>
        </p:nvSpPr>
        <p:spPr>
          <a:xfrm>
            <a:off x="8685115" y="3183459"/>
            <a:ext cx="1205779"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Concept:</a:t>
            </a:r>
            <a:endParaRPr lang="en-US" sz="2000" b="1" i="1" kern="3000" spc="-150" dirty="0">
              <a:solidFill>
                <a:schemeClr val="tx1">
                  <a:lumMod val="85000"/>
                  <a:lumOff val="15000"/>
                </a:schemeClr>
              </a:solidFill>
              <a:latin typeface="Georgia" panose="02040502050405020303" pitchFamily="18" charset="0"/>
            </a:endParaRPr>
          </a:p>
        </p:txBody>
      </p:sp>
      <p:sp>
        <p:nvSpPr>
          <p:cNvPr id="6" name="TextBox 5"/>
          <p:cNvSpPr txBox="1"/>
          <p:nvPr/>
        </p:nvSpPr>
        <p:spPr>
          <a:xfrm>
            <a:off x="8685115" y="3601512"/>
            <a:ext cx="816249"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Date:</a:t>
            </a:r>
            <a:endParaRPr lang="en-US" sz="2000" b="1" i="1" kern="3000" spc="-150" dirty="0">
              <a:solidFill>
                <a:schemeClr val="tx1">
                  <a:lumMod val="85000"/>
                  <a:lumOff val="15000"/>
                </a:schemeClr>
              </a:solidFill>
              <a:latin typeface="Georgia" panose="02040502050405020303" pitchFamily="18" charset="0"/>
            </a:endParaRPr>
          </a:p>
        </p:txBody>
      </p:sp>
      <p:sp>
        <p:nvSpPr>
          <p:cNvPr id="7" name="Content Placeholder 10"/>
          <p:cNvSpPr txBox="1"/>
          <p:nvPr/>
        </p:nvSpPr>
        <p:spPr>
          <a:xfrm>
            <a:off x="9968231" y="3674540"/>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100" kern="3000" spc="30" dirty="0">
                <a:solidFill>
                  <a:schemeClr val="tx1">
                    <a:lumMod val="85000"/>
                    <a:lumOff val="15000"/>
                  </a:schemeClr>
                </a:solidFill>
                <a:latin typeface="Liberation Sans" panose="020B0604020202020204" pitchFamily="34" charset="0"/>
              </a:rPr>
              <a:t>September</a:t>
            </a:r>
            <a:r>
              <a:rPr lang="en-US" sz="1100" dirty="0" smtClean="0">
                <a:solidFill>
                  <a:schemeClr val="tx1">
                    <a:lumMod val="85000"/>
                    <a:lumOff val="15000"/>
                  </a:schemeClr>
                </a:solidFill>
                <a:latin typeface="Liberation Sans" panose="020B0604020202020204" pitchFamily="34" charset="0"/>
              </a:rPr>
              <a:t> 21, 2016</a:t>
            </a:r>
            <a:endParaRPr lang="en-US" sz="1100" dirty="0">
              <a:solidFill>
                <a:schemeClr val="tx1">
                  <a:lumMod val="85000"/>
                  <a:lumOff val="15000"/>
                </a:schemeClr>
              </a:solidFill>
              <a:latin typeface="Liberation Sans" panose="020B0604020202020204" pitchFamily="34" charset="0"/>
            </a:endParaRPr>
          </a:p>
        </p:txBody>
      </p:sp>
      <p:sp>
        <p:nvSpPr>
          <p:cNvPr id="8" name="Content Placeholder 10"/>
          <p:cNvSpPr txBox="1"/>
          <p:nvPr/>
        </p:nvSpPr>
        <p:spPr>
          <a:xfrm>
            <a:off x="9968231" y="3275332"/>
            <a:ext cx="1754964"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100" dirty="0" smtClean="0">
                <a:solidFill>
                  <a:schemeClr val="tx1">
                    <a:lumMod val="85000"/>
                    <a:lumOff val="15000"/>
                  </a:schemeClr>
                </a:solidFill>
                <a:latin typeface="Liberation Sans" panose="020B0604020202020204" pitchFamily="34" charset="0"/>
              </a:rPr>
              <a:t>Modern</a:t>
            </a:r>
            <a:endParaRPr lang="en-US" sz="1100" dirty="0">
              <a:solidFill>
                <a:schemeClr val="tx1">
                  <a:lumMod val="85000"/>
                  <a:lumOff val="15000"/>
                </a:schemeClr>
              </a:solidFill>
              <a:latin typeface="Liberation Sans" panose="020B0604020202020204" pitchFamily="34" charset="0"/>
            </a:endParaRPr>
          </a:p>
        </p:txBody>
      </p:sp>
      <p:sp>
        <p:nvSpPr>
          <p:cNvPr id="9" name="TextBox 8"/>
          <p:cNvSpPr txBox="1"/>
          <p:nvPr/>
        </p:nvSpPr>
        <p:spPr>
          <a:xfrm>
            <a:off x="381284" y="120106"/>
            <a:ext cx="5306261" cy="1569660"/>
          </a:xfrm>
          <a:prstGeom prst="rect">
            <a:avLst/>
          </a:prstGeom>
          <a:noFill/>
        </p:spPr>
        <p:txBody>
          <a:bodyPr wrap="none" rtlCol="0">
            <a:spAutoFit/>
          </a:bodyPr>
          <a:lstStyle/>
          <a:p>
            <a:r>
              <a:rPr lang="en-US" sz="9600" spc="-300" dirty="0" err="1" smtClean="0">
                <a:solidFill>
                  <a:schemeClr val="tx1">
                    <a:lumMod val="85000"/>
                    <a:lumOff val="15000"/>
                  </a:schemeClr>
                </a:solidFill>
                <a:latin typeface="Elephant" panose="02020904090505020303" pitchFamily="18" charset="0"/>
              </a:rPr>
              <a:t>showreel</a:t>
            </a:r>
            <a:endParaRPr lang="en-US" sz="9600" spc="-300" dirty="0">
              <a:solidFill>
                <a:schemeClr val="tx1">
                  <a:lumMod val="85000"/>
                  <a:lumOff val="15000"/>
                </a:schemeClr>
              </a:solidFill>
              <a:latin typeface="Elephant" panose="02020904090505020303" pitchFamily="18" charset="0"/>
            </a:endParaRPr>
          </a:p>
        </p:txBody>
      </p:sp>
      <p:sp>
        <p:nvSpPr>
          <p:cNvPr id="10" name="TextBox 9"/>
          <p:cNvSpPr txBox="1"/>
          <p:nvPr/>
        </p:nvSpPr>
        <p:spPr>
          <a:xfrm>
            <a:off x="1333985" y="321827"/>
            <a:ext cx="1683025"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anose="02040503050406030204" pitchFamily="18" charset="0"/>
              </a:rPr>
              <a:t>Behind the scene</a:t>
            </a:r>
            <a:endParaRPr lang="en-US" sz="2000" i="1" spc="-150" dirty="0">
              <a:solidFill>
                <a:schemeClr val="tx1">
                  <a:lumMod val="85000"/>
                  <a:lumOff val="15000"/>
                </a:schemeClr>
              </a:solidFill>
              <a:latin typeface="Cambria" panose="02040503050406030204" pitchFamily="18" charset="0"/>
            </a:endParaRPr>
          </a:p>
        </p:txBody>
      </p:sp>
      <p:sp>
        <p:nvSpPr>
          <p:cNvPr id="11" name="TextBox 10"/>
          <p:cNvSpPr txBox="1"/>
          <p:nvPr/>
        </p:nvSpPr>
        <p:spPr>
          <a:xfrm>
            <a:off x="8685115" y="3983240"/>
            <a:ext cx="769763"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Cost:</a:t>
            </a:r>
            <a:endParaRPr lang="en-US" sz="2000" b="1" i="1" kern="3000" spc="-150" dirty="0">
              <a:solidFill>
                <a:schemeClr val="tx1">
                  <a:lumMod val="85000"/>
                  <a:lumOff val="15000"/>
                </a:schemeClr>
              </a:solidFill>
              <a:latin typeface="Georgia" panose="02040502050405020303" pitchFamily="18" charset="0"/>
            </a:endParaRPr>
          </a:p>
        </p:txBody>
      </p:sp>
      <p:sp>
        <p:nvSpPr>
          <p:cNvPr id="12" name="Content Placeholder 10"/>
          <p:cNvSpPr txBox="1"/>
          <p:nvPr/>
        </p:nvSpPr>
        <p:spPr>
          <a:xfrm>
            <a:off x="9968231" y="4056268"/>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100" kern="3000" spc="30" dirty="0" smtClean="0">
                <a:solidFill>
                  <a:schemeClr val="tx1">
                    <a:lumMod val="85000"/>
                    <a:lumOff val="15000"/>
                  </a:schemeClr>
                </a:solidFill>
                <a:latin typeface="Liberation Sans" panose="020B0604020202020204" pitchFamily="34" charset="0"/>
              </a:rPr>
              <a:t>$5</a:t>
            </a:r>
            <a:endParaRPr lang="en-US" sz="1100" dirty="0">
              <a:solidFill>
                <a:schemeClr val="tx1">
                  <a:lumMod val="85000"/>
                  <a:lumOff val="15000"/>
                </a:schemeClr>
              </a:solidFill>
              <a:latin typeface="Liberation Sans" panose="020B0604020202020204" pitchFamily="34" charset="0"/>
            </a:endParaRPr>
          </a:p>
        </p:txBody>
      </p:sp>
      <p:sp>
        <p:nvSpPr>
          <p:cNvPr id="13" name="TextBox 12"/>
          <p:cNvSpPr txBox="1"/>
          <p:nvPr/>
        </p:nvSpPr>
        <p:spPr>
          <a:xfrm>
            <a:off x="8685115" y="4423215"/>
            <a:ext cx="1053494"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Clients:</a:t>
            </a:r>
            <a:endParaRPr lang="en-US" sz="2000" b="1" i="1" kern="3000" spc="-150" dirty="0">
              <a:solidFill>
                <a:schemeClr val="tx1">
                  <a:lumMod val="85000"/>
                  <a:lumOff val="15000"/>
                </a:schemeClr>
              </a:solidFill>
              <a:latin typeface="Georgia" panose="02040502050405020303" pitchFamily="18" charset="0"/>
            </a:endParaRPr>
          </a:p>
        </p:txBody>
      </p:sp>
      <p:sp>
        <p:nvSpPr>
          <p:cNvPr id="14" name="Content Placeholder 10"/>
          <p:cNvSpPr txBox="1"/>
          <p:nvPr/>
        </p:nvSpPr>
        <p:spPr>
          <a:xfrm>
            <a:off x="9968231" y="4496243"/>
            <a:ext cx="160133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100" kern="3000" spc="30" dirty="0" err="1" smtClean="0">
                <a:solidFill>
                  <a:schemeClr val="tx1">
                    <a:lumMod val="85000"/>
                    <a:lumOff val="15000"/>
                  </a:schemeClr>
                </a:solidFill>
                <a:latin typeface="Liberation Sans" panose="020B0604020202020204" pitchFamily="34" charset="0"/>
              </a:rPr>
              <a:t>Primadona</a:t>
            </a:r>
            <a:r>
              <a:rPr lang="en-US" sz="1100" kern="3000" spc="30" dirty="0" smtClean="0">
                <a:solidFill>
                  <a:schemeClr val="tx1">
                    <a:lumMod val="85000"/>
                    <a:lumOff val="15000"/>
                  </a:schemeClr>
                </a:solidFill>
                <a:latin typeface="Liberation Sans" panose="020B0604020202020204" pitchFamily="34" charset="0"/>
              </a:rPr>
              <a:t> </a:t>
            </a:r>
            <a:r>
              <a:rPr lang="en-US" sz="1100" kern="3000" spc="30" dirty="0" err="1" smtClean="0">
                <a:solidFill>
                  <a:schemeClr val="tx1">
                    <a:lumMod val="85000"/>
                    <a:lumOff val="15000"/>
                  </a:schemeClr>
                </a:solidFill>
                <a:latin typeface="Liberation Sans" panose="020B0604020202020204" pitchFamily="34" charset="0"/>
              </a:rPr>
              <a:t>Sdn</a:t>
            </a:r>
            <a:r>
              <a:rPr lang="en-US" sz="1100" kern="3000" spc="30" dirty="0" smtClean="0">
                <a:solidFill>
                  <a:schemeClr val="tx1">
                    <a:lumMod val="85000"/>
                    <a:lumOff val="15000"/>
                  </a:schemeClr>
                </a:solidFill>
                <a:latin typeface="Liberation Sans" panose="020B0604020202020204" pitchFamily="34" charset="0"/>
              </a:rPr>
              <a:t>. Bhd.</a:t>
            </a:r>
            <a:endParaRPr lang="en-US" sz="1100" dirty="0">
              <a:solidFill>
                <a:schemeClr val="tx1">
                  <a:lumMod val="85000"/>
                  <a:lumOff val="15000"/>
                </a:schemeClr>
              </a:solidFill>
              <a:latin typeface="Liberation Sans" panose="020B0604020202020204" pitchFamily="34" charset="0"/>
            </a:endParaRPr>
          </a:p>
        </p:txBody>
      </p:sp>
      <p:sp>
        <p:nvSpPr>
          <p:cNvPr id="15" name="TextBox 14"/>
          <p:cNvSpPr txBox="1"/>
          <p:nvPr/>
        </p:nvSpPr>
        <p:spPr>
          <a:xfrm>
            <a:off x="8685115" y="4863190"/>
            <a:ext cx="1217000"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Services:</a:t>
            </a:r>
            <a:endParaRPr lang="en-US" sz="2000" b="1" i="1" kern="3000" spc="-150" dirty="0">
              <a:solidFill>
                <a:schemeClr val="tx1">
                  <a:lumMod val="85000"/>
                  <a:lumOff val="15000"/>
                </a:schemeClr>
              </a:solidFill>
              <a:latin typeface="Georgia" panose="02040502050405020303" pitchFamily="18" charset="0"/>
            </a:endParaRPr>
          </a:p>
        </p:txBody>
      </p:sp>
      <p:sp>
        <p:nvSpPr>
          <p:cNvPr id="16" name="Content Placeholder 10"/>
          <p:cNvSpPr txBox="1"/>
          <p:nvPr/>
        </p:nvSpPr>
        <p:spPr>
          <a:xfrm>
            <a:off x="9968231" y="4936219"/>
            <a:ext cx="1601335" cy="1156574"/>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Sketches</a:t>
            </a:r>
            <a:endParaRPr lang="en-US" sz="1100" kern="3000" spc="30" dirty="0" smtClean="0">
              <a:solidFill>
                <a:schemeClr val="tx1">
                  <a:lumMod val="85000"/>
                  <a:lumOff val="15000"/>
                </a:schemeClr>
              </a:solidFill>
              <a:latin typeface="Liberation Sans" panose="020B0604020202020204" pitchFamily="34" charset="0"/>
            </a:endParaRP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Drawing</a:t>
            </a:r>
            <a:endParaRPr lang="en-US" sz="1100" kern="3000" spc="30" dirty="0" smtClean="0">
              <a:solidFill>
                <a:schemeClr val="tx1">
                  <a:lumMod val="85000"/>
                  <a:lumOff val="15000"/>
                </a:schemeClr>
              </a:solidFill>
              <a:latin typeface="Liberation Sans" panose="020B0604020202020204" pitchFamily="34" charset="0"/>
            </a:endParaRP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Coloring</a:t>
            </a:r>
            <a:endParaRPr lang="en-US" sz="1100" kern="3000" spc="30" dirty="0" smtClean="0">
              <a:solidFill>
                <a:schemeClr val="tx1">
                  <a:lumMod val="85000"/>
                  <a:lumOff val="15000"/>
                </a:schemeClr>
              </a:solidFill>
              <a:latin typeface="Liberation Sans" panose="020B0604020202020204" pitchFamily="34" charset="0"/>
            </a:endParaRP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Designing</a:t>
            </a:r>
            <a:endParaRPr lang="en-US" sz="1100" kern="3000" spc="30" dirty="0" smtClean="0">
              <a:solidFill>
                <a:schemeClr val="tx1">
                  <a:lumMod val="85000"/>
                  <a:lumOff val="15000"/>
                </a:schemeClr>
              </a:solidFill>
              <a:latin typeface="Liberation Sans" panose="020B0604020202020204" pitchFamily="34" charset="0"/>
            </a:endParaRP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3D Composition</a:t>
            </a:r>
            <a:endParaRPr lang="en-US" sz="1100" dirty="0">
              <a:solidFill>
                <a:schemeClr val="tx1">
                  <a:lumMod val="85000"/>
                  <a:lumOff val="15000"/>
                </a:schemeClr>
              </a:solidFill>
              <a:latin typeface="Liberation Sans" panose="020B0604020202020204" pitchFamily="34" charset="0"/>
            </a:endParaRPr>
          </a:p>
        </p:txBody>
      </p:sp>
      <p:sp>
        <p:nvSpPr>
          <p:cNvPr id="2" name="Media Placeholder 1"/>
          <p:cNvSpPr>
            <a:spLocks noGrp="1"/>
          </p:cNvSpPr>
          <p:nvPr>
            <p:ph type="media" sz="quarter" idx="13"/>
          </p:nvPr>
        </p:nvSpPr>
        <p:spPr>
          <a:blipFill rotWithShape="1">
            <a:blip r:embed="rId1"/>
            <a:stretch>
              <a:fillRect/>
            </a:stretch>
          </a:blipFill>
        </p:spPr>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0-#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ppt_x"/>
                                          </p:val>
                                        </p:tav>
                                        <p:tav tm="100000">
                                          <p:val>
                                            <p:strVal val="#ppt_x"/>
                                          </p:val>
                                        </p:tav>
                                      </p:tavLst>
                                    </p:anim>
                                    <p:anim calcmode="lin" valueType="num">
                                      <p:cBhvr additive="base">
                                        <p:cTn id="17" dur="75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ppt_x"/>
                                          </p:val>
                                        </p:tav>
                                        <p:tav tm="100000">
                                          <p:val>
                                            <p:strVal val="#ppt_x"/>
                                          </p:val>
                                        </p:tav>
                                      </p:tavLst>
                                    </p:anim>
                                    <p:anim calcmode="lin" valueType="num">
                                      <p:cBhvr additive="base">
                                        <p:cTn id="21" dur="750" fill="hold"/>
                                        <p:tgtEl>
                                          <p:spTgt spid="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750" fill="hold"/>
                                        <p:tgtEl>
                                          <p:spTgt spid="5"/>
                                        </p:tgtEl>
                                        <p:attrNameLst>
                                          <p:attrName>ppt_x</p:attrName>
                                        </p:attrNameLst>
                                      </p:cBhvr>
                                      <p:tavLst>
                                        <p:tav tm="0">
                                          <p:val>
                                            <p:strVal val="#ppt_x"/>
                                          </p:val>
                                        </p:tav>
                                        <p:tav tm="100000">
                                          <p:val>
                                            <p:strVal val="#ppt_x"/>
                                          </p:val>
                                        </p:tav>
                                      </p:tavLst>
                                    </p:anim>
                                    <p:anim calcmode="lin" valueType="num">
                                      <p:cBhvr additive="base">
                                        <p:cTn id="26" dur="75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750" fill="hold"/>
                                        <p:tgtEl>
                                          <p:spTgt spid="8"/>
                                        </p:tgtEl>
                                        <p:attrNameLst>
                                          <p:attrName>ppt_x</p:attrName>
                                        </p:attrNameLst>
                                      </p:cBhvr>
                                      <p:tavLst>
                                        <p:tav tm="0">
                                          <p:val>
                                            <p:strVal val="#ppt_x"/>
                                          </p:val>
                                        </p:tav>
                                        <p:tav tm="100000">
                                          <p:val>
                                            <p:strVal val="#ppt_x"/>
                                          </p:val>
                                        </p:tav>
                                      </p:tavLst>
                                    </p:anim>
                                    <p:anim calcmode="lin" valueType="num">
                                      <p:cBhvr additive="base">
                                        <p:cTn id="30" dur="750" fill="hold"/>
                                        <p:tgtEl>
                                          <p:spTgt spid="8"/>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decel="10000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750" fill="hold"/>
                                        <p:tgtEl>
                                          <p:spTgt spid="6"/>
                                        </p:tgtEl>
                                        <p:attrNameLst>
                                          <p:attrName>ppt_x</p:attrName>
                                        </p:attrNameLst>
                                      </p:cBhvr>
                                      <p:tavLst>
                                        <p:tav tm="0">
                                          <p:val>
                                            <p:strVal val="#ppt_x"/>
                                          </p:val>
                                        </p:tav>
                                        <p:tav tm="100000">
                                          <p:val>
                                            <p:strVal val="#ppt_x"/>
                                          </p:val>
                                        </p:tav>
                                      </p:tavLst>
                                    </p:anim>
                                    <p:anim calcmode="lin" valueType="num">
                                      <p:cBhvr additive="base">
                                        <p:cTn id="35" dur="75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25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750" fill="hold"/>
                                        <p:tgtEl>
                                          <p:spTgt spid="7"/>
                                        </p:tgtEl>
                                        <p:attrNameLst>
                                          <p:attrName>ppt_x</p:attrName>
                                        </p:attrNameLst>
                                      </p:cBhvr>
                                      <p:tavLst>
                                        <p:tav tm="0">
                                          <p:val>
                                            <p:strVal val="#ppt_x"/>
                                          </p:val>
                                        </p:tav>
                                        <p:tav tm="100000">
                                          <p:val>
                                            <p:strVal val="#ppt_x"/>
                                          </p:val>
                                        </p:tav>
                                      </p:tavLst>
                                    </p:anim>
                                    <p:anim calcmode="lin" valueType="num">
                                      <p:cBhvr additive="base">
                                        <p:cTn id="39" dur="750" fill="hold"/>
                                        <p:tgtEl>
                                          <p:spTgt spid="7"/>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decel="10000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750" fill="hold"/>
                                        <p:tgtEl>
                                          <p:spTgt spid="11"/>
                                        </p:tgtEl>
                                        <p:attrNameLst>
                                          <p:attrName>ppt_x</p:attrName>
                                        </p:attrNameLst>
                                      </p:cBhvr>
                                      <p:tavLst>
                                        <p:tav tm="0">
                                          <p:val>
                                            <p:strVal val="#ppt_x"/>
                                          </p:val>
                                        </p:tav>
                                        <p:tav tm="100000">
                                          <p:val>
                                            <p:strVal val="#ppt_x"/>
                                          </p:val>
                                        </p:tav>
                                      </p:tavLst>
                                    </p:anim>
                                    <p:anim calcmode="lin" valueType="num">
                                      <p:cBhvr additive="base">
                                        <p:cTn id="44" dur="75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750" fill="hold"/>
                                        <p:tgtEl>
                                          <p:spTgt spid="12"/>
                                        </p:tgtEl>
                                        <p:attrNameLst>
                                          <p:attrName>ppt_x</p:attrName>
                                        </p:attrNameLst>
                                      </p:cBhvr>
                                      <p:tavLst>
                                        <p:tav tm="0">
                                          <p:val>
                                            <p:strVal val="#ppt_x"/>
                                          </p:val>
                                        </p:tav>
                                        <p:tav tm="100000">
                                          <p:val>
                                            <p:strVal val="#ppt_x"/>
                                          </p:val>
                                        </p:tav>
                                      </p:tavLst>
                                    </p:anim>
                                    <p:anim calcmode="lin" valueType="num">
                                      <p:cBhvr additive="base">
                                        <p:cTn id="48" dur="75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decel="10000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ppt_x"/>
                                          </p:val>
                                        </p:tav>
                                        <p:tav tm="100000">
                                          <p:val>
                                            <p:strVal val="#ppt_x"/>
                                          </p:val>
                                        </p:tav>
                                      </p:tavLst>
                                    </p:anim>
                                    <p:anim calcmode="lin" valueType="num">
                                      <p:cBhvr additive="base">
                                        <p:cTn id="53" dur="750" fill="hold"/>
                                        <p:tgtEl>
                                          <p:spTgt spid="13"/>
                                        </p:tgtEl>
                                        <p:attrNameLst>
                                          <p:attrName>ppt_y</p:attrName>
                                        </p:attrNameLst>
                                      </p:cBhvr>
                                      <p:tavLst>
                                        <p:tav tm="0">
                                          <p:val>
                                            <p:strVal val="1+#ppt_h/2"/>
                                          </p:val>
                                        </p:tav>
                                        <p:tav tm="100000">
                                          <p:val>
                                            <p:strVal val="#ppt_y"/>
                                          </p:val>
                                        </p:tav>
                                      </p:tavLst>
                                    </p:anim>
                                  </p:childTnLst>
                                </p:cTn>
                              </p:par>
                              <p:par>
                                <p:cTn id="54" presetID="2" presetClass="entr" presetSubtype="4" decel="100000" fill="hold" grpId="0" nodeType="withEffect">
                                  <p:stCondLst>
                                    <p:cond delay="25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750" fill="hold"/>
                                        <p:tgtEl>
                                          <p:spTgt spid="14"/>
                                        </p:tgtEl>
                                        <p:attrNameLst>
                                          <p:attrName>ppt_x</p:attrName>
                                        </p:attrNameLst>
                                      </p:cBhvr>
                                      <p:tavLst>
                                        <p:tav tm="0">
                                          <p:val>
                                            <p:strVal val="#ppt_x"/>
                                          </p:val>
                                        </p:tav>
                                        <p:tav tm="100000">
                                          <p:val>
                                            <p:strVal val="#ppt_x"/>
                                          </p:val>
                                        </p:tav>
                                      </p:tavLst>
                                    </p:anim>
                                    <p:anim calcmode="lin" valueType="num">
                                      <p:cBhvr additive="base">
                                        <p:cTn id="57" dur="750" fill="hold"/>
                                        <p:tgtEl>
                                          <p:spTgt spid="14"/>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2" presetClass="entr" presetSubtype="4" decel="10000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750" fill="hold"/>
                                        <p:tgtEl>
                                          <p:spTgt spid="15"/>
                                        </p:tgtEl>
                                        <p:attrNameLst>
                                          <p:attrName>ppt_x</p:attrName>
                                        </p:attrNameLst>
                                      </p:cBhvr>
                                      <p:tavLst>
                                        <p:tav tm="0">
                                          <p:val>
                                            <p:strVal val="#ppt_x"/>
                                          </p:val>
                                        </p:tav>
                                        <p:tav tm="100000">
                                          <p:val>
                                            <p:strVal val="#ppt_x"/>
                                          </p:val>
                                        </p:tav>
                                      </p:tavLst>
                                    </p:anim>
                                    <p:anim calcmode="lin" valueType="num">
                                      <p:cBhvr additive="base">
                                        <p:cTn id="62" dur="750" fill="hold"/>
                                        <p:tgtEl>
                                          <p:spTgt spid="15"/>
                                        </p:tgtEl>
                                        <p:attrNameLst>
                                          <p:attrName>ppt_y</p:attrName>
                                        </p:attrNameLst>
                                      </p:cBhvr>
                                      <p:tavLst>
                                        <p:tav tm="0">
                                          <p:val>
                                            <p:strVal val="1+#ppt_h/2"/>
                                          </p:val>
                                        </p:tav>
                                        <p:tav tm="100000">
                                          <p:val>
                                            <p:strVal val="#ppt_y"/>
                                          </p:val>
                                        </p:tav>
                                      </p:tavLst>
                                    </p:anim>
                                  </p:childTnLst>
                                </p:cTn>
                              </p:par>
                              <p:par>
                                <p:cTn id="63" presetID="2" presetClass="entr" presetSubtype="4" decel="100000" fill="hold" grpId="0" nodeType="withEffect">
                                  <p:stCondLst>
                                    <p:cond delay="25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750" fill="hold"/>
                                        <p:tgtEl>
                                          <p:spTgt spid="16"/>
                                        </p:tgtEl>
                                        <p:attrNameLst>
                                          <p:attrName>ppt_x</p:attrName>
                                        </p:attrNameLst>
                                      </p:cBhvr>
                                      <p:tavLst>
                                        <p:tav tm="0">
                                          <p:val>
                                            <p:strVal val="#ppt_x"/>
                                          </p:val>
                                        </p:tav>
                                        <p:tav tm="100000">
                                          <p:val>
                                            <p:strVal val="#ppt_x"/>
                                          </p:val>
                                        </p:tav>
                                      </p:tavLst>
                                    </p:anim>
                                    <p:anim calcmode="lin" valueType="num">
                                      <p:cBhvr additive="base">
                                        <p:cTn id="66" dur="75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73334" y="614740"/>
            <a:ext cx="4435830" cy="1569660"/>
          </a:xfrm>
          <a:prstGeom prst="rect">
            <a:avLst/>
          </a:prstGeom>
          <a:noFill/>
        </p:spPr>
        <p:txBody>
          <a:bodyPr wrap="none" rtlCol="0">
            <a:spAutoFit/>
          </a:bodyPr>
          <a:lstStyle/>
          <a:p>
            <a:r>
              <a:rPr lang="en-US" sz="9600" spc="-300" dirty="0" smtClean="0">
                <a:solidFill>
                  <a:schemeClr val="bg1"/>
                </a:solidFill>
                <a:latin typeface="Elephant" panose="02020904090505020303" pitchFamily="18" charset="0"/>
              </a:rPr>
              <a:t>contact</a:t>
            </a:r>
            <a:endParaRPr lang="en-US" sz="9600" spc="-300" dirty="0">
              <a:solidFill>
                <a:schemeClr val="bg1"/>
              </a:solidFill>
              <a:latin typeface="Elephant" panose="02020904090505020303" pitchFamily="18" charset="0"/>
            </a:endParaRPr>
          </a:p>
        </p:txBody>
      </p:sp>
      <p:sp>
        <p:nvSpPr>
          <p:cNvPr id="16" name="TextBox 15"/>
          <p:cNvSpPr txBox="1"/>
          <p:nvPr/>
        </p:nvSpPr>
        <p:spPr>
          <a:xfrm>
            <a:off x="273334" y="350702"/>
            <a:ext cx="1364669"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anose="02040503050406030204" pitchFamily="18" charset="0"/>
              </a:rPr>
              <a:t>Keep in touch</a:t>
            </a:r>
            <a:endParaRPr lang="en-US" sz="2000" i="1" spc="-150" dirty="0">
              <a:solidFill>
                <a:schemeClr val="tx1">
                  <a:lumMod val="85000"/>
                  <a:lumOff val="15000"/>
                </a:schemeClr>
              </a:solidFill>
              <a:latin typeface="Cambria" panose="02040503050406030204" pitchFamily="18" charset="0"/>
            </a:endParaRPr>
          </a:p>
        </p:txBody>
      </p:sp>
      <p:sp>
        <p:nvSpPr>
          <p:cNvPr id="11" name="TextBox 10"/>
          <p:cNvSpPr txBox="1"/>
          <p:nvPr/>
        </p:nvSpPr>
        <p:spPr>
          <a:xfrm>
            <a:off x="5232400" y="1011102"/>
            <a:ext cx="3089372" cy="1323439"/>
          </a:xfrm>
          <a:prstGeom prst="rect">
            <a:avLst/>
          </a:prstGeom>
          <a:noFill/>
        </p:spPr>
        <p:txBody>
          <a:bodyPr wrap="none" rtlCol="0">
            <a:spAutoFit/>
          </a:bodyPr>
          <a:lstStyle/>
          <a:p>
            <a:r>
              <a:rPr lang="en-US" sz="8000" u="sng" spc="-300" dirty="0" smtClean="0">
                <a:solidFill>
                  <a:schemeClr val="tx1">
                    <a:lumMod val="85000"/>
                    <a:lumOff val="15000"/>
                  </a:schemeClr>
                </a:solidFill>
                <a:latin typeface="Elephant" panose="02020904090505020303" pitchFamily="18" charset="0"/>
              </a:rPr>
              <a:t>http://</a:t>
            </a:r>
            <a:endParaRPr lang="en-US" sz="8000" u="sng" spc="-300" dirty="0">
              <a:solidFill>
                <a:schemeClr val="tx1">
                  <a:lumMod val="85000"/>
                  <a:lumOff val="15000"/>
                </a:schemeClr>
              </a:solidFill>
              <a:latin typeface="Elephant" panose="02020904090505020303" pitchFamily="18" charset="0"/>
            </a:endParaRPr>
          </a:p>
        </p:txBody>
      </p:sp>
      <p:sp>
        <p:nvSpPr>
          <p:cNvPr id="12" name="TextBox 11"/>
          <p:cNvSpPr txBox="1"/>
          <p:nvPr/>
        </p:nvSpPr>
        <p:spPr>
          <a:xfrm>
            <a:off x="4893462" y="1884679"/>
            <a:ext cx="3093085" cy="1322070"/>
          </a:xfrm>
          <a:prstGeom prst="rect">
            <a:avLst/>
          </a:prstGeom>
          <a:noFill/>
        </p:spPr>
        <p:txBody>
          <a:bodyPr wrap="none" rtlCol="0">
            <a:spAutoFit/>
          </a:bodyPr>
          <a:lstStyle/>
          <a:p>
            <a:r>
              <a:rPr lang="en-US" sz="8000" u="sng" spc="-300" dirty="0" smtClean="0">
                <a:solidFill>
                  <a:schemeClr val="tx1">
                    <a:lumMod val="85000"/>
                    <a:lumOff val="15000"/>
                  </a:schemeClr>
                </a:solidFill>
                <a:latin typeface="Elephant" panose="02020904090505020303" pitchFamily="18" charset="0"/>
              </a:rPr>
              <a:t>taikon</a:t>
            </a:r>
            <a:endParaRPr lang="en-US" sz="8000" u="sng" spc="-300" dirty="0">
              <a:solidFill>
                <a:schemeClr val="tx1">
                  <a:lumMod val="85000"/>
                  <a:lumOff val="15000"/>
                </a:schemeClr>
              </a:solidFill>
              <a:latin typeface="Elephant" panose="02020904090505020303" pitchFamily="18" charset="0"/>
            </a:endParaRPr>
          </a:p>
        </p:txBody>
      </p:sp>
      <p:sp>
        <p:nvSpPr>
          <p:cNvPr id="13" name="TextBox 12"/>
          <p:cNvSpPr txBox="1"/>
          <p:nvPr/>
        </p:nvSpPr>
        <p:spPr>
          <a:xfrm>
            <a:off x="4613914" y="2929700"/>
            <a:ext cx="3291205" cy="1322070"/>
          </a:xfrm>
          <a:prstGeom prst="rect">
            <a:avLst/>
          </a:prstGeom>
          <a:noFill/>
        </p:spPr>
        <p:txBody>
          <a:bodyPr wrap="none" rtlCol="0">
            <a:spAutoFit/>
          </a:bodyPr>
          <a:lstStyle/>
          <a:p>
            <a:r>
              <a:rPr lang="en-US" altLang="zh-CN" sz="8000" u="sng" spc="-300" dirty="0" err="1">
                <a:solidFill>
                  <a:srgbClr val="C00000"/>
                </a:solidFill>
                <a:latin typeface="Elephant" panose="02020904090505020303" pitchFamily="18" charset="0"/>
              </a:rPr>
              <a:t>taobao</a:t>
            </a:r>
            <a:endParaRPr lang="en-US" sz="8000" u="sng" spc="-300" dirty="0">
              <a:solidFill>
                <a:srgbClr val="C00000"/>
              </a:solidFill>
              <a:latin typeface="Elephant" panose="02020904090505020303" pitchFamily="18" charset="0"/>
            </a:endParaRPr>
          </a:p>
        </p:txBody>
      </p:sp>
      <p:sp>
        <p:nvSpPr>
          <p:cNvPr id="15" name="TextBox 14"/>
          <p:cNvSpPr txBox="1"/>
          <p:nvPr/>
        </p:nvSpPr>
        <p:spPr>
          <a:xfrm>
            <a:off x="4278929" y="4132575"/>
            <a:ext cx="2411238" cy="1323439"/>
          </a:xfrm>
          <a:prstGeom prst="rect">
            <a:avLst/>
          </a:prstGeom>
          <a:noFill/>
        </p:spPr>
        <p:txBody>
          <a:bodyPr wrap="none" rtlCol="0">
            <a:spAutoFit/>
          </a:bodyPr>
          <a:lstStyle/>
          <a:p>
            <a:r>
              <a:rPr lang="en-US" sz="8000" u="sng" spc="-300" dirty="0" smtClean="0">
                <a:solidFill>
                  <a:schemeClr val="tx1">
                    <a:lumMod val="85000"/>
                    <a:lumOff val="15000"/>
                  </a:schemeClr>
                </a:solidFill>
                <a:latin typeface="Elephant" panose="02020904090505020303" pitchFamily="18" charset="0"/>
              </a:rPr>
              <a:t>.com</a:t>
            </a:r>
            <a:endParaRPr lang="en-US" sz="8000" u="sng" spc="-300" dirty="0">
              <a:solidFill>
                <a:schemeClr val="tx1">
                  <a:lumMod val="85000"/>
                  <a:lumOff val="15000"/>
                </a:schemeClr>
              </a:solidFill>
              <a:latin typeface="Elephant" panose="02020904090505020303" pitchFamily="18" charset="0"/>
            </a:endParaRPr>
          </a:p>
        </p:txBody>
      </p:sp>
      <p:cxnSp>
        <p:nvCxnSpPr>
          <p:cNvPr id="17" name="Straight Connector 16"/>
          <p:cNvCxnSpPr/>
          <p:nvPr/>
        </p:nvCxnSpPr>
        <p:spPr>
          <a:xfrm flipH="1">
            <a:off x="3866542" y="350702"/>
            <a:ext cx="1569059" cy="6265998"/>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7901091" y="350702"/>
            <a:ext cx="1569059" cy="6265998"/>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769700" y="3590925"/>
            <a:ext cx="1606530"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i="1" kern="3000" spc="-150" dirty="0" smtClean="0">
                <a:solidFill>
                  <a:schemeClr val="tx1">
                    <a:lumMod val="85000"/>
                    <a:lumOff val="15000"/>
                  </a:schemeClr>
                </a:solidFill>
                <a:effectLst>
                  <a:innerShdw blurRad="139700" dir="1620000">
                    <a:prstClr val="black">
                      <a:alpha val="5000"/>
                    </a:prstClr>
                  </a:innerShdw>
                </a:effectLst>
                <a:latin typeface="Bodoni MT" panose="02070603080606020203" pitchFamily="18" charset="0"/>
              </a:rPr>
              <a:t>Social Media</a:t>
            </a:r>
            <a:endParaRPr lang="en-US" sz="2400" i="1" kern="3000" spc="-150" dirty="0">
              <a:solidFill>
                <a:schemeClr val="tx1">
                  <a:lumMod val="85000"/>
                  <a:lumOff val="15000"/>
                </a:schemeClr>
              </a:solidFill>
              <a:effectLst>
                <a:innerShdw blurRad="139700" dir="1620000">
                  <a:prstClr val="black">
                    <a:alpha val="5000"/>
                  </a:prstClr>
                </a:innerShdw>
              </a:effectLst>
              <a:latin typeface="Bodoni MT" panose="02070603080606020203" pitchFamily="18" charset="0"/>
            </a:endParaRPr>
          </a:p>
        </p:txBody>
      </p:sp>
      <p:sp>
        <p:nvSpPr>
          <p:cNvPr id="20" name="TextBox 19"/>
          <p:cNvSpPr txBox="1"/>
          <p:nvPr/>
        </p:nvSpPr>
        <p:spPr>
          <a:xfrm>
            <a:off x="9441171" y="762000"/>
            <a:ext cx="1991250"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i="1" kern="3000" spc="-150" dirty="0" smtClean="0">
                <a:solidFill>
                  <a:schemeClr val="tx1">
                    <a:lumMod val="85000"/>
                    <a:lumOff val="15000"/>
                  </a:schemeClr>
                </a:solidFill>
                <a:effectLst>
                  <a:innerShdw blurRad="139700" dir="1620000">
                    <a:prstClr val="black">
                      <a:alpha val="5000"/>
                    </a:prstClr>
                  </a:innerShdw>
                </a:effectLst>
                <a:latin typeface="Bodoni MT" panose="02070603080606020203" pitchFamily="18" charset="0"/>
              </a:rPr>
              <a:t>Mailing Address</a:t>
            </a:r>
            <a:endParaRPr lang="en-US" sz="2400" i="1" kern="3000" spc="-150" dirty="0">
              <a:solidFill>
                <a:schemeClr val="tx1">
                  <a:lumMod val="85000"/>
                  <a:lumOff val="15000"/>
                </a:schemeClr>
              </a:solidFill>
              <a:effectLst>
                <a:innerShdw blurRad="139700" dir="1620000">
                  <a:prstClr val="black">
                    <a:alpha val="5000"/>
                  </a:prstClr>
                </a:innerShdw>
              </a:effectLst>
              <a:latin typeface="Bodoni MT" panose="02070603080606020203" pitchFamily="18" charset="0"/>
            </a:endParaRPr>
          </a:p>
        </p:txBody>
      </p:sp>
      <p:sp>
        <p:nvSpPr>
          <p:cNvPr id="21" name="TextBox 20"/>
          <p:cNvSpPr txBox="1"/>
          <p:nvPr/>
        </p:nvSpPr>
        <p:spPr>
          <a:xfrm>
            <a:off x="9079160" y="2184400"/>
            <a:ext cx="1507143"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i="1" kern="3000" spc="-150" dirty="0" smtClean="0">
                <a:solidFill>
                  <a:schemeClr val="tx1">
                    <a:lumMod val="85000"/>
                    <a:lumOff val="15000"/>
                  </a:schemeClr>
                </a:solidFill>
                <a:effectLst>
                  <a:innerShdw blurRad="139700" dir="1620000">
                    <a:prstClr val="black">
                      <a:alpha val="5000"/>
                    </a:prstClr>
                  </a:innerShdw>
                </a:effectLst>
                <a:latin typeface="Bodoni MT" panose="02070603080606020203" pitchFamily="18" charset="0"/>
              </a:rPr>
              <a:t>Contact Info</a:t>
            </a:r>
            <a:endParaRPr lang="en-US" sz="2400" i="1" kern="3000" spc="-150" dirty="0">
              <a:solidFill>
                <a:schemeClr val="tx1">
                  <a:lumMod val="85000"/>
                  <a:lumOff val="15000"/>
                </a:schemeClr>
              </a:solidFill>
              <a:effectLst>
                <a:innerShdw blurRad="139700" dir="1620000">
                  <a:prstClr val="black">
                    <a:alpha val="5000"/>
                  </a:prstClr>
                </a:innerShdw>
              </a:effectLst>
              <a:latin typeface="Bodoni MT" panose="02070603080606020203" pitchFamily="18" charset="0"/>
            </a:endParaRPr>
          </a:p>
        </p:txBody>
      </p:sp>
      <p:sp>
        <p:nvSpPr>
          <p:cNvPr id="22" name="TextBox 21"/>
          <p:cNvSpPr txBox="1"/>
          <p:nvPr/>
        </p:nvSpPr>
        <p:spPr>
          <a:xfrm>
            <a:off x="9017244" y="2572115"/>
            <a:ext cx="2606701" cy="769441"/>
          </a:xfrm>
          <a:prstGeom prst="rect">
            <a:avLst/>
          </a:prstGeom>
          <a:noFill/>
        </p:spPr>
        <p:txBody>
          <a:bodyPr wrap="square" rtlCol="0">
            <a:spAutoFit/>
          </a:bodyPr>
          <a:lstStyle/>
          <a:p>
            <a:r>
              <a:rPr lang="en-US" sz="1100" b="1" kern="3000" spc="30" dirty="0">
                <a:solidFill>
                  <a:schemeClr val="tx1">
                    <a:lumMod val="85000"/>
                    <a:lumOff val="15000"/>
                  </a:schemeClr>
                </a:solidFill>
                <a:latin typeface="Liberation Sans" panose="020B0604020202020204" pitchFamily="34" charset="0"/>
              </a:rPr>
              <a:t>P</a:t>
            </a:r>
            <a:r>
              <a:rPr lang="en-US" sz="1100" b="1" kern="3000" spc="30" dirty="0" smtClean="0">
                <a:solidFill>
                  <a:schemeClr val="tx1">
                    <a:lumMod val="85000"/>
                    <a:lumOff val="15000"/>
                  </a:schemeClr>
                </a:solidFill>
                <a:latin typeface="Liberation Sans" panose="020B0604020202020204" pitchFamily="34" charset="0"/>
              </a:rPr>
              <a:t>hone</a:t>
            </a:r>
            <a:r>
              <a:rPr lang="en-US" sz="1100" kern="3000" spc="30" dirty="0" smtClean="0">
                <a:solidFill>
                  <a:schemeClr val="tx1">
                    <a:lumMod val="85000"/>
                    <a:lumOff val="15000"/>
                  </a:schemeClr>
                </a:solidFill>
                <a:latin typeface="Liberation Sans" panose="020B0604020202020204" pitchFamily="34" charset="0"/>
              </a:rPr>
              <a:t>: +1234 567 890</a:t>
            </a:r>
            <a:endParaRPr lang="en-US" sz="1100" kern="3000" spc="30" dirty="0" smtClean="0">
              <a:solidFill>
                <a:schemeClr val="tx1">
                  <a:lumMod val="85000"/>
                  <a:lumOff val="15000"/>
                </a:schemeClr>
              </a:solidFill>
              <a:latin typeface="Liberation Sans" panose="020B0604020202020204" pitchFamily="34" charset="0"/>
            </a:endParaRPr>
          </a:p>
          <a:p>
            <a:r>
              <a:rPr lang="en-US" sz="1100" b="1" kern="3000" spc="30" dirty="0">
                <a:solidFill>
                  <a:schemeClr val="tx1">
                    <a:lumMod val="85000"/>
                    <a:lumOff val="15000"/>
                  </a:schemeClr>
                </a:solidFill>
                <a:latin typeface="Liberation Sans" panose="020B0604020202020204" pitchFamily="34" charset="0"/>
              </a:rPr>
              <a:t>F</a:t>
            </a:r>
            <a:r>
              <a:rPr lang="en-US" sz="1100" b="1" kern="3000" spc="30" dirty="0" smtClean="0">
                <a:solidFill>
                  <a:schemeClr val="tx1">
                    <a:lumMod val="85000"/>
                    <a:lumOff val="15000"/>
                  </a:schemeClr>
                </a:solidFill>
                <a:latin typeface="Liberation Sans" panose="020B0604020202020204" pitchFamily="34" charset="0"/>
              </a:rPr>
              <a:t>ax: </a:t>
            </a:r>
            <a:r>
              <a:rPr lang="en-US" sz="1100" kern="3000" spc="30" dirty="0" smtClean="0">
                <a:solidFill>
                  <a:schemeClr val="tx1">
                    <a:lumMod val="85000"/>
                    <a:lumOff val="15000"/>
                  </a:schemeClr>
                </a:solidFill>
                <a:latin typeface="Liberation Sans" panose="020B0604020202020204" pitchFamily="34" charset="0"/>
              </a:rPr>
              <a:t>+1234 567 890</a:t>
            </a:r>
            <a:endParaRPr lang="en-US" sz="1100" kern="3000" spc="30" dirty="0" smtClean="0">
              <a:solidFill>
                <a:schemeClr val="tx1">
                  <a:lumMod val="85000"/>
                  <a:lumOff val="15000"/>
                </a:schemeClr>
              </a:solidFill>
              <a:latin typeface="Liberation Sans" panose="020B0604020202020204" pitchFamily="34" charset="0"/>
            </a:endParaRPr>
          </a:p>
          <a:p>
            <a:r>
              <a:rPr lang="en-US" sz="1100" b="1" kern="3000" spc="30" dirty="0">
                <a:solidFill>
                  <a:schemeClr val="tx1">
                    <a:lumMod val="85000"/>
                    <a:lumOff val="15000"/>
                  </a:schemeClr>
                </a:solidFill>
                <a:latin typeface="Liberation Sans" panose="020B0604020202020204" pitchFamily="34" charset="0"/>
              </a:rPr>
              <a:t>E</a:t>
            </a:r>
            <a:r>
              <a:rPr lang="en-US" sz="1100" b="1" kern="3000" spc="30" dirty="0" smtClean="0">
                <a:solidFill>
                  <a:schemeClr val="tx1">
                    <a:lumMod val="85000"/>
                    <a:lumOff val="15000"/>
                  </a:schemeClr>
                </a:solidFill>
                <a:latin typeface="Liberation Sans" panose="020B0604020202020204" pitchFamily="34" charset="0"/>
              </a:rPr>
              <a:t>mail: </a:t>
            </a:r>
            <a:r>
              <a:rPr lang="en-US" sz="1100" kern="3000" spc="30" dirty="0" smtClean="0">
                <a:solidFill>
                  <a:schemeClr val="tx1">
                    <a:lumMod val="85000"/>
                    <a:lumOff val="15000"/>
                  </a:schemeClr>
                </a:solidFill>
                <a:latin typeface="Liberation Sans" panose="020B0604020202020204" pitchFamily="34" charset="0"/>
              </a:rPr>
              <a:t>12345678@</a:t>
            </a:r>
            <a:r>
              <a:rPr lang="en-US" altLang="zh-CN" sz="1100" kern="3000" spc="30" dirty="0" smtClean="0">
                <a:solidFill>
                  <a:schemeClr val="tx1">
                    <a:lumMod val="85000"/>
                    <a:lumOff val="15000"/>
                  </a:schemeClr>
                </a:solidFill>
                <a:latin typeface="Liberation Sans" panose="020B0604020202020204" pitchFamily="34" charset="0"/>
              </a:rPr>
              <a:t>qq</a:t>
            </a:r>
            <a:r>
              <a:rPr lang="en-US" sz="1100" kern="3000" spc="30" dirty="0" smtClean="0">
                <a:solidFill>
                  <a:schemeClr val="tx1">
                    <a:lumMod val="85000"/>
                    <a:lumOff val="15000"/>
                  </a:schemeClr>
                </a:solidFill>
                <a:latin typeface="Liberation Sans" panose="020B0604020202020204" pitchFamily="34" charset="0"/>
              </a:rPr>
              <a:t>.com</a:t>
            </a:r>
            <a:endParaRPr lang="en-US" sz="1100" kern="3000" spc="30" dirty="0" smtClean="0">
              <a:solidFill>
                <a:schemeClr val="tx1">
                  <a:lumMod val="85000"/>
                  <a:lumOff val="15000"/>
                </a:schemeClr>
              </a:solidFill>
              <a:latin typeface="Liberation Sans" panose="020B0604020202020204" pitchFamily="34" charset="0"/>
            </a:endParaRPr>
          </a:p>
          <a:p>
            <a:r>
              <a:rPr lang="en-US" sz="1100" b="1" kern="3000" spc="30" dirty="0" smtClean="0">
                <a:solidFill>
                  <a:schemeClr val="tx1">
                    <a:lumMod val="85000"/>
                    <a:lumOff val="15000"/>
                  </a:schemeClr>
                </a:solidFill>
                <a:latin typeface="Liberation Sans" panose="020B0604020202020204" pitchFamily="34" charset="0"/>
              </a:rPr>
              <a:t>Web: </a:t>
            </a:r>
            <a:r>
              <a:rPr lang="en-US" sz="1100" kern="3000" spc="30" dirty="0" smtClean="0">
                <a:solidFill>
                  <a:schemeClr val="tx1">
                    <a:lumMod val="85000"/>
                    <a:lumOff val="15000"/>
                  </a:schemeClr>
                </a:solidFill>
                <a:latin typeface="Liberation Sans" panose="020B0604020202020204" pitchFamily="34" charset="0"/>
              </a:rPr>
              <a:t>www.</a:t>
            </a:r>
            <a:r>
              <a:rPr lang="en-US" altLang="zh-CN" sz="1100" kern="3000" spc="30" dirty="0" smtClean="0">
                <a:solidFill>
                  <a:schemeClr val="tx1">
                    <a:lumMod val="85000"/>
                    <a:lumOff val="15000"/>
                  </a:schemeClr>
                </a:solidFill>
                <a:latin typeface="Liberation Sans" panose="020B0604020202020204" pitchFamily="34" charset="0"/>
              </a:rPr>
              <a:t>xxxxxxx</a:t>
            </a:r>
            <a:r>
              <a:rPr lang="en-US" sz="1100" kern="3000" spc="30" dirty="0" smtClean="0">
                <a:solidFill>
                  <a:schemeClr val="tx1">
                    <a:lumMod val="85000"/>
                    <a:lumOff val="15000"/>
                  </a:schemeClr>
                </a:solidFill>
                <a:latin typeface="Liberation Sans" panose="020B0604020202020204" pitchFamily="34" charset="0"/>
              </a:rPr>
              <a:t>.com</a:t>
            </a:r>
            <a:endParaRPr lang="en-US" sz="1100" kern="3000" spc="30" dirty="0" smtClean="0">
              <a:solidFill>
                <a:schemeClr val="tx1">
                  <a:lumMod val="85000"/>
                  <a:lumOff val="15000"/>
                </a:schemeClr>
              </a:solidFill>
              <a:latin typeface="Liberation Sans" panose="020B0604020202020204" pitchFamily="34" charset="0"/>
            </a:endParaRPr>
          </a:p>
        </p:txBody>
      </p:sp>
      <p:sp>
        <p:nvSpPr>
          <p:cNvPr id="23" name="TextBox 22"/>
          <p:cNvSpPr txBox="1"/>
          <p:nvPr/>
        </p:nvSpPr>
        <p:spPr>
          <a:xfrm>
            <a:off x="9357087" y="1124315"/>
            <a:ext cx="2496325" cy="769441"/>
          </a:xfrm>
          <a:prstGeom prst="rect">
            <a:avLst/>
          </a:prstGeom>
          <a:noFill/>
        </p:spPr>
        <p:txBody>
          <a:bodyPr wrap="square" rtlCol="0">
            <a:spAutoFit/>
          </a:bodyPr>
          <a:lstStyle/>
          <a:p>
            <a:r>
              <a:rPr lang="en-US" sz="1100" kern="3000" spc="30" dirty="0" smtClean="0">
                <a:solidFill>
                  <a:schemeClr val="tx1">
                    <a:lumMod val="85000"/>
                    <a:lumOff val="15000"/>
                  </a:schemeClr>
                </a:solidFill>
                <a:latin typeface="Liberation Sans" panose="020B0604020202020204" pitchFamily="34" charset="0"/>
              </a:rPr>
              <a:t>My Company Name</a:t>
            </a:r>
            <a:br>
              <a:rPr lang="en-US" sz="1100" kern="3000" spc="30" dirty="0" smtClean="0">
                <a:solidFill>
                  <a:schemeClr val="tx1">
                    <a:lumMod val="85000"/>
                    <a:lumOff val="15000"/>
                  </a:schemeClr>
                </a:solidFill>
                <a:latin typeface="Liberation Sans" panose="020B0604020202020204" pitchFamily="34" charset="0"/>
              </a:rPr>
            </a:br>
            <a:r>
              <a:rPr lang="en-US" sz="1100" kern="3000" spc="30" dirty="0" smtClean="0">
                <a:solidFill>
                  <a:schemeClr val="tx1">
                    <a:lumMod val="85000"/>
                    <a:lumOff val="15000"/>
                  </a:schemeClr>
                </a:solidFill>
                <a:latin typeface="Liberation Sans" panose="020B0604020202020204" pitchFamily="34" charset="0"/>
              </a:rPr>
              <a:t>PO Box 21177,</a:t>
            </a:r>
            <a:br>
              <a:rPr lang="en-US" sz="1100" kern="3000" spc="30" dirty="0" smtClean="0">
                <a:solidFill>
                  <a:schemeClr val="tx1">
                    <a:lumMod val="85000"/>
                    <a:lumOff val="15000"/>
                  </a:schemeClr>
                </a:solidFill>
                <a:latin typeface="Liberation Sans" panose="020B0604020202020204" pitchFamily="34" charset="0"/>
              </a:rPr>
            </a:br>
            <a:r>
              <a:rPr lang="en-US" sz="1100" kern="3000" spc="30" dirty="0" smtClean="0">
                <a:solidFill>
                  <a:schemeClr val="tx1">
                    <a:lumMod val="85000"/>
                    <a:lumOff val="15000"/>
                  </a:schemeClr>
                </a:solidFill>
                <a:latin typeface="Liberation Sans" panose="020B0604020202020204" pitchFamily="34" charset="0"/>
              </a:rPr>
              <a:t>Little Lonsdale St, Melbourne, </a:t>
            </a:r>
            <a:br>
              <a:rPr lang="en-US" sz="1100" kern="3000" spc="30" dirty="0" smtClean="0">
                <a:solidFill>
                  <a:schemeClr val="tx1">
                    <a:lumMod val="85000"/>
                    <a:lumOff val="15000"/>
                  </a:schemeClr>
                </a:solidFill>
                <a:latin typeface="Liberation Sans" panose="020B0604020202020204" pitchFamily="34" charset="0"/>
              </a:rPr>
            </a:br>
            <a:r>
              <a:rPr lang="en-US" sz="1100" kern="3000" spc="30" dirty="0" smtClean="0">
                <a:solidFill>
                  <a:schemeClr val="tx1">
                    <a:lumMod val="85000"/>
                    <a:lumOff val="15000"/>
                  </a:schemeClr>
                </a:solidFill>
                <a:latin typeface="Liberation Sans" panose="020B0604020202020204" pitchFamily="34" charset="0"/>
              </a:rPr>
              <a:t>Victoria 8011 Australia.</a:t>
            </a:r>
            <a:endParaRPr lang="en-US" sz="1100" kern="3000" spc="30" dirty="0">
              <a:solidFill>
                <a:schemeClr val="tx1">
                  <a:lumMod val="85000"/>
                  <a:lumOff val="15000"/>
                </a:schemeClr>
              </a:solidFill>
              <a:latin typeface="Liberation Sans" panose="020B0604020202020204" pitchFamily="34" charset="0"/>
            </a:endParaRPr>
          </a:p>
        </p:txBody>
      </p:sp>
      <p:sp>
        <p:nvSpPr>
          <p:cNvPr id="24" name="Snip Diagonal Corner Rectangle 23"/>
          <p:cNvSpPr/>
          <p:nvPr/>
        </p:nvSpPr>
        <p:spPr>
          <a:xfrm>
            <a:off x="8735658" y="4132624"/>
            <a:ext cx="415265" cy="415265"/>
          </a:xfrm>
          <a:prstGeom prst="snip2DiagRect">
            <a:avLst>
              <a:gd name="adj1" fmla="val 23077"/>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p>
        </p:txBody>
      </p:sp>
      <p:sp>
        <p:nvSpPr>
          <p:cNvPr id="25" name="Snip Diagonal Corner Rectangle 24"/>
          <p:cNvSpPr/>
          <p:nvPr/>
        </p:nvSpPr>
        <p:spPr>
          <a:xfrm>
            <a:off x="8620924" y="4669199"/>
            <a:ext cx="415265" cy="415265"/>
          </a:xfrm>
          <a:prstGeom prst="snip2DiagRect">
            <a:avLst>
              <a:gd name="adj1" fmla="val 25000"/>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p>
        </p:txBody>
      </p:sp>
      <p:sp>
        <p:nvSpPr>
          <p:cNvPr id="26" name="Snip Diagonal Corner Rectangle 25"/>
          <p:cNvSpPr/>
          <p:nvPr/>
        </p:nvSpPr>
        <p:spPr>
          <a:xfrm>
            <a:off x="8488008" y="5207584"/>
            <a:ext cx="415265" cy="415265"/>
          </a:xfrm>
          <a:prstGeom prst="snip2DiagRect">
            <a:avLst>
              <a:gd name="adj1" fmla="val 27564"/>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p>
        </p:txBody>
      </p:sp>
      <p:sp>
        <p:nvSpPr>
          <p:cNvPr id="27" name="Snip Diagonal Corner Rectangle 26"/>
          <p:cNvSpPr/>
          <p:nvPr/>
        </p:nvSpPr>
        <p:spPr>
          <a:xfrm>
            <a:off x="8343642" y="5745969"/>
            <a:ext cx="415265" cy="415265"/>
          </a:xfrm>
          <a:prstGeom prst="snip2DiagRect">
            <a:avLst>
              <a:gd name="adj1" fmla="val 26923"/>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p>
        </p:txBody>
      </p:sp>
      <p:sp>
        <p:nvSpPr>
          <p:cNvPr id="28" name="TextBox 27"/>
          <p:cNvSpPr txBox="1"/>
          <p:nvPr/>
        </p:nvSpPr>
        <p:spPr>
          <a:xfrm>
            <a:off x="9230958" y="4166890"/>
            <a:ext cx="2606701" cy="261610"/>
          </a:xfrm>
          <a:prstGeom prst="rect">
            <a:avLst/>
          </a:prstGeom>
          <a:noFill/>
        </p:spPr>
        <p:txBody>
          <a:bodyPr wrap="square" rtlCol="0">
            <a:spAutoFit/>
          </a:bodyPr>
          <a:lstStyle/>
          <a:p>
            <a:r>
              <a:rPr lang="en-US" altLang="zh-CN" sz="1100" kern="3000" spc="30" dirty="0" smtClean="0">
                <a:solidFill>
                  <a:schemeClr val="tx1">
                    <a:lumMod val="85000"/>
                    <a:lumOff val="15000"/>
                  </a:schemeClr>
                </a:solidFill>
                <a:latin typeface="Liberation Sans" panose="020B0604020202020204" pitchFamily="34" charset="0"/>
              </a:rPr>
              <a:t>www.xxxxxxx</a:t>
            </a:r>
            <a:r>
              <a:rPr lang="en-US" sz="1100" kern="3000" spc="30" dirty="0" smtClean="0">
                <a:solidFill>
                  <a:schemeClr val="tx1">
                    <a:lumMod val="85000"/>
                    <a:lumOff val="15000"/>
                  </a:schemeClr>
                </a:solidFill>
                <a:latin typeface="Liberation Sans" panose="020B0604020202020204" pitchFamily="34" charset="0"/>
              </a:rPr>
              <a:t>.com</a:t>
            </a:r>
            <a:endParaRPr lang="en-US" sz="1100" kern="3000" spc="30" dirty="0" smtClean="0">
              <a:solidFill>
                <a:schemeClr val="tx1">
                  <a:lumMod val="85000"/>
                  <a:lumOff val="15000"/>
                </a:schemeClr>
              </a:solidFill>
              <a:latin typeface="Liberation Sans" panose="020B0604020202020204" pitchFamily="34" charset="0"/>
            </a:endParaRPr>
          </a:p>
        </p:txBody>
      </p:sp>
      <p:sp>
        <p:nvSpPr>
          <p:cNvPr id="29" name="TextBox 28"/>
          <p:cNvSpPr txBox="1"/>
          <p:nvPr/>
        </p:nvSpPr>
        <p:spPr>
          <a:xfrm>
            <a:off x="9116224" y="4706010"/>
            <a:ext cx="2606701" cy="261610"/>
          </a:xfrm>
          <a:prstGeom prst="rect">
            <a:avLst/>
          </a:prstGeom>
          <a:noFill/>
        </p:spPr>
        <p:txBody>
          <a:bodyPr wrap="square" rtlCol="0">
            <a:spAutoFit/>
          </a:bodyPr>
          <a:lstStyle/>
          <a:p>
            <a:r>
              <a:rPr lang="en-US" altLang="zh-CN" sz="1100" kern="3000" spc="30" dirty="0">
                <a:solidFill>
                  <a:schemeClr val="tx1">
                    <a:lumMod val="85000"/>
                    <a:lumOff val="15000"/>
                  </a:schemeClr>
                </a:solidFill>
                <a:latin typeface="Liberation Sans" panose="020B0604020202020204" pitchFamily="34" charset="0"/>
              </a:rPr>
              <a:t>www.xxxxxx</a:t>
            </a:r>
            <a:r>
              <a:rPr lang="en-US" sz="1100" kern="3000" spc="30" dirty="0" smtClean="0">
                <a:solidFill>
                  <a:schemeClr val="tx1">
                    <a:lumMod val="85000"/>
                    <a:lumOff val="15000"/>
                  </a:schemeClr>
                </a:solidFill>
                <a:latin typeface="Liberation Sans" panose="020B0604020202020204" pitchFamily="34" charset="0"/>
              </a:rPr>
              <a:t>.com</a:t>
            </a:r>
            <a:endParaRPr lang="en-US" sz="1100" kern="3000" spc="30" dirty="0" smtClean="0">
              <a:solidFill>
                <a:schemeClr val="tx1">
                  <a:lumMod val="85000"/>
                  <a:lumOff val="15000"/>
                </a:schemeClr>
              </a:solidFill>
              <a:latin typeface="Liberation Sans" panose="020B0604020202020204" pitchFamily="34" charset="0"/>
            </a:endParaRPr>
          </a:p>
        </p:txBody>
      </p:sp>
      <p:sp>
        <p:nvSpPr>
          <p:cNvPr id="30" name="TextBox 29"/>
          <p:cNvSpPr txBox="1"/>
          <p:nvPr/>
        </p:nvSpPr>
        <p:spPr>
          <a:xfrm>
            <a:off x="8933121" y="5242585"/>
            <a:ext cx="2606701" cy="261610"/>
          </a:xfrm>
          <a:prstGeom prst="rect">
            <a:avLst/>
          </a:prstGeom>
          <a:noFill/>
        </p:spPr>
        <p:txBody>
          <a:bodyPr wrap="square" rtlCol="0">
            <a:spAutoFit/>
          </a:bodyPr>
          <a:lstStyle/>
          <a:p>
            <a:r>
              <a:rPr lang="en-US" altLang="zh-CN" sz="1100" kern="3000" spc="30" dirty="0">
                <a:solidFill>
                  <a:schemeClr val="tx1">
                    <a:lumMod val="85000"/>
                    <a:lumOff val="15000"/>
                  </a:schemeClr>
                </a:solidFill>
                <a:latin typeface="Liberation Sans" panose="020B0604020202020204" pitchFamily="34" charset="0"/>
              </a:rPr>
              <a:t>www.xxxxxx.com</a:t>
            </a:r>
            <a:endParaRPr lang="en-US" altLang="zh-CN" sz="1100" kern="3000" spc="30" dirty="0">
              <a:solidFill>
                <a:schemeClr val="tx1">
                  <a:lumMod val="85000"/>
                  <a:lumOff val="15000"/>
                </a:schemeClr>
              </a:solidFill>
              <a:latin typeface="Liberation Sans" panose="020B0604020202020204" pitchFamily="34" charset="0"/>
            </a:endParaRPr>
          </a:p>
        </p:txBody>
      </p:sp>
      <p:sp>
        <p:nvSpPr>
          <p:cNvPr id="31" name="TextBox 30"/>
          <p:cNvSpPr txBox="1"/>
          <p:nvPr/>
        </p:nvSpPr>
        <p:spPr>
          <a:xfrm>
            <a:off x="8735658" y="5781705"/>
            <a:ext cx="2606701" cy="261610"/>
          </a:xfrm>
          <a:prstGeom prst="rect">
            <a:avLst/>
          </a:prstGeom>
          <a:noFill/>
        </p:spPr>
        <p:txBody>
          <a:bodyPr wrap="square" rtlCol="0">
            <a:spAutoFit/>
          </a:bodyPr>
          <a:lstStyle/>
          <a:p>
            <a:r>
              <a:rPr lang="en-US" altLang="zh-CN" sz="1100" kern="3000" spc="30" dirty="0">
                <a:solidFill>
                  <a:schemeClr val="tx1">
                    <a:lumMod val="85000"/>
                    <a:lumOff val="15000"/>
                  </a:schemeClr>
                </a:solidFill>
                <a:latin typeface="Liberation Sans" panose="020B0604020202020204" pitchFamily="34" charset="0"/>
              </a:rPr>
              <a:t>www.xxxxxx.com</a:t>
            </a:r>
            <a:endParaRPr lang="en-US" altLang="zh-CN" sz="1100" kern="3000" spc="30" dirty="0">
              <a:solidFill>
                <a:schemeClr val="tx1">
                  <a:lumMod val="85000"/>
                  <a:lumOff val="15000"/>
                </a:schemeClr>
              </a:solidFill>
              <a:latin typeface="Liberation Sans" panose="020B0604020202020204" pitchFamily="34" charset="0"/>
            </a:endParaRPr>
          </a:p>
        </p:txBody>
      </p:sp>
      <p:sp>
        <p:nvSpPr>
          <p:cNvPr id="8" name="平行四边形 7"/>
          <p:cNvSpPr/>
          <p:nvPr/>
        </p:nvSpPr>
        <p:spPr>
          <a:xfrm>
            <a:off x="-1417320" y="914400"/>
            <a:ext cx="6240780" cy="5247005"/>
          </a:xfrm>
          <a:prstGeom prst="parallelogram">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0-#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childTnLst>
                          </p:cTn>
                        </p:par>
                        <p:par>
                          <p:cTn id="17" fill="hold">
                            <p:stCondLst>
                              <p:cond delay="1500"/>
                            </p:stCondLst>
                            <p:childTnLst>
                              <p:par>
                                <p:cTn id="18" presetID="2" presetClass="entr" presetSubtype="4"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fill="hold"/>
                                        <p:tgtEl>
                                          <p:spTgt spid="11"/>
                                        </p:tgtEl>
                                        <p:attrNameLst>
                                          <p:attrName>ppt_x</p:attrName>
                                        </p:attrNameLst>
                                      </p:cBhvr>
                                      <p:tavLst>
                                        <p:tav tm="0">
                                          <p:val>
                                            <p:strVal val="#ppt_x"/>
                                          </p:val>
                                        </p:tav>
                                        <p:tav tm="100000">
                                          <p:val>
                                            <p:strVal val="#ppt_x"/>
                                          </p:val>
                                        </p:tav>
                                      </p:tavLst>
                                    </p:anim>
                                    <p:anim calcmode="lin" valueType="num">
                                      <p:cBhvr additive="base">
                                        <p:cTn id="21" dur="75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25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750" fill="hold"/>
                                        <p:tgtEl>
                                          <p:spTgt spid="12"/>
                                        </p:tgtEl>
                                        <p:attrNameLst>
                                          <p:attrName>ppt_x</p:attrName>
                                        </p:attrNameLst>
                                      </p:cBhvr>
                                      <p:tavLst>
                                        <p:tav tm="0">
                                          <p:val>
                                            <p:strVal val="#ppt_x"/>
                                          </p:val>
                                        </p:tav>
                                        <p:tav tm="100000">
                                          <p:val>
                                            <p:strVal val="#ppt_x"/>
                                          </p:val>
                                        </p:tav>
                                      </p:tavLst>
                                    </p:anim>
                                    <p:anim calcmode="lin" valueType="num">
                                      <p:cBhvr additive="base">
                                        <p:cTn id="25" dur="75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750" fill="hold"/>
                                        <p:tgtEl>
                                          <p:spTgt spid="13"/>
                                        </p:tgtEl>
                                        <p:attrNameLst>
                                          <p:attrName>ppt_x</p:attrName>
                                        </p:attrNameLst>
                                      </p:cBhvr>
                                      <p:tavLst>
                                        <p:tav tm="0">
                                          <p:val>
                                            <p:strVal val="#ppt_x"/>
                                          </p:val>
                                        </p:tav>
                                        <p:tav tm="100000">
                                          <p:val>
                                            <p:strVal val="#ppt_x"/>
                                          </p:val>
                                        </p:tav>
                                      </p:tavLst>
                                    </p:anim>
                                    <p:anim calcmode="lin" valueType="num">
                                      <p:cBhvr additive="base">
                                        <p:cTn id="29" dur="75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10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750" fill="hold"/>
                                        <p:tgtEl>
                                          <p:spTgt spid="15"/>
                                        </p:tgtEl>
                                        <p:attrNameLst>
                                          <p:attrName>ppt_x</p:attrName>
                                        </p:attrNameLst>
                                      </p:cBhvr>
                                      <p:tavLst>
                                        <p:tav tm="0">
                                          <p:val>
                                            <p:strVal val="#ppt_x"/>
                                          </p:val>
                                        </p:tav>
                                        <p:tav tm="100000">
                                          <p:val>
                                            <p:strVal val="#ppt_x"/>
                                          </p:val>
                                        </p:tav>
                                      </p:tavLst>
                                    </p:anim>
                                    <p:anim calcmode="lin" valueType="num">
                                      <p:cBhvr additive="base">
                                        <p:cTn id="33" dur="75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childTnLst>
                          </p:cTn>
                        </p:par>
                        <p:par>
                          <p:cTn id="38" fill="hold">
                            <p:stCondLst>
                              <p:cond delay="3000"/>
                            </p:stCondLst>
                            <p:childTnLst>
                              <p:par>
                                <p:cTn id="39" presetID="2" presetClass="entr" presetSubtype="4" decel="10000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750" fill="hold"/>
                                        <p:tgtEl>
                                          <p:spTgt spid="20"/>
                                        </p:tgtEl>
                                        <p:attrNameLst>
                                          <p:attrName>ppt_x</p:attrName>
                                        </p:attrNameLst>
                                      </p:cBhvr>
                                      <p:tavLst>
                                        <p:tav tm="0">
                                          <p:val>
                                            <p:strVal val="#ppt_x"/>
                                          </p:val>
                                        </p:tav>
                                        <p:tav tm="100000">
                                          <p:val>
                                            <p:strVal val="#ppt_x"/>
                                          </p:val>
                                        </p:tav>
                                      </p:tavLst>
                                    </p:anim>
                                    <p:anim calcmode="lin" valueType="num">
                                      <p:cBhvr additive="base">
                                        <p:cTn id="42" dur="750" fill="hold"/>
                                        <p:tgtEl>
                                          <p:spTgt spid="20"/>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25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750" fill="hold"/>
                                        <p:tgtEl>
                                          <p:spTgt spid="23"/>
                                        </p:tgtEl>
                                        <p:attrNameLst>
                                          <p:attrName>ppt_x</p:attrName>
                                        </p:attrNameLst>
                                      </p:cBhvr>
                                      <p:tavLst>
                                        <p:tav tm="0">
                                          <p:val>
                                            <p:strVal val="#ppt_x"/>
                                          </p:val>
                                        </p:tav>
                                        <p:tav tm="100000">
                                          <p:val>
                                            <p:strVal val="#ppt_x"/>
                                          </p:val>
                                        </p:tav>
                                      </p:tavLst>
                                    </p:anim>
                                    <p:anim calcmode="lin" valueType="num">
                                      <p:cBhvr additive="base">
                                        <p:cTn id="46" dur="750" fill="hold"/>
                                        <p:tgtEl>
                                          <p:spTgt spid="23"/>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decel="10000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750" fill="hold"/>
                                        <p:tgtEl>
                                          <p:spTgt spid="21"/>
                                        </p:tgtEl>
                                        <p:attrNameLst>
                                          <p:attrName>ppt_x</p:attrName>
                                        </p:attrNameLst>
                                      </p:cBhvr>
                                      <p:tavLst>
                                        <p:tav tm="0">
                                          <p:val>
                                            <p:strVal val="#ppt_x"/>
                                          </p:val>
                                        </p:tav>
                                        <p:tav tm="100000">
                                          <p:val>
                                            <p:strVal val="#ppt_x"/>
                                          </p:val>
                                        </p:tav>
                                      </p:tavLst>
                                    </p:anim>
                                    <p:anim calcmode="lin" valueType="num">
                                      <p:cBhvr additive="base">
                                        <p:cTn id="51" dur="750" fill="hold"/>
                                        <p:tgtEl>
                                          <p:spTgt spid="21"/>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25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750" fill="hold"/>
                                        <p:tgtEl>
                                          <p:spTgt spid="22"/>
                                        </p:tgtEl>
                                        <p:attrNameLst>
                                          <p:attrName>ppt_x</p:attrName>
                                        </p:attrNameLst>
                                      </p:cBhvr>
                                      <p:tavLst>
                                        <p:tav tm="0">
                                          <p:val>
                                            <p:strVal val="#ppt_x"/>
                                          </p:val>
                                        </p:tav>
                                        <p:tav tm="100000">
                                          <p:val>
                                            <p:strVal val="#ppt_x"/>
                                          </p:val>
                                        </p:tav>
                                      </p:tavLst>
                                    </p:anim>
                                    <p:anim calcmode="lin" valueType="num">
                                      <p:cBhvr additive="base">
                                        <p:cTn id="55" dur="750" fill="hold"/>
                                        <p:tgtEl>
                                          <p:spTgt spid="22"/>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 presetClass="entr" presetSubtype="4" decel="10000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750" fill="hold"/>
                                        <p:tgtEl>
                                          <p:spTgt spid="19"/>
                                        </p:tgtEl>
                                        <p:attrNameLst>
                                          <p:attrName>ppt_x</p:attrName>
                                        </p:attrNameLst>
                                      </p:cBhvr>
                                      <p:tavLst>
                                        <p:tav tm="0">
                                          <p:val>
                                            <p:strVal val="#ppt_x"/>
                                          </p:val>
                                        </p:tav>
                                        <p:tav tm="100000">
                                          <p:val>
                                            <p:strVal val="#ppt_x"/>
                                          </p:val>
                                        </p:tav>
                                      </p:tavLst>
                                    </p:anim>
                                    <p:anim calcmode="lin" valueType="num">
                                      <p:cBhvr additive="base">
                                        <p:cTn id="60" dur="750" fill="hold"/>
                                        <p:tgtEl>
                                          <p:spTgt spid="19"/>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 presetClass="entr" presetSubtype="4" decel="100000"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750" fill="hold"/>
                                        <p:tgtEl>
                                          <p:spTgt spid="24"/>
                                        </p:tgtEl>
                                        <p:attrNameLst>
                                          <p:attrName>ppt_x</p:attrName>
                                        </p:attrNameLst>
                                      </p:cBhvr>
                                      <p:tavLst>
                                        <p:tav tm="0">
                                          <p:val>
                                            <p:strVal val="#ppt_x"/>
                                          </p:val>
                                        </p:tav>
                                        <p:tav tm="100000">
                                          <p:val>
                                            <p:strVal val="#ppt_x"/>
                                          </p:val>
                                        </p:tav>
                                      </p:tavLst>
                                    </p:anim>
                                    <p:anim calcmode="lin" valueType="num">
                                      <p:cBhvr additive="base">
                                        <p:cTn id="65" dur="750" fill="hold"/>
                                        <p:tgtEl>
                                          <p:spTgt spid="24"/>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750" fill="hold"/>
                                        <p:tgtEl>
                                          <p:spTgt spid="28"/>
                                        </p:tgtEl>
                                        <p:attrNameLst>
                                          <p:attrName>ppt_x</p:attrName>
                                        </p:attrNameLst>
                                      </p:cBhvr>
                                      <p:tavLst>
                                        <p:tav tm="0">
                                          <p:val>
                                            <p:strVal val="#ppt_x"/>
                                          </p:val>
                                        </p:tav>
                                        <p:tav tm="100000">
                                          <p:val>
                                            <p:strVal val="#ppt_x"/>
                                          </p:val>
                                        </p:tav>
                                      </p:tavLst>
                                    </p:anim>
                                    <p:anim calcmode="lin" valueType="num">
                                      <p:cBhvr additive="base">
                                        <p:cTn id="69" dur="750" fill="hold"/>
                                        <p:tgtEl>
                                          <p:spTgt spid="28"/>
                                        </p:tgtEl>
                                        <p:attrNameLst>
                                          <p:attrName>ppt_y</p:attrName>
                                        </p:attrNameLst>
                                      </p:cBhvr>
                                      <p:tavLst>
                                        <p:tav tm="0">
                                          <p:val>
                                            <p:strVal val="1+#ppt_h/2"/>
                                          </p:val>
                                        </p:tav>
                                        <p:tav tm="100000">
                                          <p:val>
                                            <p:strVal val="#ppt_y"/>
                                          </p:val>
                                        </p:tav>
                                      </p:tavLst>
                                    </p:anim>
                                  </p:childTnLst>
                                </p:cTn>
                              </p:par>
                            </p:childTnLst>
                          </p:cTn>
                        </p:par>
                        <p:par>
                          <p:cTn id="70" fill="hold">
                            <p:stCondLst>
                              <p:cond delay="7000"/>
                            </p:stCondLst>
                            <p:childTnLst>
                              <p:par>
                                <p:cTn id="71" presetID="2" presetClass="entr" presetSubtype="4" decel="10000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750" fill="hold"/>
                                        <p:tgtEl>
                                          <p:spTgt spid="25"/>
                                        </p:tgtEl>
                                        <p:attrNameLst>
                                          <p:attrName>ppt_x</p:attrName>
                                        </p:attrNameLst>
                                      </p:cBhvr>
                                      <p:tavLst>
                                        <p:tav tm="0">
                                          <p:val>
                                            <p:strVal val="#ppt_x"/>
                                          </p:val>
                                        </p:tav>
                                        <p:tav tm="100000">
                                          <p:val>
                                            <p:strVal val="#ppt_x"/>
                                          </p:val>
                                        </p:tav>
                                      </p:tavLst>
                                    </p:anim>
                                    <p:anim calcmode="lin" valueType="num">
                                      <p:cBhvr additive="base">
                                        <p:cTn id="74" dur="750" fill="hold"/>
                                        <p:tgtEl>
                                          <p:spTgt spid="25"/>
                                        </p:tgtEl>
                                        <p:attrNameLst>
                                          <p:attrName>ppt_y</p:attrName>
                                        </p:attrNameLst>
                                      </p:cBhvr>
                                      <p:tavLst>
                                        <p:tav tm="0">
                                          <p:val>
                                            <p:strVal val="1+#ppt_h/2"/>
                                          </p:val>
                                        </p:tav>
                                        <p:tav tm="100000">
                                          <p:val>
                                            <p:strVal val="#ppt_y"/>
                                          </p:val>
                                        </p:tav>
                                      </p:tavLst>
                                    </p:anim>
                                  </p:childTnLst>
                                </p:cTn>
                              </p:par>
                              <p:par>
                                <p:cTn id="75" presetID="2" presetClass="entr" presetSubtype="4" decel="100000" fill="hold" grpId="0" nodeType="withEffect">
                                  <p:stCondLst>
                                    <p:cond delay="25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750" fill="hold"/>
                                        <p:tgtEl>
                                          <p:spTgt spid="29"/>
                                        </p:tgtEl>
                                        <p:attrNameLst>
                                          <p:attrName>ppt_x</p:attrName>
                                        </p:attrNameLst>
                                      </p:cBhvr>
                                      <p:tavLst>
                                        <p:tav tm="0">
                                          <p:val>
                                            <p:strVal val="#ppt_x"/>
                                          </p:val>
                                        </p:tav>
                                        <p:tav tm="100000">
                                          <p:val>
                                            <p:strVal val="#ppt_x"/>
                                          </p:val>
                                        </p:tav>
                                      </p:tavLst>
                                    </p:anim>
                                    <p:anim calcmode="lin" valueType="num">
                                      <p:cBhvr additive="base">
                                        <p:cTn id="78" dur="750" fill="hold"/>
                                        <p:tgtEl>
                                          <p:spTgt spid="29"/>
                                        </p:tgtEl>
                                        <p:attrNameLst>
                                          <p:attrName>ppt_y</p:attrName>
                                        </p:attrNameLst>
                                      </p:cBhvr>
                                      <p:tavLst>
                                        <p:tav tm="0">
                                          <p:val>
                                            <p:strVal val="1+#ppt_h/2"/>
                                          </p:val>
                                        </p:tav>
                                        <p:tav tm="100000">
                                          <p:val>
                                            <p:strVal val="#ppt_y"/>
                                          </p:val>
                                        </p:tav>
                                      </p:tavLst>
                                    </p:anim>
                                  </p:childTnLst>
                                </p:cTn>
                              </p:par>
                            </p:childTnLst>
                          </p:cTn>
                        </p:par>
                        <p:par>
                          <p:cTn id="79" fill="hold">
                            <p:stCondLst>
                              <p:cond delay="8000"/>
                            </p:stCondLst>
                            <p:childTnLst>
                              <p:par>
                                <p:cTn id="80" presetID="2" presetClass="entr" presetSubtype="4" decel="100000"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750" fill="hold"/>
                                        <p:tgtEl>
                                          <p:spTgt spid="26"/>
                                        </p:tgtEl>
                                        <p:attrNameLst>
                                          <p:attrName>ppt_x</p:attrName>
                                        </p:attrNameLst>
                                      </p:cBhvr>
                                      <p:tavLst>
                                        <p:tav tm="0">
                                          <p:val>
                                            <p:strVal val="#ppt_x"/>
                                          </p:val>
                                        </p:tav>
                                        <p:tav tm="100000">
                                          <p:val>
                                            <p:strVal val="#ppt_x"/>
                                          </p:val>
                                        </p:tav>
                                      </p:tavLst>
                                    </p:anim>
                                    <p:anim calcmode="lin" valueType="num">
                                      <p:cBhvr additive="base">
                                        <p:cTn id="83" dur="750" fill="hold"/>
                                        <p:tgtEl>
                                          <p:spTgt spid="26"/>
                                        </p:tgtEl>
                                        <p:attrNameLst>
                                          <p:attrName>ppt_y</p:attrName>
                                        </p:attrNameLst>
                                      </p:cBhvr>
                                      <p:tavLst>
                                        <p:tav tm="0">
                                          <p:val>
                                            <p:strVal val="1+#ppt_h/2"/>
                                          </p:val>
                                        </p:tav>
                                        <p:tav tm="100000">
                                          <p:val>
                                            <p:strVal val="#ppt_y"/>
                                          </p:val>
                                        </p:tav>
                                      </p:tavLst>
                                    </p:anim>
                                  </p:childTnLst>
                                </p:cTn>
                              </p:par>
                              <p:par>
                                <p:cTn id="84" presetID="2" presetClass="entr" presetSubtype="4" decel="100000" fill="hold" grpId="0" nodeType="withEffect">
                                  <p:stCondLst>
                                    <p:cond delay="250"/>
                                  </p:stCondLst>
                                  <p:childTnLst>
                                    <p:set>
                                      <p:cBhvr>
                                        <p:cTn id="85" dur="1" fill="hold">
                                          <p:stCondLst>
                                            <p:cond delay="0"/>
                                          </p:stCondLst>
                                        </p:cTn>
                                        <p:tgtEl>
                                          <p:spTgt spid="30"/>
                                        </p:tgtEl>
                                        <p:attrNameLst>
                                          <p:attrName>style.visibility</p:attrName>
                                        </p:attrNameLst>
                                      </p:cBhvr>
                                      <p:to>
                                        <p:strVal val="visible"/>
                                      </p:to>
                                    </p:set>
                                    <p:anim calcmode="lin" valueType="num">
                                      <p:cBhvr additive="base">
                                        <p:cTn id="86" dur="750" fill="hold"/>
                                        <p:tgtEl>
                                          <p:spTgt spid="30"/>
                                        </p:tgtEl>
                                        <p:attrNameLst>
                                          <p:attrName>ppt_x</p:attrName>
                                        </p:attrNameLst>
                                      </p:cBhvr>
                                      <p:tavLst>
                                        <p:tav tm="0">
                                          <p:val>
                                            <p:strVal val="#ppt_x"/>
                                          </p:val>
                                        </p:tav>
                                        <p:tav tm="100000">
                                          <p:val>
                                            <p:strVal val="#ppt_x"/>
                                          </p:val>
                                        </p:tav>
                                      </p:tavLst>
                                    </p:anim>
                                    <p:anim calcmode="lin" valueType="num">
                                      <p:cBhvr additive="base">
                                        <p:cTn id="87" dur="750" fill="hold"/>
                                        <p:tgtEl>
                                          <p:spTgt spid="30"/>
                                        </p:tgtEl>
                                        <p:attrNameLst>
                                          <p:attrName>ppt_y</p:attrName>
                                        </p:attrNameLst>
                                      </p:cBhvr>
                                      <p:tavLst>
                                        <p:tav tm="0">
                                          <p:val>
                                            <p:strVal val="1+#ppt_h/2"/>
                                          </p:val>
                                        </p:tav>
                                        <p:tav tm="100000">
                                          <p:val>
                                            <p:strVal val="#ppt_y"/>
                                          </p:val>
                                        </p:tav>
                                      </p:tavLst>
                                    </p:anim>
                                  </p:childTnLst>
                                </p:cTn>
                              </p:par>
                            </p:childTnLst>
                          </p:cTn>
                        </p:par>
                        <p:par>
                          <p:cTn id="88" fill="hold">
                            <p:stCondLst>
                              <p:cond delay="9000"/>
                            </p:stCondLst>
                            <p:childTnLst>
                              <p:par>
                                <p:cTn id="89" presetID="2" presetClass="entr" presetSubtype="4" decel="100000"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750" fill="hold"/>
                                        <p:tgtEl>
                                          <p:spTgt spid="27"/>
                                        </p:tgtEl>
                                        <p:attrNameLst>
                                          <p:attrName>ppt_x</p:attrName>
                                        </p:attrNameLst>
                                      </p:cBhvr>
                                      <p:tavLst>
                                        <p:tav tm="0">
                                          <p:val>
                                            <p:strVal val="#ppt_x"/>
                                          </p:val>
                                        </p:tav>
                                        <p:tav tm="100000">
                                          <p:val>
                                            <p:strVal val="#ppt_x"/>
                                          </p:val>
                                        </p:tav>
                                      </p:tavLst>
                                    </p:anim>
                                    <p:anim calcmode="lin" valueType="num">
                                      <p:cBhvr additive="base">
                                        <p:cTn id="92" dur="750" fill="hold"/>
                                        <p:tgtEl>
                                          <p:spTgt spid="27"/>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p:stCondLst>
                                    <p:cond delay="250"/>
                                  </p:stCondLst>
                                  <p:childTnLst>
                                    <p:set>
                                      <p:cBhvr>
                                        <p:cTn id="94" dur="1" fill="hold">
                                          <p:stCondLst>
                                            <p:cond delay="0"/>
                                          </p:stCondLst>
                                        </p:cTn>
                                        <p:tgtEl>
                                          <p:spTgt spid="31"/>
                                        </p:tgtEl>
                                        <p:attrNameLst>
                                          <p:attrName>style.visibility</p:attrName>
                                        </p:attrNameLst>
                                      </p:cBhvr>
                                      <p:to>
                                        <p:strVal val="visible"/>
                                      </p:to>
                                    </p:set>
                                    <p:anim calcmode="lin" valueType="num">
                                      <p:cBhvr additive="base">
                                        <p:cTn id="95" dur="750" fill="hold"/>
                                        <p:tgtEl>
                                          <p:spTgt spid="31"/>
                                        </p:tgtEl>
                                        <p:attrNameLst>
                                          <p:attrName>ppt_x</p:attrName>
                                        </p:attrNameLst>
                                      </p:cBhvr>
                                      <p:tavLst>
                                        <p:tav tm="0">
                                          <p:val>
                                            <p:strVal val="#ppt_x"/>
                                          </p:val>
                                        </p:tav>
                                        <p:tav tm="100000">
                                          <p:val>
                                            <p:strVal val="#ppt_x"/>
                                          </p:val>
                                        </p:tav>
                                      </p:tavLst>
                                    </p:anim>
                                    <p:anim calcmode="lin" valueType="num">
                                      <p:cBhvr additive="base">
                                        <p:cTn id="96" dur="75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1" grpId="0"/>
      <p:bldP spid="12" grpId="0"/>
      <p:bldP spid="13" grpId="0"/>
      <p:bldP spid="15" grpId="0"/>
      <p:bldP spid="19" grpId="0"/>
      <p:bldP spid="20" grpId="0"/>
      <p:bldP spid="21" grpId="0"/>
      <p:bldP spid="22" grpId="0"/>
      <p:bldP spid="23" grpId="0"/>
      <p:bldP spid="24" grpId="0" animBg="1"/>
      <p:bldP spid="25" grpId="0" animBg="1"/>
      <p:bldP spid="26" grpId="0" animBg="1"/>
      <p:bldP spid="27" grpId="0" animBg="1"/>
      <p:bldP spid="28" grpId="0"/>
      <p:bldP spid="29" grpId="0"/>
      <p:bldP spid="30" grpId="0"/>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145" y="894715"/>
            <a:ext cx="5869305" cy="5029200"/>
          </a:xfrm>
          <a:prstGeom prst="rect">
            <a:avLst/>
          </a:prstGeom>
          <a:blipFill rotWithShape="1">
            <a:blip r:embed="rId1"/>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Oval 12"/>
          <p:cNvSpPr/>
          <p:nvPr/>
        </p:nvSpPr>
        <p:spPr>
          <a:xfrm>
            <a:off x="668824" y="3579418"/>
            <a:ext cx="2911875" cy="2911875"/>
          </a:xfrm>
          <a:prstGeom prst="ellipse">
            <a:avLst/>
          </a:prstGeom>
          <a:solidFill>
            <a:srgbClr val="4A2A4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10" name="TextBox 9"/>
          <p:cNvSpPr txBox="1"/>
          <p:nvPr/>
        </p:nvSpPr>
        <p:spPr>
          <a:xfrm>
            <a:off x="174036" y="4297710"/>
            <a:ext cx="3461204" cy="1569660"/>
          </a:xfrm>
          <a:prstGeom prst="rect">
            <a:avLst/>
          </a:prstGeom>
          <a:noFill/>
        </p:spPr>
        <p:txBody>
          <a:bodyPr wrap="none" rtlCol="0">
            <a:spAutoFit/>
          </a:bodyPr>
          <a:lstStyle/>
          <a:p>
            <a:r>
              <a:rPr lang="en-US" sz="9600" spc="-300" dirty="0">
                <a:solidFill>
                  <a:schemeClr val="bg1"/>
                </a:solidFill>
                <a:latin typeface="Elephant" panose="02020904090505020303" pitchFamily="18" charset="0"/>
              </a:rPr>
              <a:t>about</a:t>
            </a:r>
            <a:endParaRPr lang="en-US" sz="9600" spc="-300" dirty="0">
              <a:solidFill>
                <a:schemeClr val="bg1"/>
              </a:solidFill>
              <a:latin typeface="Elephant" panose="02020904090505020303" pitchFamily="18" charset="0"/>
            </a:endParaRPr>
          </a:p>
        </p:txBody>
      </p:sp>
      <p:sp>
        <p:nvSpPr>
          <p:cNvPr id="11" name="TextBox 10"/>
          <p:cNvSpPr txBox="1"/>
          <p:nvPr/>
        </p:nvSpPr>
        <p:spPr>
          <a:xfrm>
            <a:off x="2070107" y="5309713"/>
            <a:ext cx="2294026" cy="584775"/>
          </a:xfrm>
          <a:prstGeom prst="rect">
            <a:avLst/>
          </a:prstGeom>
          <a:noFill/>
        </p:spPr>
        <p:txBody>
          <a:bodyPr wrap="none" rtlCol="0">
            <a:spAutoFit/>
          </a:bodyPr>
          <a:lstStyle/>
          <a:p>
            <a:r>
              <a:rPr lang="en-US" sz="3200" i="1" spc="-150" dirty="0" err="1">
                <a:solidFill>
                  <a:schemeClr val="bg1"/>
                </a:solidFill>
                <a:latin typeface="Cambria" panose="02040503050406030204" pitchFamily="18" charset="0"/>
              </a:rPr>
              <a:t>c</a:t>
            </a:r>
            <a:r>
              <a:rPr lang="en-US" sz="3200" i="1" spc="-150" dirty="0" err="1" smtClean="0">
                <a:solidFill>
                  <a:schemeClr val="bg1"/>
                </a:solidFill>
                <a:latin typeface="Cambria" panose="02040503050406030204" pitchFamily="18" charset="0"/>
              </a:rPr>
              <a:t>lassica</a:t>
            </a:r>
            <a:r>
              <a:rPr lang="en-US" sz="3200" i="1" spc="-150" dirty="0" smtClean="0">
                <a:solidFill>
                  <a:schemeClr val="bg1"/>
                </a:solidFill>
                <a:latin typeface="Cambria" panose="02040503050406030204" pitchFamily="18" charset="0"/>
              </a:rPr>
              <a:t> vision</a:t>
            </a:r>
            <a:endParaRPr lang="en-US" sz="3200" i="1" spc="-150" dirty="0">
              <a:solidFill>
                <a:schemeClr val="bg1"/>
              </a:solidFill>
              <a:latin typeface="Cambria" panose="02040503050406030204" pitchFamily="18" charset="0"/>
            </a:endParaRPr>
          </a:p>
        </p:txBody>
      </p:sp>
      <p:sp>
        <p:nvSpPr>
          <p:cNvPr id="17" name="TextBox 16"/>
          <p:cNvSpPr txBox="1"/>
          <p:nvPr/>
        </p:nvSpPr>
        <p:spPr>
          <a:xfrm>
            <a:off x="6866940" y="2461928"/>
            <a:ext cx="4323621" cy="307777"/>
          </a:xfrm>
          <a:prstGeom prst="rect">
            <a:avLst/>
          </a:prstGeom>
          <a:noFill/>
        </p:spPr>
        <p:txBody>
          <a:bodyPr wrap="none" rtlCol="0">
            <a:spAutoFit/>
          </a:bodyPr>
          <a:lstStyle/>
          <a:p>
            <a:pPr algn="ctr"/>
            <a:r>
              <a:rPr lang="en-US" sz="1400" spc="300" dirty="0">
                <a:solidFill>
                  <a:schemeClr val="tx1">
                    <a:lumMod val="85000"/>
                    <a:lumOff val="15000"/>
                  </a:schemeClr>
                </a:solidFill>
                <a:latin typeface="Georgia" panose="02040502050405020303" pitchFamily="18" charset="0"/>
              </a:rPr>
              <a:t>THE MAKING OF </a:t>
            </a:r>
            <a:r>
              <a:rPr lang="en-US" sz="1400" spc="300" dirty="0" smtClean="0">
                <a:solidFill>
                  <a:schemeClr val="tx1">
                    <a:lumMod val="85000"/>
                    <a:lumOff val="15000"/>
                  </a:schemeClr>
                </a:solidFill>
                <a:latin typeface="Georgia" panose="02040502050405020303" pitchFamily="18" charset="0"/>
              </a:rPr>
              <a:t>CLASSICA VISION</a:t>
            </a:r>
            <a:endParaRPr lang="en-US" sz="1400" spc="300" dirty="0">
              <a:solidFill>
                <a:schemeClr val="tx1">
                  <a:lumMod val="85000"/>
                  <a:lumOff val="15000"/>
                </a:schemeClr>
              </a:solidFill>
              <a:latin typeface="Georgia" panose="02040502050405020303" pitchFamily="18" charset="0"/>
            </a:endParaRPr>
          </a:p>
        </p:txBody>
      </p:sp>
      <p:sp>
        <p:nvSpPr>
          <p:cNvPr id="18" name="Rectangle 17"/>
          <p:cNvSpPr/>
          <p:nvPr/>
        </p:nvSpPr>
        <p:spPr>
          <a:xfrm>
            <a:off x="6581775" y="2839381"/>
            <a:ext cx="4895851" cy="1938992"/>
          </a:xfrm>
          <a:prstGeom prst="rect">
            <a:avLst/>
          </a:prstGeom>
        </p:spPr>
        <p:txBody>
          <a:bodyPr wrap="square">
            <a:spAutoFit/>
          </a:bodyPr>
          <a:lstStyle/>
          <a:p>
            <a:pPr algn="just"/>
            <a:r>
              <a:rPr lang="en-US" sz="1200" kern="3000" spc="31"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1" dirty="0" err="1">
                <a:solidFill>
                  <a:schemeClr val="tx1">
                    <a:lumMod val="85000"/>
                    <a:lumOff val="15000"/>
                  </a:schemeClr>
                </a:solidFill>
                <a:latin typeface="Liberation Sans" panose="020B0604020202020204" pitchFamily="34" charset="0"/>
              </a:rPr>
              <a:t>Neue</a:t>
            </a:r>
            <a:r>
              <a:rPr lang="en-US" sz="1200" kern="3000" spc="31"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endParaRPr lang="en-US" sz="1200" kern="3000" spc="31" dirty="0">
              <a:solidFill>
                <a:schemeClr val="tx1">
                  <a:lumMod val="85000"/>
                  <a:lumOff val="15000"/>
                </a:schemeClr>
              </a:solidFill>
              <a:latin typeface="Liberation Sans" panose="020B0604020202020204" pitchFamily="34" charset="0"/>
            </a:endParaRPr>
          </a:p>
        </p:txBody>
      </p:sp>
      <p:graphicFrame>
        <p:nvGraphicFramePr>
          <p:cNvPr id="9" name="Diagram 8"/>
          <p:cNvGraphicFramePr/>
          <p:nvPr/>
        </p:nvGraphicFramePr>
        <p:xfrm>
          <a:off x="7134225" y="609601"/>
          <a:ext cx="3752850" cy="1619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ppt_x"/>
                                          </p:val>
                                        </p:tav>
                                        <p:tav tm="100000">
                                          <p:val>
                                            <p:strVal val="#ppt_x"/>
                                          </p:val>
                                        </p:tav>
                                      </p:tavLst>
                                    </p:anim>
                                    <p:anim calcmode="lin" valueType="num">
                                      <p:cBhvr additive="base">
                                        <p:cTn id="16" dur="75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500"/>
                            </p:stCondLst>
                            <p:childTnLst>
                              <p:par>
                                <p:cTn id="22" presetID="2" presetClass="entr" presetSubtype="4" decel="10000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750" fill="hold"/>
                                        <p:tgtEl>
                                          <p:spTgt spid="17"/>
                                        </p:tgtEl>
                                        <p:attrNameLst>
                                          <p:attrName>ppt_x</p:attrName>
                                        </p:attrNameLst>
                                      </p:cBhvr>
                                      <p:tavLst>
                                        <p:tav tm="0">
                                          <p:val>
                                            <p:strVal val="#ppt_x"/>
                                          </p:val>
                                        </p:tav>
                                        <p:tav tm="100000">
                                          <p:val>
                                            <p:strVal val="#ppt_x"/>
                                          </p:val>
                                        </p:tav>
                                      </p:tavLst>
                                    </p:anim>
                                    <p:anim calcmode="lin" valueType="num">
                                      <p:cBhvr additive="base">
                                        <p:cTn id="25" dur="750" fill="hold"/>
                                        <p:tgtEl>
                                          <p:spTgt spid="17"/>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25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750" fill="hold"/>
                                        <p:tgtEl>
                                          <p:spTgt spid="18"/>
                                        </p:tgtEl>
                                        <p:attrNameLst>
                                          <p:attrName>ppt_x</p:attrName>
                                        </p:attrNameLst>
                                      </p:cBhvr>
                                      <p:tavLst>
                                        <p:tav tm="0">
                                          <p:val>
                                            <p:strVal val="#ppt_x"/>
                                          </p:val>
                                        </p:tav>
                                        <p:tav tm="100000">
                                          <p:val>
                                            <p:strVal val="#ppt_x"/>
                                          </p:val>
                                        </p:tav>
                                      </p:tavLst>
                                    </p:anim>
                                    <p:anim calcmode="lin" valueType="num">
                                      <p:cBhvr additive="base">
                                        <p:cTn id="29"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0" grpId="0"/>
      <p:bldP spid="11" grpId="0"/>
      <p:bldP spid="17" grpId="0"/>
      <p:bldP spid="18" grpId="0"/>
      <p:bldGraphic spid="9" grpId="0">
        <p:bldAsOne/>
      </p:bldGraphic>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9072463" y="85725"/>
            <a:ext cx="1502408" cy="2741712"/>
          </a:xfrm>
          <a:prstGeom prst="rect">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Bodoni MT" panose="02070603080606020203" pitchFamily="18" charset="0"/>
              </a:rPr>
              <a:t>vision</a:t>
            </a:r>
            <a:endParaRPr lang="en-US" sz="2800" b="1" dirty="0">
              <a:latin typeface="Bodoni MT" panose="02070603080606020203" pitchFamily="18" charset="0"/>
            </a:endParaRPr>
          </a:p>
        </p:txBody>
      </p:sp>
      <p:sp>
        <p:nvSpPr>
          <p:cNvPr id="9" name="TextBox 8"/>
          <p:cNvSpPr txBox="1"/>
          <p:nvPr/>
        </p:nvSpPr>
        <p:spPr>
          <a:xfrm>
            <a:off x="302413" y="3634727"/>
            <a:ext cx="5490444" cy="430887"/>
          </a:xfrm>
          <a:prstGeom prst="rect">
            <a:avLst/>
          </a:prstGeom>
          <a:noFill/>
        </p:spPr>
        <p:txBody>
          <a:bodyPr wrap="square" numCol="1" spcCol="365760" rtlCol="0">
            <a:spAutoFit/>
          </a:bodyPr>
          <a:lstStyle/>
          <a:p>
            <a:pPr marL="171450" indent="-171450">
              <a:buFont typeface="Wingdings" panose="05000000000000000000" pitchFamily="2" charset="2"/>
              <a:buChar char="ü"/>
            </a:pPr>
            <a:r>
              <a:rPr lang="en-US" sz="11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endParaRPr lang="en-US" sz="1100" kern="3000" dirty="0">
              <a:solidFill>
                <a:schemeClr val="tx1">
                  <a:lumMod val="85000"/>
                  <a:lumOff val="15000"/>
                </a:schemeClr>
              </a:solidFill>
              <a:latin typeface="Liberation Sans" panose="020B0604020202020204" pitchFamily="34" charset="0"/>
            </a:endParaRPr>
          </a:p>
        </p:txBody>
      </p:sp>
      <p:sp>
        <p:nvSpPr>
          <p:cNvPr id="14" name="Rectangle 13"/>
          <p:cNvSpPr/>
          <p:nvPr/>
        </p:nvSpPr>
        <p:spPr>
          <a:xfrm>
            <a:off x="363251" y="2856772"/>
            <a:ext cx="5051456" cy="707886"/>
          </a:xfrm>
          <a:prstGeom prst="rect">
            <a:avLst/>
          </a:prstGeom>
        </p:spPr>
        <p:txBody>
          <a:bodyPr wrap="square">
            <a:spAutoFit/>
          </a:bodyPr>
          <a:lstStyle/>
          <a:p>
            <a:r>
              <a:rPr lang="en-US" sz="2000" dirty="0">
                <a:solidFill>
                  <a:schemeClr val="tx1">
                    <a:lumMod val="85000"/>
                    <a:lumOff val="15000"/>
                  </a:schemeClr>
                </a:solidFill>
                <a:latin typeface="Georgia" panose="02040502050405020303" pitchFamily="18" charset="0"/>
              </a:rPr>
              <a:t>ANY QUESTION YOU CAN ASK ABOUT YOUR DATA, MIXPANEL CAN ANSWER.</a:t>
            </a:r>
            <a:endParaRPr lang="en-US" sz="2000" dirty="0">
              <a:solidFill>
                <a:schemeClr val="tx1">
                  <a:lumMod val="85000"/>
                  <a:lumOff val="15000"/>
                </a:schemeClr>
              </a:solidFill>
              <a:latin typeface="Georgia" panose="02040502050405020303" pitchFamily="18" charset="0"/>
            </a:endParaRPr>
          </a:p>
        </p:txBody>
      </p:sp>
      <p:sp>
        <p:nvSpPr>
          <p:cNvPr id="15" name="TextBox 14"/>
          <p:cNvSpPr txBox="1"/>
          <p:nvPr/>
        </p:nvSpPr>
        <p:spPr>
          <a:xfrm>
            <a:off x="302413" y="4156043"/>
            <a:ext cx="5490444" cy="261610"/>
          </a:xfrm>
          <a:prstGeom prst="rect">
            <a:avLst/>
          </a:prstGeom>
          <a:noFill/>
        </p:spPr>
        <p:txBody>
          <a:bodyPr wrap="square" numCol="1" spcCol="365760" rtlCol="0">
            <a:spAutoFit/>
          </a:bodyPr>
          <a:lstStyle/>
          <a:p>
            <a:pPr marL="171450" indent="-171450">
              <a:buFont typeface="Wingdings" panose="05000000000000000000" pitchFamily="2" charset="2"/>
              <a:buChar char="ü"/>
            </a:pPr>
            <a:r>
              <a:rPr lang="en-US" sz="1100" kern="3000" dirty="0">
                <a:solidFill>
                  <a:schemeClr val="tx1">
                    <a:lumMod val="85000"/>
                    <a:lumOff val="15000"/>
                  </a:schemeClr>
                </a:solidFill>
                <a:latin typeface="Liberation Sans" panose="020B0604020202020204" pitchFamily="34" charset="0"/>
              </a:rPr>
              <a:t>Our passion may steer the project but the client is at the heart of everything we do.</a:t>
            </a:r>
            <a:endParaRPr lang="en-US" sz="1100" kern="3000" dirty="0">
              <a:solidFill>
                <a:schemeClr val="tx1">
                  <a:lumMod val="85000"/>
                  <a:lumOff val="15000"/>
                </a:schemeClr>
              </a:solidFill>
              <a:latin typeface="Liberation Sans" panose="020B0604020202020204" pitchFamily="34" charset="0"/>
            </a:endParaRPr>
          </a:p>
        </p:txBody>
      </p:sp>
      <p:sp>
        <p:nvSpPr>
          <p:cNvPr id="16" name="TextBox 15"/>
          <p:cNvSpPr txBox="1"/>
          <p:nvPr/>
        </p:nvSpPr>
        <p:spPr>
          <a:xfrm>
            <a:off x="302413" y="4567952"/>
            <a:ext cx="5490444" cy="430887"/>
          </a:xfrm>
          <a:prstGeom prst="rect">
            <a:avLst/>
          </a:prstGeom>
          <a:noFill/>
        </p:spPr>
        <p:txBody>
          <a:bodyPr wrap="square" numCol="1" spcCol="365760" rtlCol="0">
            <a:spAutoFit/>
          </a:bodyPr>
          <a:lstStyle/>
          <a:p>
            <a:pPr marL="171450" indent="-171450">
              <a:buFont typeface="Wingdings" panose="05000000000000000000" pitchFamily="2" charset="2"/>
              <a:buChar char="ü"/>
            </a:pPr>
            <a:r>
              <a:rPr lang="en-US" sz="11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endParaRPr lang="en-US" sz="1100" kern="3000" dirty="0">
              <a:solidFill>
                <a:schemeClr val="tx1">
                  <a:lumMod val="85000"/>
                  <a:lumOff val="15000"/>
                </a:schemeClr>
              </a:solidFill>
              <a:latin typeface="Liberation Sans" panose="020B0604020202020204" pitchFamily="34" charset="0"/>
            </a:endParaRPr>
          </a:p>
        </p:txBody>
      </p:sp>
      <p:sp>
        <p:nvSpPr>
          <p:cNvPr id="19" name="TextBox 18"/>
          <p:cNvSpPr txBox="1"/>
          <p:nvPr/>
        </p:nvSpPr>
        <p:spPr>
          <a:xfrm>
            <a:off x="302413" y="5117548"/>
            <a:ext cx="5490444" cy="430887"/>
          </a:xfrm>
          <a:prstGeom prst="rect">
            <a:avLst/>
          </a:prstGeom>
          <a:noFill/>
        </p:spPr>
        <p:txBody>
          <a:bodyPr wrap="square" numCol="1" spcCol="365760" rtlCol="0">
            <a:spAutoFit/>
          </a:bodyPr>
          <a:lstStyle/>
          <a:p>
            <a:pPr marL="171450" indent="-171450">
              <a:buFont typeface="Wingdings" panose="05000000000000000000" pitchFamily="2" charset="2"/>
              <a:buChar char="ü"/>
            </a:pPr>
            <a:r>
              <a:rPr lang="en-US" sz="1100" kern="3000" dirty="0">
                <a:solidFill>
                  <a:schemeClr val="tx1">
                    <a:lumMod val="85000"/>
                    <a:lumOff val="15000"/>
                  </a:schemeClr>
                </a:solidFill>
                <a:latin typeface="Liberation Sans" panose="020B0604020202020204" pitchFamily="34" charset="0"/>
              </a:rPr>
              <a:t>We always strive to meet each client’s unique set of needs and expectations by delivering a truly </a:t>
            </a:r>
            <a:r>
              <a:rPr lang="en-US" sz="1100" kern="3000" dirty="0" err="1">
                <a:solidFill>
                  <a:schemeClr val="tx1">
                    <a:lumMod val="85000"/>
                    <a:lumOff val="15000"/>
                  </a:schemeClr>
                </a:solidFill>
                <a:latin typeface="Liberation Sans" panose="020B0604020202020204" pitchFamily="34" charset="0"/>
              </a:rPr>
              <a:t>personalised</a:t>
            </a:r>
            <a:r>
              <a:rPr lang="en-US" sz="1100" kern="3000" dirty="0">
                <a:solidFill>
                  <a:schemeClr val="tx1">
                    <a:lumMod val="85000"/>
                    <a:lumOff val="15000"/>
                  </a:schemeClr>
                </a:solidFill>
                <a:latin typeface="Liberation Sans" panose="020B0604020202020204" pitchFamily="34" charset="0"/>
              </a:rPr>
              <a:t> experience on a professional basis.</a:t>
            </a:r>
            <a:endParaRPr lang="en-US" sz="1100" kern="3000" dirty="0">
              <a:solidFill>
                <a:schemeClr val="tx1">
                  <a:lumMod val="85000"/>
                  <a:lumOff val="15000"/>
                </a:schemeClr>
              </a:solidFill>
              <a:latin typeface="Liberation Sans" panose="020B0604020202020204" pitchFamily="34" charset="0"/>
            </a:endParaRPr>
          </a:p>
        </p:txBody>
      </p:sp>
      <p:sp>
        <p:nvSpPr>
          <p:cNvPr id="20" name="TextBox 19"/>
          <p:cNvSpPr txBox="1"/>
          <p:nvPr/>
        </p:nvSpPr>
        <p:spPr>
          <a:xfrm>
            <a:off x="302413" y="5706960"/>
            <a:ext cx="5490444" cy="430887"/>
          </a:xfrm>
          <a:prstGeom prst="rect">
            <a:avLst/>
          </a:prstGeom>
          <a:noFill/>
        </p:spPr>
        <p:txBody>
          <a:bodyPr wrap="square" numCol="1" spcCol="365760" rtlCol="0">
            <a:spAutoFit/>
          </a:bodyPr>
          <a:lstStyle/>
          <a:p>
            <a:pPr marL="171450" indent="-171450">
              <a:buFont typeface="Wingdings" panose="05000000000000000000" pitchFamily="2" charset="2"/>
              <a:buChar char="ü"/>
            </a:pPr>
            <a:r>
              <a:rPr lang="en-US" sz="11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endParaRPr lang="en-US" sz="1100" kern="3000" dirty="0">
              <a:solidFill>
                <a:schemeClr val="tx1">
                  <a:lumMod val="85000"/>
                  <a:lumOff val="15000"/>
                </a:schemeClr>
              </a:solidFill>
              <a:latin typeface="Liberation Sans" panose="020B0604020202020204" pitchFamily="34" charset="0"/>
            </a:endParaRPr>
          </a:p>
        </p:txBody>
      </p:sp>
      <p:sp>
        <p:nvSpPr>
          <p:cNvPr id="8" name="Oval 7"/>
          <p:cNvSpPr/>
          <p:nvPr/>
        </p:nvSpPr>
        <p:spPr>
          <a:xfrm>
            <a:off x="4739741" y="1691926"/>
            <a:ext cx="1079121" cy="1079121"/>
          </a:xfrm>
          <a:prstGeom prst="ellipse">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spc="-150" dirty="0" smtClean="0">
                <a:latin typeface="Bodoni MT" panose="02070603080606020203" pitchFamily="18" charset="0"/>
              </a:rPr>
              <a:t>05</a:t>
            </a:r>
            <a:endParaRPr lang="en-US" sz="4800" b="1" spc="-150" dirty="0">
              <a:latin typeface="Bodoni MT" panose="02070603080606020203" pitchFamily="18" charset="0"/>
            </a:endParaRPr>
          </a:p>
        </p:txBody>
      </p:sp>
      <p:sp>
        <p:nvSpPr>
          <p:cNvPr id="21" name="Oval 20"/>
          <p:cNvSpPr/>
          <p:nvPr/>
        </p:nvSpPr>
        <p:spPr>
          <a:xfrm>
            <a:off x="3660620" y="1691926"/>
            <a:ext cx="1079121" cy="1079121"/>
          </a:xfrm>
          <a:prstGeom prst="ellipse">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spc="-150" dirty="0" smtClean="0">
                <a:latin typeface="Bodoni MT" panose="02070603080606020203" pitchFamily="18" charset="0"/>
              </a:rPr>
              <a:t>04</a:t>
            </a:r>
            <a:endParaRPr lang="en-US" sz="4800" b="1" spc="-150" dirty="0">
              <a:latin typeface="Bodoni MT" panose="02070603080606020203" pitchFamily="18" charset="0"/>
            </a:endParaRPr>
          </a:p>
        </p:txBody>
      </p:sp>
      <p:sp>
        <p:nvSpPr>
          <p:cNvPr id="22" name="Oval 21"/>
          <p:cNvSpPr/>
          <p:nvPr/>
        </p:nvSpPr>
        <p:spPr>
          <a:xfrm>
            <a:off x="2581499" y="1691926"/>
            <a:ext cx="1079121" cy="1079121"/>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spc="-150" dirty="0" smtClean="0">
                <a:latin typeface="Bodoni MT" panose="02070603080606020203" pitchFamily="18" charset="0"/>
              </a:rPr>
              <a:t>03</a:t>
            </a:r>
            <a:endParaRPr lang="en-US" sz="4800" b="1" spc="-150" dirty="0">
              <a:latin typeface="Bodoni MT" panose="02070603080606020203" pitchFamily="18" charset="0"/>
            </a:endParaRPr>
          </a:p>
        </p:txBody>
      </p:sp>
      <p:sp>
        <p:nvSpPr>
          <p:cNvPr id="23" name="Oval 22"/>
          <p:cNvSpPr/>
          <p:nvPr/>
        </p:nvSpPr>
        <p:spPr>
          <a:xfrm>
            <a:off x="1502378" y="1691926"/>
            <a:ext cx="1079121" cy="1079121"/>
          </a:xfrm>
          <a:prstGeom prst="ellipse">
            <a:avLst/>
          </a:prstGeom>
          <a:solidFill>
            <a:srgbClr val="4A2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spc="-150" dirty="0" smtClean="0">
                <a:latin typeface="Bodoni MT" panose="02070603080606020203" pitchFamily="18" charset="0"/>
              </a:rPr>
              <a:t>02</a:t>
            </a:r>
            <a:endParaRPr lang="en-US" sz="4800" b="1" spc="-150" dirty="0">
              <a:latin typeface="Bodoni MT" panose="02070603080606020203" pitchFamily="18" charset="0"/>
            </a:endParaRPr>
          </a:p>
        </p:txBody>
      </p:sp>
      <p:sp>
        <p:nvSpPr>
          <p:cNvPr id="24" name="Oval 23"/>
          <p:cNvSpPr/>
          <p:nvPr/>
        </p:nvSpPr>
        <p:spPr>
          <a:xfrm>
            <a:off x="423257" y="1691926"/>
            <a:ext cx="1079121" cy="1079121"/>
          </a:xfrm>
          <a:prstGeom prst="ellipse">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spc="-150" dirty="0" smtClean="0">
                <a:latin typeface="Bodoni MT" panose="02070603080606020203" pitchFamily="18" charset="0"/>
              </a:rPr>
              <a:t>01</a:t>
            </a:r>
            <a:endParaRPr lang="en-US" sz="4800" b="1" spc="-150" dirty="0">
              <a:latin typeface="Bodoni MT" panose="02070603080606020203" pitchFamily="18" charset="0"/>
            </a:endParaRPr>
          </a:p>
        </p:txBody>
      </p:sp>
      <p:sp>
        <p:nvSpPr>
          <p:cNvPr id="17" name="Rectangle 16"/>
          <p:cNvSpPr/>
          <p:nvPr/>
        </p:nvSpPr>
        <p:spPr>
          <a:xfrm>
            <a:off x="10584496" y="2841726"/>
            <a:ext cx="1500367" cy="1527614"/>
          </a:xfrm>
          <a:prstGeom prst="rect">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Bodoni MT" panose="02070603080606020203" pitchFamily="18" charset="0"/>
              </a:rPr>
              <a:t>passion</a:t>
            </a:r>
            <a:endParaRPr lang="en-US" sz="2800" b="1" dirty="0">
              <a:latin typeface="Bodoni MT" panose="02070603080606020203" pitchFamily="18" charset="0"/>
            </a:endParaRPr>
          </a:p>
        </p:txBody>
      </p:sp>
      <p:graphicFrame>
        <p:nvGraphicFramePr>
          <p:cNvPr id="18" name="Diagram 17"/>
          <p:cNvGraphicFramePr/>
          <p:nvPr/>
        </p:nvGraphicFramePr>
        <p:xfrm>
          <a:off x="6144114" y="78808"/>
          <a:ext cx="2915084" cy="274933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27" name="Diagram 26"/>
          <p:cNvGraphicFramePr/>
          <p:nvPr/>
        </p:nvGraphicFramePr>
        <p:xfrm>
          <a:off x="10588624" y="1300350"/>
          <a:ext cx="1496239" cy="152550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28" name="Diagram 27"/>
          <p:cNvGraphicFramePr/>
          <p:nvPr/>
        </p:nvGraphicFramePr>
        <p:xfrm>
          <a:off x="8086725" y="4381664"/>
          <a:ext cx="3998118" cy="2314412"/>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29" name="Rectangle 28"/>
          <p:cNvSpPr/>
          <p:nvPr/>
        </p:nvSpPr>
        <p:spPr>
          <a:xfrm>
            <a:off x="10594022" y="85725"/>
            <a:ext cx="1490842" cy="119820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Bodoni MT" panose="02070603080606020203" pitchFamily="18" charset="0"/>
              </a:rPr>
              <a:t>creative</a:t>
            </a:r>
            <a:endParaRPr lang="en-US" sz="2800" b="1" dirty="0">
              <a:latin typeface="Bodoni MT" panose="02070603080606020203" pitchFamily="18" charset="0"/>
            </a:endParaRPr>
          </a:p>
        </p:txBody>
      </p:sp>
      <p:graphicFrame>
        <p:nvGraphicFramePr>
          <p:cNvPr id="31" name="Diagram 30"/>
          <p:cNvGraphicFramePr/>
          <p:nvPr/>
        </p:nvGraphicFramePr>
        <p:xfrm>
          <a:off x="6196012" y="4381664"/>
          <a:ext cx="1873590" cy="2314412"/>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sp>
        <p:nvSpPr>
          <p:cNvPr id="34" name="TextBox 33"/>
          <p:cNvSpPr txBox="1"/>
          <p:nvPr/>
        </p:nvSpPr>
        <p:spPr>
          <a:xfrm>
            <a:off x="3237357" y="859721"/>
            <a:ext cx="518091" cy="584775"/>
          </a:xfrm>
          <a:prstGeom prst="rect">
            <a:avLst/>
          </a:prstGeom>
          <a:noFill/>
        </p:spPr>
        <p:txBody>
          <a:bodyPr wrap="none" rtlCol="0">
            <a:spAutoFit/>
          </a:bodyPr>
          <a:lstStyle/>
          <a:p>
            <a:pPr algn="ctr"/>
            <a:r>
              <a:rPr lang="en-US" sz="3200" i="1" dirty="0" smtClean="0">
                <a:solidFill>
                  <a:schemeClr val="bg1">
                    <a:lumMod val="65000"/>
                  </a:schemeClr>
                </a:solidFill>
                <a:latin typeface="Bodoni MT" panose="02070603080606020203" pitchFamily="18" charset="0"/>
              </a:rPr>
              <a:t>&amp;</a:t>
            </a:r>
            <a:endParaRPr lang="en-US" sz="3200" i="1" dirty="0">
              <a:solidFill>
                <a:schemeClr val="bg1">
                  <a:lumMod val="65000"/>
                </a:schemeClr>
              </a:solidFill>
              <a:latin typeface="Bodoni MT" panose="02070603080606020203" pitchFamily="18" charset="0"/>
            </a:endParaRPr>
          </a:p>
        </p:txBody>
      </p:sp>
      <p:sp>
        <p:nvSpPr>
          <p:cNvPr id="25" name="TextBox 24"/>
          <p:cNvSpPr txBox="1"/>
          <p:nvPr/>
        </p:nvSpPr>
        <p:spPr>
          <a:xfrm>
            <a:off x="344748" y="636525"/>
            <a:ext cx="2942729" cy="923330"/>
          </a:xfrm>
          <a:prstGeom prst="rect">
            <a:avLst/>
          </a:prstGeom>
          <a:noFill/>
        </p:spPr>
        <p:txBody>
          <a:bodyPr wrap="none" rtlCol="0">
            <a:spAutoFit/>
          </a:bodyPr>
          <a:lstStyle/>
          <a:p>
            <a:r>
              <a:rPr lang="en-US" sz="5400" spc="-300" dirty="0" smtClean="0">
                <a:solidFill>
                  <a:schemeClr val="tx1">
                    <a:lumMod val="85000"/>
                    <a:lumOff val="15000"/>
                  </a:schemeClr>
                </a:solidFill>
                <a:latin typeface="Elephant" panose="02020904090505020303" pitchFamily="18" charset="0"/>
              </a:rPr>
              <a:t>Missions</a:t>
            </a:r>
            <a:endParaRPr lang="en-US" sz="5400" spc="-300" dirty="0">
              <a:solidFill>
                <a:schemeClr val="tx1">
                  <a:lumMod val="85000"/>
                  <a:lumOff val="15000"/>
                </a:schemeClr>
              </a:solidFill>
              <a:latin typeface="Elephant" panose="02020904090505020303" pitchFamily="18" charset="0"/>
            </a:endParaRPr>
          </a:p>
        </p:txBody>
      </p:sp>
      <p:sp>
        <p:nvSpPr>
          <p:cNvPr id="33" name="TextBox 32"/>
          <p:cNvSpPr txBox="1"/>
          <p:nvPr/>
        </p:nvSpPr>
        <p:spPr>
          <a:xfrm>
            <a:off x="3706030" y="636525"/>
            <a:ext cx="2106089" cy="923330"/>
          </a:xfrm>
          <a:prstGeom prst="rect">
            <a:avLst/>
          </a:prstGeom>
          <a:noFill/>
        </p:spPr>
        <p:txBody>
          <a:bodyPr wrap="none" rtlCol="0">
            <a:spAutoFit/>
          </a:bodyPr>
          <a:lstStyle/>
          <a:p>
            <a:r>
              <a:rPr lang="en-US" sz="5400" spc="-300" dirty="0" smtClean="0">
                <a:solidFill>
                  <a:schemeClr val="tx1">
                    <a:lumMod val="85000"/>
                    <a:lumOff val="15000"/>
                  </a:schemeClr>
                </a:solidFill>
                <a:latin typeface="Elephant" panose="02020904090505020303" pitchFamily="18" charset="0"/>
              </a:rPr>
              <a:t>Vision</a:t>
            </a:r>
            <a:endParaRPr lang="en-US" sz="5400" spc="-300" dirty="0">
              <a:solidFill>
                <a:schemeClr val="tx1">
                  <a:lumMod val="85000"/>
                  <a:lumOff val="15000"/>
                </a:schemeClr>
              </a:solidFill>
              <a:latin typeface="Elephant" panose="02020904090505020303" pitchFamily="18" charset="0"/>
            </a:endParaRPr>
          </a:p>
        </p:txBody>
      </p:sp>
      <p:sp>
        <p:nvSpPr>
          <p:cNvPr id="35" name="TextBox 34"/>
          <p:cNvSpPr txBox="1"/>
          <p:nvPr/>
        </p:nvSpPr>
        <p:spPr>
          <a:xfrm>
            <a:off x="6173200" y="3097018"/>
            <a:ext cx="4308533" cy="1015663"/>
          </a:xfrm>
          <a:prstGeom prst="rect">
            <a:avLst/>
          </a:prstGeom>
          <a:noFill/>
        </p:spPr>
        <p:txBody>
          <a:bodyPr wrap="square" rtlCol="0">
            <a:spAutoFit/>
          </a:bodyPr>
          <a:lstStyle/>
          <a:p>
            <a:r>
              <a:rPr lang="en-US" sz="2000" i="1" kern="3000" dirty="0" smtClean="0">
                <a:solidFill>
                  <a:schemeClr val="tx1">
                    <a:lumMod val="75000"/>
                    <a:lumOff val="25000"/>
                  </a:schemeClr>
                </a:solidFill>
                <a:latin typeface="Georgia" panose="02040502050405020303" pitchFamily="18" charset="0"/>
              </a:rPr>
              <a:t>We're a team that believes in the power of strategic design thinking coupled with hands on execution</a:t>
            </a:r>
            <a:endParaRPr lang="en-US" sz="2000" i="1" kern="3000" dirty="0">
              <a:solidFill>
                <a:schemeClr val="tx1">
                  <a:lumMod val="75000"/>
                  <a:lumOff val="25000"/>
                </a:schemeClr>
              </a:solidFill>
              <a:latin typeface="Georgia" panose="02040502050405020303"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ppt_x"/>
                                          </p:val>
                                        </p:tav>
                                        <p:tav tm="100000">
                                          <p:val>
                                            <p:strVal val="#ppt_x"/>
                                          </p:val>
                                        </p:tav>
                                      </p:tavLst>
                                    </p:anim>
                                    <p:anim calcmode="lin" valueType="num">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750" fill="hold"/>
                                        <p:tgtEl>
                                          <p:spTgt spid="34"/>
                                        </p:tgtEl>
                                        <p:attrNameLst>
                                          <p:attrName>ppt_x</p:attrName>
                                        </p:attrNameLst>
                                      </p:cBhvr>
                                      <p:tavLst>
                                        <p:tav tm="0">
                                          <p:val>
                                            <p:strVal val="#ppt_x"/>
                                          </p:val>
                                        </p:tav>
                                        <p:tav tm="100000">
                                          <p:val>
                                            <p:strVal val="#ppt_x"/>
                                          </p:val>
                                        </p:tav>
                                      </p:tavLst>
                                    </p:anim>
                                    <p:anim calcmode="lin" valueType="num">
                                      <p:cBhvr additive="base">
                                        <p:cTn id="12" dur="750" fill="hold"/>
                                        <p:tgtEl>
                                          <p:spTgt spid="34"/>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750" fill="hold"/>
                                        <p:tgtEl>
                                          <p:spTgt spid="33"/>
                                        </p:tgtEl>
                                        <p:attrNameLst>
                                          <p:attrName>ppt_x</p:attrName>
                                        </p:attrNameLst>
                                      </p:cBhvr>
                                      <p:tavLst>
                                        <p:tav tm="0">
                                          <p:val>
                                            <p:strVal val="#ppt_x"/>
                                          </p:val>
                                        </p:tav>
                                        <p:tav tm="100000">
                                          <p:val>
                                            <p:strVal val="#ppt_x"/>
                                          </p:val>
                                        </p:tav>
                                      </p:tavLst>
                                    </p:anim>
                                    <p:anim calcmode="lin" valueType="num">
                                      <p:cBhvr additive="base">
                                        <p:cTn id="16" dur="750" fill="hold"/>
                                        <p:tgtEl>
                                          <p:spTgt spid="33"/>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 presetClass="entr" presetSubtype="8" decel="10000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750" fill="hold"/>
                                        <p:tgtEl>
                                          <p:spTgt spid="24"/>
                                        </p:tgtEl>
                                        <p:attrNameLst>
                                          <p:attrName>ppt_x</p:attrName>
                                        </p:attrNameLst>
                                      </p:cBhvr>
                                      <p:tavLst>
                                        <p:tav tm="0">
                                          <p:val>
                                            <p:strVal val="0-#ppt_w/2"/>
                                          </p:val>
                                        </p:tav>
                                        <p:tav tm="100000">
                                          <p:val>
                                            <p:strVal val="#ppt_x"/>
                                          </p:val>
                                        </p:tav>
                                      </p:tavLst>
                                    </p:anim>
                                    <p:anim calcmode="lin" valueType="num">
                                      <p:cBhvr additive="base">
                                        <p:cTn id="21" dur="75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10000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fill="hold"/>
                                        <p:tgtEl>
                                          <p:spTgt spid="14"/>
                                        </p:tgtEl>
                                        <p:attrNameLst>
                                          <p:attrName>ppt_x</p:attrName>
                                        </p:attrNameLst>
                                      </p:cBhvr>
                                      <p:tavLst>
                                        <p:tav tm="0">
                                          <p:val>
                                            <p:strVal val="0-#ppt_w/2"/>
                                          </p:val>
                                        </p:tav>
                                        <p:tav tm="100000">
                                          <p:val>
                                            <p:strVal val="#ppt_x"/>
                                          </p:val>
                                        </p:tav>
                                      </p:tavLst>
                                    </p:anim>
                                    <p:anim calcmode="lin" valueType="num">
                                      <p:cBhvr additive="base">
                                        <p:cTn id="26" dur="75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decel="100000" fill="hold" grpId="0" nodeType="withEffect">
                                  <p:stCondLst>
                                    <p:cond delay="25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750" fill="hold"/>
                                        <p:tgtEl>
                                          <p:spTgt spid="9"/>
                                        </p:tgtEl>
                                        <p:attrNameLst>
                                          <p:attrName>ppt_x</p:attrName>
                                        </p:attrNameLst>
                                      </p:cBhvr>
                                      <p:tavLst>
                                        <p:tav tm="0">
                                          <p:val>
                                            <p:strVal val="0-#ppt_w/2"/>
                                          </p:val>
                                        </p:tav>
                                        <p:tav tm="100000">
                                          <p:val>
                                            <p:strVal val="#ppt_x"/>
                                          </p:val>
                                        </p:tav>
                                      </p:tavLst>
                                    </p:anim>
                                    <p:anim calcmode="lin" valueType="num">
                                      <p:cBhvr additive="base">
                                        <p:cTn id="30" dur="75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decel="10000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750" fill="hold"/>
                                        <p:tgtEl>
                                          <p:spTgt spid="23"/>
                                        </p:tgtEl>
                                        <p:attrNameLst>
                                          <p:attrName>ppt_x</p:attrName>
                                        </p:attrNameLst>
                                      </p:cBhvr>
                                      <p:tavLst>
                                        <p:tav tm="0">
                                          <p:val>
                                            <p:strVal val="0-#ppt_w/2"/>
                                          </p:val>
                                        </p:tav>
                                        <p:tav tm="100000">
                                          <p:val>
                                            <p:strVal val="#ppt_x"/>
                                          </p:val>
                                        </p:tav>
                                      </p:tavLst>
                                    </p:anim>
                                    <p:anim calcmode="lin" valueType="num">
                                      <p:cBhvr additive="base">
                                        <p:cTn id="35" dur="750" fill="hold"/>
                                        <p:tgtEl>
                                          <p:spTgt spid="23"/>
                                        </p:tgtEl>
                                        <p:attrNameLst>
                                          <p:attrName>ppt_y</p:attrName>
                                        </p:attrNameLst>
                                      </p:cBhvr>
                                      <p:tavLst>
                                        <p:tav tm="0">
                                          <p:val>
                                            <p:strVal val="#ppt_y"/>
                                          </p:val>
                                        </p:tav>
                                        <p:tav tm="100000">
                                          <p:val>
                                            <p:strVal val="#ppt_y"/>
                                          </p:val>
                                        </p:tav>
                                      </p:tavLst>
                                    </p:anim>
                                  </p:childTnLst>
                                </p:cTn>
                              </p:par>
                              <p:par>
                                <p:cTn id="36" presetID="2" presetClass="entr" presetSubtype="8" decel="100000" fill="hold" grpId="0" nodeType="withEffect">
                                  <p:stCondLst>
                                    <p:cond delay="25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750" fill="hold"/>
                                        <p:tgtEl>
                                          <p:spTgt spid="15"/>
                                        </p:tgtEl>
                                        <p:attrNameLst>
                                          <p:attrName>ppt_x</p:attrName>
                                        </p:attrNameLst>
                                      </p:cBhvr>
                                      <p:tavLst>
                                        <p:tav tm="0">
                                          <p:val>
                                            <p:strVal val="0-#ppt_w/2"/>
                                          </p:val>
                                        </p:tav>
                                        <p:tav tm="100000">
                                          <p:val>
                                            <p:strVal val="#ppt_x"/>
                                          </p:val>
                                        </p:tav>
                                      </p:tavLst>
                                    </p:anim>
                                    <p:anim calcmode="lin" valueType="num">
                                      <p:cBhvr additive="base">
                                        <p:cTn id="39" dur="750" fill="hold"/>
                                        <p:tgtEl>
                                          <p:spTgt spid="15"/>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8" decel="10000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750" fill="hold"/>
                                        <p:tgtEl>
                                          <p:spTgt spid="22"/>
                                        </p:tgtEl>
                                        <p:attrNameLst>
                                          <p:attrName>ppt_x</p:attrName>
                                        </p:attrNameLst>
                                      </p:cBhvr>
                                      <p:tavLst>
                                        <p:tav tm="0">
                                          <p:val>
                                            <p:strVal val="0-#ppt_w/2"/>
                                          </p:val>
                                        </p:tav>
                                        <p:tav tm="100000">
                                          <p:val>
                                            <p:strVal val="#ppt_x"/>
                                          </p:val>
                                        </p:tav>
                                      </p:tavLst>
                                    </p:anim>
                                    <p:anim calcmode="lin" valueType="num">
                                      <p:cBhvr additive="base">
                                        <p:cTn id="44" dur="75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decel="100000" fill="hold" grpId="0" nodeType="withEffect">
                                  <p:stCondLst>
                                    <p:cond delay="25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750" fill="hold"/>
                                        <p:tgtEl>
                                          <p:spTgt spid="16"/>
                                        </p:tgtEl>
                                        <p:attrNameLst>
                                          <p:attrName>ppt_x</p:attrName>
                                        </p:attrNameLst>
                                      </p:cBhvr>
                                      <p:tavLst>
                                        <p:tav tm="0">
                                          <p:val>
                                            <p:strVal val="0-#ppt_w/2"/>
                                          </p:val>
                                        </p:tav>
                                        <p:tav tm="100000">
                                          <p:val>
                                            <p:strVal val="#ppt_x"/>
                                          </p:val>
                                        </p:tav>
                                      </p:tavLst>
                                    </p:anim>
                                    <p:anim calcmode="lin" valueType="num">
                                      <p:cBhvr additive="base">
                                        <p:cTn id="48" dur="750" fill="hold"/>
                                        <p:tgtEl>
                                          <p:spTgt spid="16"/>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8" decel="10000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750" fill="hold"/>
                                        <p:tgtEl>
                                          <p:spTgt spid="21"/>
                                        </p:tgtEl>
                                        <p:attrNameLst>
                                          <p:attrName>ppt_x</p:attrName>
                                        </p:attrNameLst>
                                      </p:cBhvr>
                                      <p:tavLst>
                                        <p:tav tm="0">
                                          <p:val>
                                            <p:strVal val="0-#ppt_w/2"/>
                                          </p:val>
                                        </p:tav>
                                        <p:tav tm="100000">
                                          <p:val>
                                            <p:strVal val="#ppt_x"/>
                                          </p:val>
                                        </p:tav>
                                      </p:tavLst>
                                    </p:anim>
                                    <p:anim calcmode="lin" valueType="num">
                                      <p:cBhvr additive="base">
                                        <p:cTn id="53" dur="750" fill="hold"/>
                                        <p:tgtEl>
                                          <p:spTgt spid="21"/>
                                        </p:tgtEl>
                                        <p:attrNameLst>
                                          <p:attrName>ppt_y</p:attrName>
                                        </p:attrNameLst>
                                      </p:cBhvr>
                                      <p:tavLst>
                                        <p:tav tm="0">
                                          <p:val>
                                            <p:strVal val="#ppt_y"/>
                                          </p:val>
                                        </p:tav>
                                        <p:tav tm="100000">
                                          <p:val>
                                            <p:strVal val="#ppt_y"/>
                                          </p:val>
                                        </p:tav>
                                      </p:tavLst>
                                    </p:anim>
                                  </p:childTnLst>
                                </p:cTn>
                              </p:par>
                              <p:par>
                                <p:cTn id="54" presetID="2" presetClass="entr" presetSubtype="8" decel="100000" fill="hold" grpId="0" nodeType="withEffect">
                                  <p:stCondLst>
                                    <p:cond delay="25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750" fill="hold"/>
                                        <p:tgtEl>
                                          <p:spTgt spid="19"/>
                                        </p:tgtEl>
                                        <p:attrNameLst>
                                          <p:attrName>ppt_x</p:attrName>
                                        </p:attrNameLst>
                                      </p:cBhvr>
                                      <p:tavLst>
                                        <p:tav tm="0">
                                          <p:val>
                                            <p:strVal val="0-#ppt_w/2"/>
                                          </p:val>
                                        </p:tav>
                                        <p:tav tm="100000">
                                          <p:val>
                                            <p:strVal val="#ppt_x"/>
                                          </p:val>
                                        </p:tav>
                                      </p:tavLst>
                                    </p:anim>
                                    <p:anim calcmode="lin" valueType="num">
                                      <p:cBhvr additive="base">
                                        <p:cTn id="57" dur="750" fill="hold"/>
                                        <p:tgtEl>
                                          <p:spTgt spid="19"/>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 presetClass="entr" presetSubtype="8" decel="10000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750" fill="hold"/>
                                        <p:tgtEl>
                                          <p:spTgt spid="8"/>
                                        </p:tgtEl>
                                        <p:attrNameLst>
                                          <p:attrName>ppt_x</p:attrName>
                                        </p:attrNameLst>
                                      </p:cBhvr>
                                      <p:tavLst>
                                        <p:tav tm="0">
                                          <p:val>
                                            <p:strVal val="0-#ppt_w/2"/>
                                          </p:val>
                                        </p:tav>
                                        <p:tav tm="100000">
                                          <p:val>
                                            <p:strVal val="#ppt_x"/>
                                          </p:val>
                                        </p:tav>
                                      </p:tavLst>
                                    </p:anim>
                                    <p:anim calcmode="lin" valueType="num">
                                      <p:cBhvr additive="base">
                                        <p:cTn id="62" dur="750" fill="hold"/>
                                        <p:tgtEl>
                                          <p:spTgt spid="8"/>
                                        </p:tgtEl>
                                        <p:attrNameLst>
                                          <p:attrName>ppt_y</p:attrName>
                                        </p:attrNameLst>
                                      </p:cBhvr>
                                      <p:tavLst>
                                        <p:tav tm="0">
                                          <p:val>
                                            <p:strVal val="#ppt_y"/>
                                          </p:val>
                                        </p:tav>
                                        <p:tav tm="100000">
                                          <p:val>
                                            <p:strVal val="#ppt_y"/>
                                          </p:val>
                                        </p:tav>
                                      </p:tavLst>
                                    </p:anim>
                                  </p:childTnLst>
                                </p:cTn>
                              </p:par>
                              <p:par>
                                <p:cTn id="63" presetID="2" presetClass="entr" presetSubtype="8" decel="100000" fill="hold" grpId="0" nodeType="withEffect">
                                  <p:stCondLst>
                                    <p:cond delay="25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750" fill="hold"/>
                                        <p:tgtEl>
                                          <p:spTgt spid="20"/>
                                        </p:tgtEl>
                                        <p:attrNameLst>
                                          <p:attrName>ppt_x</p:attrName>
                                        </p:attrNameLst>
                                      </p:cBhvr>
                                      <p:tavLst>
                                        <p:tav tm="0">
                                          <p:val>
                                            <p:strVal val="0-#ppt_w/2"/>
                                          </p:val>
                                        </p:tav>
                                        <p:tav tm="100000">
                                          <p:val>
                                            <p:strVal val="#ppt_x"/>
                                          </p:val>
                                        </p:tav>
                                      </p:tavLst>
                                    </p:anim>
                                    <p:anim calcmode="lin" valueType="num">
                                      <p:cBhvr additive="base">
                                        <p:cTn id="66" dur="750" fill="hold"/>
                                        <p:tgtEl>
                                          <p:spTgt spid="20"/>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250"/>
                                        <p:tgtEl>
                                          <p:spTgt spid="18"/>
                                        </p:tgtEl>
                                      </p:cBhvr>
                                    </p:animEffect>
                                  </p:childTnLst>
                                </p:cTn>
                              </p:par>
                            </p:childTnLst>
                          </p:cTn>
                        </p:par>
                        <p:par>
                          <p:cTn id="71" fill="hold">
                            <p:stCondLst>
                              <p:cond delay="7500"/>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250"/>
                                        <p:tgtEl>
                                          <p:spTgt spid="29"/>
                                        </p:tgtEl>
                                      </p:cBhvr>
                                    </p:animEffect>
                                  </p:childTnLst>
                                </p:cTn>
                              </p:par>
                            </p:childTnLst>
                          </p:cTn>
                        </p:par>
                        <p:par>
                          <p:cTn id="75" fill="hold">
                            <p:stCondLst>
                              <p:cond delay="8000"/>
                            </p:stCondLst>
                            <p:childTnLst>
                              <p:par>
                                <p:cTn id="76" presetID="10" presetClass="entr" presetSubtype="0"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250"/>
                                        <p:tgtEl>
                                          <p:spTgt spid="27"/>
                                        </p:tgtEl>
                                      </p:cBhvr>
                                    </p:animEffect>
                                  </p:childTnLst>
                                </p:cTn>
                              </p:par>
                            </p:childTnLst>
                          </p:cTn>
                        </p:par>
                        <p:par>
                          <p:cTn id="79" fill="hold">
                            <p:stCondLst>
                              <p:cond delay="8500"/>
                            </p:stCondLst>
                            <p:childTnLst>
                              <p:par>
                                <p:cTn id="80" presetID="10"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250"/>
                                        <p:tgtEl>
                                          <p:spTgt spid="28"/>
                                        </p:tgtEl>
                                      </p:cBhvr>
                                    </p:animEffect>
                                  </p:childTnLst>
                                </p:cTn>
                              </p:par>
                            </p:childTnLst>
                          </p:cTn>
                        </p:par>
                        <p:par>
                          <p:cTn id="83" fill="hold">
                            <p:stCondLst>
                              <p:cond delay="9000"/>
                            </p:stCondLst>
                            <p:childTnLst>
                              <p:par>
                                <p:cTn id="84" presetID="10" presetClass="entr" presetSubtype="0"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250"/>
                                        <p:tgtEl>
                                          <p:spTgt spid="17"/>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250"/>
                                        <p:tgtEl>
                                          <p:spTgt spid="31"/>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250"/>
                                        <p:tgtEl>
                                          <p:spTgt spid="32"/>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9" grpId="0"/>
      <p:bldP spid="14" grpId="0"/>
      <p:bldP spid="15" grpId="0"/>
      <p:bldP spid="16" grpId="0"/>
      <p:bldP spid="19" grpId="0"/>
      <p:bldP spid="20" grpId="0"/>
      <p:bldP spid="8" grpId="0" animBg="1"/>
      <p:bldP spid="21" grpId="0" animBg="1"/>
      <p:bldP spid="22" grpId="0" animBg="1"/>
      <p:bldP spid="23" grpId="0" bldLvl="0" animBg="1"/>
      <p:bldP spid="24" grpId="0" animBg="1"/>
      <p:bldP spid="17" grpId="0" animBg="1"/>
      <p:bldGraphic spid="18" grpId="0">
        <p:bldAsOne/>
      </p:bldGraphic>
      <p:bldGraphic spid="27" grpId="0">
        <p:bldAsOne/>
      </p:bldGraphic>
      <p:bldGraphic spid="28" grpId="0">
        <p:bldAsOne/>
      </p:bldGraphic>
      <p:bldP spid="29" grpId="0" animBg="1"/>
      <p:bldGraphic spid="31" grpId="0">
        <p:bldAsOne/>
      </p:bldGraphic>
      <p:bldP spid="34" grpId="0"/>
      <p:bldP spid="25" grpId="0"/>
      <p:bldP spid="33"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09855" y="0"/>
            <a:ext cx="12301855" cy="6858000"/>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p>
        </p:txBody>
      </p:sp>
      <p:sp>
        <p:nvSpPr>
          <p:cNvPr id="19" name="TextBox 18"/>
          <p:cNvSpPr txBox="1"/>
          <p:nvPr/>
        </p:nvSpPr>
        <p:spPr>
          <a:xfrm>
            <a:off x="6798296" y="154365"/>
            <a:ext cx="5155579" cy="1569660"/>
          </a:xfrm>
          <a:prstGeom prst="rect">
            <a:avLst/>
          </a:prstGeom>
          <a:noFill/>
        </p:spPr>
        <p:txBody>
          <a:bodyPr wrap="none" rtlCol="0">
            <a:spAutoFit/>
          </a:bodyPr>
          <a:lstStyle/>
          <a:p>
            <a:pPr algn="r"/>
            <a:r>
              <a:rPr lang="en-US" sz="9600" spc="-300" dirty="0" smtClean="0">
                <a:solidFill>
                  <a:schemeClr val="bg1"/>
                </a:solidFill>
                <a:latin typeface="Elephant" panose="02020904090505020303" pitchFamily="18" charset="0"/>
              </a:rPr>
              <a:t>the team</a:t>
            </a:r>
            <a:endParaRPr lang="en-US" sz="9600" spc="-300" dirty="0">
              <a:solidFill>
                <a:schemeClr val="bg1"/>
              </a:solidFill>
              <a:latin typeface="Elephant" panose="02020904090505020303" pitchFamily="18" charset="0"/>
            </a:endParaRPr>
          </a:p>
        </p:txBody>
      </p:sp>
      <p:sp>
        <p:nvSpPr>
          <p:cNvPr id="22" name="TextBox 21"/>
          <p:cNvSpPr txBox="1"/>
          <p:nvPr/>
        </p:nvSpPr>
        <p:spPr>
          <a:xfrm>
            <a:off x="9559523" y="356386"/>
            <a:ext cx="2307363" cy="400110"/>
          </a:xfrm>
          <a:prstGeom prst="rect">
            <a:avLst/>
          </a:prstGeom>
          <a:noFill/>
        </p:spPr>
        <p:txBody>
          <a:bodyPr wrap="none" rtlCol="0">
            <a:spAutoFit/>
          </a:bodyPr>
          <a:lstStyle/>
          <a:p>
            <a:r>
              <a:rPr lang="en-US" sz="2000" i="1" spc="-150" dirty="0" smtClean="0">
                <a:solidFill>
                  <a:schemeClr val="bg1"/>
                </a:solidFill>
                <a:latin typeface="Cambria" panose="02040503050406030204" pitchFamily="18" charset="0"/>
              </a:rPr>
              <a:t>The power of teamwork</a:t>
            </a:r>
            <a:endParaRPr lang="en-US" sz="2000" i="1" spc="-150" dirty="0">
              <a:solidFill>
                <a:schemeClr val="bg1"/>
              </a:solidFill>
              <a:latin typeface="Cambria" panose="02040503050406030204" pitchFamily="18" charset="0"/>
            </a:endParaRPr>
          </a:p>
        </p:txBody>
      </p:sp>
      <p:sp>
        <p:nvSpPr>
          <p:cNvPr id="45" name="TextBox 44"/>
          <p:cNvSpPr txBox="1"/>
          <p:nvPr/>
        </p:nvSpPr>
        <p:spPr>
          <a:xfrm>
            <a:off x="7277100" y="1525824"/>
            <a:ext cx="4651525" cy="1631216"/>
          </a:xfrm>
          <a:prstGeom prst="rect">
            <a:avLst/>
          </a:prstGeom>
          <a:noFill/>
        </p:spPr>
        <p:txBody>
          <a:bodyPr wrap="square" rtlCol="0">
            <a:spAutoFit/>
          </a:bodyPr>
          <a:lstStyle/>
          <a:p>
            <a:pPr algn="r"/>
            <a:r>
              <a:rPr lang="en-US" sz="2000" dirty="0">
                <a:solidFill>
                  <a:schemeClr val="bg1"/>
                </a:solidFill>
                <a:latin typeface="Georgia" panose="02040502050405020303" pitchFamily="18" charset="0"/>
              </a:rPr>
              <a:t>“My passion and great enjoyment for architecture, and the reason the older I get the more I enjoy it, is because I believe we - architects - can effect the quality of life of the people.”</a:t>
            </a:r>
            <a:endParaRPr lang="en-US" sz="2000" dirty="0">
              <a:solidFill>
                <a:schemeClr val="bg1"/>
              </a:solidFill>
              <a:latin typeface="Georgia" panose="02040502050405020303" pitchFamily="18" charset="0"/>
            </a:endParaRPr>
          </a:p>
        </p:txBody>
      </p:sp>
      <p:sp>
        <p:nvSpPr>
          <p:cNvPr id="46" name="Rectangle 45"/>
          <p:cNvSpPr/>
          <p:nvPr/>
        </p:nvSpPr>
        <p:spPr>
          <a:xfrm>
            <a:off x="10599663" y="3152001"/>
            <a:ext cx="1303562" cy="276999"/>
          </a:xfrm>
          <a:prstGeom prst="rect">
            <a:avLst/>
          </a:prstGeom>
        </p:spPr>
        <p:txBody>
          <a:bodyPr wrap="none">
            <a:spAutoFit/>
          </a:bodyPr>
          <a:lstStyle/>
          <a:p>
            <a:pPr algn="r"/>
            <a:r>
              <a:rPr lang="en-US" sz="1200" i="1" dirty="0">
                <a:solidFill>
                  <a:schemeClr val="bg1"/>
                </a:solidFill>
                <a:latin typeface="Georgia" panose="02040502050405020303" pitchFamily="18" charset="0"/>
              </a:rPr>
              <a:t>Richard Rogers </a:t>
            </a:r>
            <a:endParaRPr lang="en-US" sz="1200" i="1" dirty="0">
              <a:solidFill>
                <a:schemeClr val="bg1"/>
              </a:solidFill>
              <a:latin typeface="Georgia" panose="02040502050405020303"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1+#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1+#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750" fill="hold"/>
                                        <p:tgtEl>
                                          <p:spTgt spid="45"/>
                                        </p:tgtEl>
                                        <p:attrNameLst>
                                          <p:attrName>ppt_x</p:attrName>
                                        </p:attrNameLst>
                                      </p:cBhvr>
                                      <p:tavLst>
                                        <p:tav tm="0">
                                          <p:val>
                                            <p:strVal val="1+#ppt_w/2"/>
                                          </p:val>
                                        </p:tav>
                                        <p:tav tm="100000">
                                          <p:val>
                                            <p:strVal val="#ppt_x"/>
                                          </p:val>
                                        </p:tav>
                                      </p:tavLst>
                                    </p:anim>
                                    <p:anim calcmode="lin" valueType="num">
                                      <p:cBhvr additive="base">
                                        <p:cTn id="16" dur="75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750" fill="hold"/>
                                        <p:tgtEl>
                                          <p:spTgt spid="46"/>
                                        </p:tgtEl>
                                        <p:attrNameLst>
                                          <p:attrName>ppt_x</p:attrName>
                                        </p:attrNameLst>
                                      </p:cBhvr>
                                      <p:tavLst>
                                        <p:tav tm="0">
                                          <p:val>
                                            <p:strVal val="1+#ppt_w/2"/>
                                          </p:val>
                                        </p:tav>
                                        <p:tav tm="100000">
                                          <p:val>
                                            <p:strVal val="#ppt_x"/>
                                          </p:val>
                                        </p:tav>
                                      </p:tavLst>
                                    </p:anim>
                                    <p:anim calcmode="lin" valueType="num">
                                      <p:cBhvr additive="base">
                                        <p:cTn id="20" dur="7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45"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34"/>
          </p:nvPr>
        </p:nvSpPr>
        <p:spPr/>
        <p:txBody>
          <a:bodyPr/>
          <a:lstStyle/>
          <a:p>
            <a:r>
              <a:rPr lang="en-US" spc="-300" dirty="0">
                <a:solidFill>
                  <a:schemeClr val="tx1">
                    <a:lumMod val="85000"/>
                    <a:lumOff val="15000"/>
                  </a:schemeClr>
                </a:solidFill>
              </a:rPr>
              <a:t>Key People</a:t>
            </a:r>
            <a:endParaRPr lang="en-US" spc="-300" dirty="0">
              <a:solidFill>
                <a:schemeClr val="tx1">
                  <a:lumMod val="85000"/>
                  <a:lumOff val="15000"/>
                </a:schemeClr>
              </a:solidFill>
            </a:endParaRPr>
          </a:p>
        </p:txBody>
      </p:sp>
      <p:sp>
        <p:nvSpPr>
          <p:cNvPr id="4" name="Text Placeholder 3"/>
          <p:cNvSpPr>
            <a:spLocks noGrp="1"/>
          </p:cNvSpPr>
          <p:nvPr>
            <p:ph type="body" sz="quarter" idx="16"/>
          </p:nvPr>
        </p:nvSpPr>
        <p:spPr/>
        <p:txBody>
          <a:bodyPr/>
          <a:lstStyle/>
          <a:p>
            <a:r>
              <a:rPr lang="en-US" dirty="0" smtClean="0"/>
              <a:t>2</a:t>
            </a:r>
            <a:endParaRPr lang="en-US" dirty="0"/>
          </a:p>
        </p:txBody>
      </p:sp>
      <p:sp>
        <p:nvSpPr>
          <p:cNvPr id="6" name="Text Placeholder 5"/>
          <p:cNvSpPr>
            <a:spLocks noGrp="1"/>
          </p:cNvSpPr>
          <p:nvPr>
            <p:ph type="body" sz="quarter" idx="18"/>
          </p:nvPr>
        </p:nvSpPr>
        <p:spPr/>
        <p:txBody>
          <a:bodyPr/>
          <a:lstStyle/>
          <a:p>
            <a:r>
              <a:rPr lang="en-US" dirty="0" smtClean="0"/>
              <a:t>3</a:t>
            </a:r>
            <a:endParaRPr lang="en-US" dirty="0"/>
          </a:p>
        </p:txBody>
      </p:sp>
      <p:sp>
        <p:nvSpPr>
          <p:cNvPr id="8" name="Text Placeholder 7"/>
          <p:cNvSpPr>
            <a:spLocks noGrp="1"/>
          </p:cNvSpPr>
          <p:nvPr>
            <p:ph type="body" sz="quarter" idx="20"/>
          </p:nvPr>
        </p:nvSpPr>
        <p:spPr/>
        <p:txBody>
          <a:bodyPr/>
          <a:lstStyle/>
          <a:p>
            <a:r>
              <a:rPr lang="en-US" dirty="0" smtClean="0"/>
              <a:t>4</a:t>
            </a:r>
            <a:endParaRPr lang="en-US" dirty="0"/>
          </a:p>
        </p:txBody>
      </p:sp>
      <p:sp>
        <p:nvSpPr>
          <p:cNvPr id="10" name="Text Placeholder 9"/>
          <p:cNvSpPr>
            <a:spLocks noGrp="1"/>
          </p:cNvSpPr>
          <p:nvPr>
            <p:ph type="body" sz="quarter" idx="22"/>
          </p:nvPr>
        </p:nvSpPr>
        <p:spPr/>
        <p:txBody>
          <a:bodyPr/>
          <a:lstStyle/>
          <a:p>
            <a:r>
              <a:rPr lang="en-US" dirty="0" smtClean="0"/>
              <a:t>1</a:t>
            </a:r>
            <a:endParaRPr lang="en-US" dirty="0"/>
          </a:p>
        </p:txBody>
      </p:sp>
      <p:sp>
        <p:nvSpPr>
          <p:cNvPr id="11" name="Text Placeholder 10"/>
          <p:cNvSpPr>
            <a:spLocks noGrp="1"/>
          </p:cNvSpPr>
          <p:nvPr>
            <p:ph type="body" sz="quarter" idx="23"/>
          </p:nvPr>
        </p:nvSpPr>
        <p:spPr/>
        <p:txBody>
          <a:bodyPr>
            <a:normAutofit fontScale="85000" lnSpcReduction="20000"/>
          </a:bodyPr>
          <a:lstStyle/>
          <a:p>
            <a:r>
              <a:rPr lang="en-US" dirty="0" smtClean="0"/>
              <a:t>Michael Jackson</a:t>
            </a:r>
            <a:endParaRPr lang="en-US" dirty="0"/>
          </a:p>
        </p:txBody>
      </p:sp>
      <p:sp>
        <p:nvSpPr>
          <p:cNvPr id="12" name="Text Placeholder 11"/>
          <p:cNvSpPr>
            <a:spLocks noGrp="1"/>
          </p:cNvSpPr>
          <p:nvPr>
            <p:ph type="body" sz="quarter" idx="24"/>
          </p:nvPr>
        </p:nvSpPr>
        <p:spPr/>
        <p:txBody>
          <a:bodyPr>
            <a:normAutofit fontScale="92500" lnSpcReduction="20000"/>
          </a:bodyPr>
          <a:lstStyle/>
          <a:p>
            <a:r>
              <a:rPr lang="en-US" dirty="0" smtClean="0"/>
              <a:t>Designer</a:t>
            </a:r>
            <a:endParaRPr lang="en-US" dirty="0"/>
          </a:p>
        </p:txBody>
      </p:sp>
      <p:sp>
        <p:nvSpPr>
          <p:cNvPr id="13" name="Text Placeholder 12"/>
          <p:cNvSpPr>
            <a:spLocks noGrp="1"/>
          </p:cNvSpPr>
          <p:nvPr>
            <p:ph type="body" sz="quarter" idx="25"/>
          </p:nvPr>
        </p:nvSpPr>
        <p:spPr/>
        <p:txBody>
          <a:bodyPr>
            <a:normAutofit fontScale="85000" lnSpcReduction="20000"/>
          </a:bodyPr>
          <a:lstStyle/>
          <a:p>
            <a:r>
              <a:rPr lang="en-US" dirty="0" smtClean="0"/>
              <a:t>Michael Jackson</a:t>
            </a:r>
            <a:endParaRPr lang="en-US" dirty="0"/>
          </a:p>
        </p:txBody>
      </p:sp>
      <p:sp>
        <p:nvSpPr>
          <p:cNvPr id="14" name="Text Placeholder 13"/>
          <p:cNvSpPr>
            <a:spLocks noGrp="1"/>
          </p:cNvSpPr>
          <p:nvPr>
            <p:ph type="body" sz="quarter" idx="26"/>
          </p:nvPr>
        </p:nvSpPr>
        <p:spPr/>
        <p:txBody>
          <a:bodyPr>
            <a:normAutofit fontScale="92500" lnSpcReduction="20000"/>
          </a:bodyPr>
          <a:lstStyle/>
          <a:p>
            <a:r>
              <a:rPr lang="en-US" dirty="0" smtClean="0"/>
              <a:t>Manager</a:t>
            </a:r>
            <a:endParaRPr lang="en-US" dirty="0"/>
          </a:p>
        </p:txBody>
      </p:sp>
      <p:sp>
        <p:nvSpPr>
          <p:cNvPr id="15" name="Text Placeholder 14"/>
          <p:cNvSpPr>
            <a:spLocks noGrp="1"/>
          </p:cNvSpPr>
          <p:nvPr>
            <p:ph type="body" sz="quarter" idx="27"/>
          </p:nvPr>
        </p:nvSpPr>
        <p:spPr/>
        <p:txBody>
          <a:bodyPr>
            <a:normAutofit fontScale="85000" lnSpcReduction="20000"/>
          </a:bodyPr>
          <a:lstStyle/>
          <a:p>
            <a:r>
              <a:rPr lang="en-US" dirty="0" smtClean="0"/>
              <a:t>Michael Jackson</a:t>
            </a:r>
            <a:endParaRPr lang="en-US" dirty="0"/>
          </a:p>
        </p:txBody>
      </p:sp>
      <p:sp>
        <p:nvSpPr>
          <p:cNvPr id="16" name="Text Placeholder 15"/>
          <p:cNvSpPr>
            <a:spLocks noGrp="1"/>
          </p:cNvSpPr>
          <p:nvPr>
            <p:ph type="body" sz="quarter" idx="28"/>
          </p:nvPr>
        </p:nvSpPr>
        <p:spPr/>
        <p:txBody>
          <a:bodyPr>
            <a:normAutofit fontScale="92500" lnSpcReduction="20000"/>
          </a:bodyPr>
          <a:lstStyle/>
          <a:p>
            <a:r>
              <a:rPr lang="en-US" dirty="0" smtClean="0"/>
              <a:t>Architect</a:t>
            </a:r>
            <a:endParaRPr lang="en-US" dirty="0"/>
          </a:p>
        </p:txBody>
      </p:sp>
      <p:sp>
        <p:nvSpPr>
          <p:cNvPr id="17" name="Text Placeholder 16"/>
          <p:cNvSpPr>
            <a:spLocks noGrp="1"/>
          </p:cNvSpPr>
          <p:nvPr>
            <p:ph type="body" sz="quarter" idx="29"/>
          </p:nvPr>
        </p:nvSpPr>
        <p:spPr/>
        <p:txBody>
          <a:bodyPr>
            <a:normAutofit fontScale="85000" lnSpcReduction="20000"/>
          </a:bodyPr>
          <a:lstStyle/>
          <a:p>
            <a:r>
              <a:rPr lang="en-US" dirty="0" smtClean="0"/>
              <a:t>Michael Jackson</a:t>
            </a:r>
            <a:endParaRPr lang="en-US" dirty="0"/>
          </a:p>
        </p:txBody>
      </p:sp>
      <p:sp>
        <p:nvSpPr>
          <p:cNvPr id="18" name="Text Placeholder 17"/>
          <p:cNvSpPr>
            <a:spLocks noGrp="1"/>
          </p:cNvSpPr>
          <p:nvPr>
            <p:ph type="body" sz="quarter" idx="30"/>
          </p:nvPr>
        </p:nvSpPr>
        <p:spPr/>
        <p:txBody>
          <a:bodyPr>
            <a:normAutofit fontScale="92500" lnSpcReduction="20000"/>
          </a:bodyPr>
          <a:lstStyle/>
          <a:p>
            <a:r>
              <a:rPr lang="en-US" dirty="0" smtClean="0"/>
              <a:t>Co-Founder</a:t>
            </a:r>
            <a:endParaRPr lang="en-US" dirty="0"/>
          </a:p>
        </p:txBody>
      </p:sp>
      <p:sp>
        <p:nvSpPr>
          <p:cNvPr id="19" name="Text Placeholder 18"/>
          <p:cNvSpPr>
            <a:spLocks noGrp="1"/>
          </p:cNvSpPr>
          <p:nvPr>
            <p:ph type="body" sz="quarter" idx="35"/>
          </p:nvPr>
        </p:nvSpPr>
        <p:spPr/>
        <p:txBody>
          <a:bodyPr/>
          <a:lstStyle/>
          <a:p>
            <a:r>
              <a:rPr lang="en-US" kern="3000" spc="31" dirty="0">
                <a:solidFill>
                  <a:schemeClr val="tx1">
                    <a:lumMod val="85000"/>
                    <a:lumOff val="15000"/>
                  </a:schemeClr>
                </a:solidFill>
              </a:rPr>
              <a:t>Everyone that works here has a desire to create amazing user experiences. Being great at what you do is the cost of entry at </a:t>
            </a:r>
            <a:r>
              <a:rPr lang="en-US" kern="3000" spc="31" dirty="0" err="1">
                <a:solidFill>
                  <a:schemeClr val="tx1">
                    <a:lumMod val="85000"/>
                    <a:lumOff val="15000"/>
                  </a:schemeClr>
                </a:solidFill>
              </a:rPr>
              <a:t>Neue</a:t>
            </a:r>
            <a:r>
              <a:rPr lang="en-US" kern="3000" spc="31" dirty="0">
                <a:solidFill>
                  <a:schemeClr val="tx1">
                    <a:lumMod val="85000"/>
                    <a:lumOff val="15000"/>
                  </a:schemeClr>
                </a:solidFill>
              </a:rPr>
              <a:t> Swiss, what tends to get people hired is fit. When talented people fit well together they produce some pretty impressive stuff</a:t>
            </a:r>
            <a:r>
              <a:rPr lang="en-US" kern="3000" spc="31" dirty="0" smtClean="0">
                <a:solidFill>
                  <a:schemeClr val="tx1">
                    <a:lumMod val="85000"/>
                    <a:lumOff val="15000"/>
                  </a:schemeClr>
                </a:solidFill>
              </a:rPr>
              <a:t>.</a:t>
            </a:r>
            <a:endParaRPr lang="en-US" kern="3000" spc="31" dirty="0">
              <a:solidFill>
                <a:schemeClr val="tx1">
                  <a:lumMod val="85000"/>
                  <a:lumOff val="15000"/>
                </a:schemeClr>
              </a:solidFill>
            </a:endParaRPr>
          </a:p>
        </p:txBody>
      </p:sp>
      <p:sp>
        <p:nvSpPr>
          <p:cNvPr id="20" name="Text Placeholder 19"/>
          <p:cNvSpPr>
            <a:spLocks noGrp="1"/>
          </p:cNvSpPr>
          <p:nvPr>
            <p:ph type="body" sz="quarter" idx="36"/>
          </p:nvPr>
        </p:nvSpPr>
        <p:spPr/>
        <p:txBody>
          <a:bodyPr/>
          <a:lstStyle/>
          <a:p>
            <a:r>
              <a:rPr lang="en-US" dirty="0">
                <a:solidFill>
                  <a:schemeClr val="tx1">
                    <a:lumMod val="85000"/>
                    <a:lumOff val="15000"/>
                  </a:schemeClr>
                </a:solidFill>
              </a:rPr>
              <a:t>Men behind </a:t>
            </a:r>
            <a:r>
              <a:rPr lang="en-US" dirty="0" err="1">
                <a:solidFill>
                  <a:schemeClr val="tx1">
                    <a:lumMod val="85000"/>
                    <a:lumOff val="15000"/>
                  </a:schemeClr>
                </a:solidFill>
              </a:rPr>
              <a:t>Classica</a:t>
            </a:r>
            <a:r>
              <a:rPr lang="en-US" dirty="0">
                <a:solidFill>
                  <a:schemeClr val="tx1">
                    <a:lumMod val="85000"/>
                    <a:lumOff val="15000"/>
                  </a:schemeClr>
                </a:solidFill>
              </a:rPr>
              <a:t> </a:t>
            </a:r>
            <a:r>
              <a:rPr lang="en-US" dirty="0" smtClean="0">
                <a:solidFill>
                  <a:schemeClr val="tx1">
                    <a:lumMod val="85000"/>
                    <a:lumOff val="15000"/>
                  </a:schemeClr>
                </a:solidFill>
              </a:rPr>
              <a:t>Vision</a:t>
            </a:r>
            <a:endParaRPr lang="en-US" dirty="0">
              <a:solidFill>
                <a:schemeClr val="tx1">
                  <a:lumMod val="85000"/>
                  <a:lumOff val="15000"/>
                </a:schemeClr>
              </a:solidFill>
            </a:endParaRPr>
          </a:p>
        </p:txBody>
      </p:sp>
      <p:pic>
        <p:nvPicPr>
          <p:cNvPr id="21" name="图片占位符 20"/>
          <p:cNvPicPr>
            <a:picLocks noGrp="1" noChangeAspect="1"/>
          </p:cNvPicPr>
          <p:nvPr>
            <p:ph type="pic" sz="quarter" idx="21"/>
          </p:nvPr>
        </p:nvPicPr>
        <p:blipFill>
          <a:blip r:embed="rId1">
            <a:extLst>
              <a:ext uri="{28A0092B-C50C-407E-A947-70E740481C1C}">
                <a14:useLocalDpi xmlns:a14="http://schemas.microsoft.com/office/drawing/2010/main" val="0"/>
              </a:ext>
            </a:extLst>
          </a:blip>
          <a:srcRect l="15886" r="15886"/>
          <a:stretch>
            <a:fillRect/>
          </a:stretch>
        </p:blipFill>
        <p:spPr/>
      </p:pic>
      <p:pic>
        <p:nvPicPr>
          <p:cNvPr id="22" name="图片占位符 21"/>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5886" r="15886"/>
          <a:stretch>
            <a:fillRect/>
          </a:stretch>
        </p:blipFill>
        <p:spPr/>
      </p:pic>
      <p:pic>
        <p:nvPicPr>
          <p:cNvPr id="24" name="图片占位符 23"/>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5886" r="15886"/>
          <a:stretch>
            <a:fillRect/>
          </a:stretch>
        </p:blipFill>
        <p:spPr/>
      </p:pic>
      <p:pic>
        <p:nvPicPr>
          <p:cNvPr id="23" name="图片占位符 22"/>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15886" r="15886"/>
          <a:stretch>
            <a:fillRect/>
          </a:stretch>
        </p:blipFill>
        <p:spPr/>
      </p:pic>
    </p:spTree>
  </p:cSld>
  <p:clrMapOvr>
    <a:masterClrMapping/>
  </p:clrMapOvr>
  <p:transition spd="slow" advTm="0">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Parallelogram 1"/>
          <p:cNvSpPr/>
          <p:nvPr/>
        </p:nvSpPr>
        <p:spPr>
          <a:xfrm>
            <a:off x="-1219200" y="314325"/>
            <a:ext cx="2438400" cy="1457325"/>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arallelogram 17"/>
          <p:cNvSpPr/>
          <p:nvPr/>
        </p:nvSpPr>
        <p:spPr>
          <a:xfrm>
            <a:off x="1345235" y="4829175"/>
            <a:ext cx="9334500" cy="4181475"/>
          </a:xfrm>
          <a:prstGeom prst="parallelogram">
            <a:avLst>
              <a:gd name="adj" fmla="val 904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arallelogram 25"/>
          <p:cNvSpPr/>
          <p:nvPr/>
        </p:nvSpPr>
        <p:spPr>
          <a:xfrm>
            <a:off x="7530641" y="-2109788"/>
            <a:ext cx="6996455" cy="4181475"/>
          </a:xfrm>
          <a:prstGeom prst="parallelogram">
            <a:avLst>
              <a:gd name="adj" fmla="val 865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rallelogram 26"/>
          <p:cNvSpPr/>
          <p:nvPr/>
        </p:nvSpPr>
        <p:spPr>
          <a:xfrm>
            <a:off x="4137404" y="1771650"/>
            <a:ext cx="10926470" cy="4181475"/>
          </a:xfrm>
          <a:prstGeom prst="parallelogram">
            <a:avLst>
              <a:gd name="adj" fmla="val 8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flipH="1">
            <a:off x="4212709" y="228600"/>
            <a:ext cx="4921768" cy="5634756"/>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8" name="Parallelogram 27"/>
          <p:cNvSpPr/>
          <p:nvPr/>
        </p:nvSpPr>
        <p:spPr>
          <a:xfrm>
            <a:off x="5652874" y="2064111"/>
            <a:ext cx="6996455" cy="4181475"/>
          </a:xfrm>
          <a:prstGeom prst="parallelogram">
            <a:avLst>
              <a:gd name="adj" fmla="val 451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H="1">
            <a:off x="6398507" y="6294614"/>
            <a:ext cx="2893196" cy="331231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7096125" y="3092738"/>
            <a:ext cx="4568407" cy="1107996"/>
          </a:xfrm>
          <a:prstGeom prst="rect">
            <a:avLst/>
          </a:prstGeom>
        </p:spPr>
        <p:txBody>
          <a:bodyPr wrap="square">
            <a:spAutoFit/>
          </a:bodyPr>
          <a:lstStyle/>
          <a:p>
            <a:pPr algn="just"/>
            <a:r>
              <a:rPr lang="en-US" sz="1100" kern="3000" spc="31"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1" dirty="0" err="1">
                <a:solidFill>
                  <a:schemeClr val="tx1">
                    <a:lumMod val="85000"/>
                    <a:lumOff val="15000"/>
                  </a:schemeClr>
                </a:solidFill>
                <a:latin typeface="Liberation Sans" panose="020B0604020202020204" pitchFamily="34" charset="0"/>
              </a:rPr>
              <a:t>Neue</a:t>
            </a:r>
            <a:r>
              <a:rPr lang="en-US" sz="1100" kern="3000" spc="31"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a:t>
            </a:r>
            <a:r>
              <a:rPr lang="en-US" sz="1100" kern="3000" spc="31" dirty="0" smtClean="0">
                <a:solidFill>
                  <a:schemeClr val="tx1">
                    <a:lumMod val="85000"/>
                    <a:lumOff val="15000"/>
                  </a:schemeClr>
                </a:solidFill>
                <a:latin typeface="Liberation Sans" panose="020B0604020202020204" pitchFamily="34" charset="0"/>
              </a:rPr>
              <a:t>teams.</a:t>
            </a:r>
            <a:endParaRPr lang="en-US" sz="1100" kern="3000" spc="31" dirty="0">
              <a:solidFill>
                <a:schemeClr val="tx1">
                  <a:lumMod val="85000"/>
                  <a:lumOff val="15000"/>
                </a:schemeClr>
              </a:solidFill>
              <a:latin typeface="Liberation Sans" panose="020B0604020202020204" pitchFamily="34" charset="0"/>
            </a:endParaRPr>
          </a:p>
        </p:txBody>
      </p:sp>
      <p:sp>
        <p:nvSpPr>
          <p:cNvPr id="31" name="TextBox 30"/>
          <p:cNvSpPr txBox="1"/>
          <p:nvPr/>
        </p:nvSpPr>
        <p:spPr>
          <a:xfrm>
            <a:off x="7349518" y="2022797"/>
            <a:ext cx="4283737" cy="1200329"/>
          </a:xfrm>
          <a:prstGeom prst="rect">
            <a:avLst/>
          </a:prstGeom>
          <a:noFill/>
        </p:spPr>
        <p:txBody>
          <a:bodyPr wrap="none" rtlCol="0">
            <a:spAutoFit/>
          </a:bodyPr>
          <a:lstStyle/>
          <a:p>
            <a:pPr algn="r"/>
            <a:r>
              <a:rPr lang="en-US" sz="7200" spc="-300" dirty="0" err="1" smtClean="0">
                <a:solidFill>
                  <a:schemeClr val="tx1">
                    <a:lumMod val="85000"/>
                    <a:lumOff val="15000"/>
                  </a:schemeClr>
                </a:solidFill>
                <a:latin typeface="Elephant" panose="02020904090505020303" pitchFamily="18" charset="0"/>
              </a:rPr>
              <a:t>rodigruez</a:t>
            </a:r>
            <a:endParaRPr lang="en-US" sz="7200" spc="-300" dirty="0">
              <a:solidFill>
                <a:schemeClr val="tx1">
                  <a:lumMod val="85000"/>
                  <a:lumOff val="15000"/>
                </a:schemeClr>
              </a:solidFill>
              <a:latin typeface="Elephant" panose="02020904090505020303" pitchFamily="18" charset="0"/>
            </a:endParaRPr>
          </a:p>
        </p:txBody>
      </p:sp>
      <p:sp>
        <p:nvSpPr>
          <p:cNvPr id="15" name="TextBox 14"/>
          <p:cNvSpPr txBox="1"/>
          <p:nvPr/>
        </p:nvSpPr>
        <p:spPr>
          <a:xfrm>
            <a:off x="9005613" y="1467954"/>
            <a:ext cx="2627642" cy="1200329"/>
          </a:xfrm>
          <a:prstGeom prst="rect">
            <a:avLst/>
          </a:prstGeom>
          <a:noFill/>
        </p:spPr>
        <p:txBody>
          <a:bodyPr wrap="none" rtlCol="0">
            <a:spAutoFit/>
          </a:bodyPr>
          <a:lstStyle/>
          <a:p>
            <a:pPr algn="r"/>
            <a:r>
              <a:rPr lang="en-US" sz="7200" spc="-300" dirty="0" err="1" smtClean="0">
                <a:solidFill>
                  <a:schemeClr val="tx1">
                    <a:lumMod val="85000"/>
                    <a:lumOff val="15000"/>
                  </a:schemeClr>
                </a:solidFill>
                <a:latin typeface="Elephant" panose="02020904090505020303" pitchFamily="18" charset="0"/>
              </a:rPr>
              <a:t>timur</a:t>
            </a:r>
            <a:endParaRPr lang="en-US" sz="7200" spc="-300" dirty="0">
              <a:solidFill>
                <a:schemeClr val="tx1">
                  <a:lumMod val="85000"/>
                  <a:lumOff val="15000"/>
                </a:schemeClr>
              </a:solidFill>
              <a:latin typeface="Elephant" panose="02020904090505020303" pitchFamily="18" charset="0"/>
            </a:endParaRPr>
          </a:p>
        </p:txBody>
      </p:sp>
      <p:sp>
        <p:nvSpPr>
          <p:cNvPr id="16" name="Parallelogram 15"/>
          <p:cNvSpPr/>
          <p:nvPr/>
        </p:nvSpPr>
        <p:spPr>
          <a:xfrm>
            <a:off x="7188548" y="4368295"/>
            <a:ext cx="3896678" cy="251276"/>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p>
        </p:txBody>
      </p:sp>
      <p:sp>
        <p:nvSpPr>
          <p:cNvPr id="19" name="Parallelogram 18"/>
          <p:cNvSpPr/>
          <p:nvPr/>
        </p:nvSpPr>
        <p:spPr>
          <a:xfrm>
            <a:off x="7177118" y="4363653"/>
            <a:ext cx="1847313" cy="251276"/>
          </a:xfrm>
          <a:prstGeom prst="parallelogram">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spc="-150" dirty="0" err="1" smtClean="0">
                <a:latin typeface="Liberation Sans" panose="020B0604020202020204" pitchFamily="34" charset="0"/>
              </a:rPr>
              <a:t>Strobust</a:t>
            </a:r>
            <a:endParaRPr lang="en-US" sz="2000" b="1" spc="-150" dirty="0">
              <a:latin typeface="Liberation Sans" panose="020B0604020202020204" pitchFamily="34" charset="0"/>
            </a:endParaRPr>
          </a:p>
        </p:txBody>
      </p:sp>
      <p:sp>
        <p:nvSpPr>
          <p:cNvPr id="20" name="Parallelogram 19"/>
          <p:cNvSpPr/>
          <p:nvPr/>
        </p:nvSpPr>
        <p:spPr>
          <a:xfrm>
            <a:off x="7188548" y="4711793"/>
            <a:ext cx="3896678" cy="251276"/>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p>
        </p:txBody>
      </p:sp>
      <p:sp>
        <p:nvSpPr>
          <p:cNvPr id="21" name="Parallelogram 20"/>
          <p:cNvSpPr/>
          <p:nvPr/>
        </p:nvSpPr>
        <p:spPr>
          <a:xfrm>
            <a:off x="7177117" y="4707151"/>
            <a:ext cx="2098153" cy="251276"/>
          </a:xfrm>
          <a:prstGeom prst="parallelogram">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spc="-150" dirty="0" smtClean="0">
                <a:latin typeface="Liberation Sans" panose="020B0604020202020204" pitchFamily="34" charset="0"/>
              </a:rPr>
              <a:t>CLS</a:t>
            </a:r>
            <a:endParaRPr lang="en-US" sz="2000" b="1" spc="-150" dirty="0">
              <a:latin typeface="Liberation Sans" panose="020B0604020202020204" pitchFamily="34" charset="0"/>
            </a:endParaRPr>
          </a:p>
        </p:txBody>
      </p:sp>
      <p:sp>
        <p:nvSpPr>
          <p:cNvPr id="22" name="Parallelogram 21"/>
          <p:cNvSpPr/>
          <p:nvPr/>
        </p:nvSpPr>
        <p:spPr>
          <a:xfrm>
            <a:off x="7188548" y="5054993"/>
            <a:ext cx="3896678" cy="251276"/>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p>
        </p:txBody>
      </p:sp>
      <p:sp>
        <p:nvSpPr>
          <p:cNvPr id="23" name="Parallelogram 22"/>
          <p:cNvSpPr/>
          <p:nvPr/>
        </p:nvSpPr>
        <p:spPr>
          <a:xfrm>
            <a:off x="7177116" y="5050351"/>
            <a:ext cx="3402525" cy="251276"/>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spc="-150" dirty="0" smtClean="0">
                <a:latin typeface="Liberation Sans" panose="020B0604020202020204" pitchFamily="34" charset="0"/>
              </a:rPr>
              <a:t>Portrait</a:t>
            </a:r>
            <a:endParaRPr lang="en-US" sz="2000" b="1" spc="-150" dirty="0">
              <a:latin typeface="Liberation Sans" panose="020B0604020202020204" pitchFamily="34" charset="0"/>
            </a:endParaRPr>
          </a:p>
        </p:txBody>
      </p:sp>
      <p:sp>
        <p:nvSpPr>
          <p:cNvPr id="24" name="Parallelogram 23"/>
          <p:cNvSpPr/>
          <p:nvPr/>
        </p:nvSpPr>
        <p:spPr>
          <a:xfrm>
            <a:off x="7188548" y="5396678"/>
            <a:ext cx="3896678" cy="251276"/>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p>
        </p:txBody>
      </p:sp>
      <p:sp>
        <p:nvSpPr>
          <p:cNvPr id="25" name="Parallelogram 24"/>
          <p:cNvSpPr/>
          <p:nvPr/>
        </p:nvSpPr>
        <p:spPr>
          <a:xfrm>
            <a:off x="7177118" y="5392036"/>
            <a:ext cx="2930942" cy="251276"/>
          </a:xfrm>
          <a:prstGeom prst="parallelogram">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spc="-150" dirty="0" smtClean="0">
                <a:latin typeface="Liberation Sans" panose="020B0604020202020204" pitchFamily="34" charset="0"/>
              </a:rPr>
              <a:t>Panorama</a:t>
            </a:r>
            <a:endParaRPr lang="en-US" sz="2000" b="1" spc="-150" dirty="0">
              <a:latin typeface="Liberation Sans" panose="020B0604020202020204" pitchFamily="34" charset="0"/>
            </a:endParaRPr>
          </a:p>
        </p:txBody>
      </p:sp>
      <p:sp>
        <p:nvSpPr>
          <p:cNvPr id="33" name="Parallelogram 32"/>
          <p:cNvSpPr/>
          <p:nvPr/>
        </p:nvSpPr>
        <p:spPr>
          <a:xfrm>
            <a:off x="7188548" y="5736158"/>
            <a:ext cx="3896678" cy="25501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p>
        </p:txBody>
      </p:sp>
      <p:sp>
        <p:nvSpPr>
          <p:cNvPr id="34" name="Parallelogram 33"/>
          <p:cNvSpPr/>
          <p:nvPr/>
        </p:nvSpPr>
        <p:spPr>
          <a:xfrm>
            <a:off x="7177117" y="5735254"/>
            <a:ext cx="3854036" cy="251276"/>
          </a:xfrm>
          <a:prstGeom prst="parallelogram">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spc="-150" dirty="0" smtClean="0">
                <a:latin typeface="Liberation Sans" panose="020B0604020202020204" pitchFamily="34" charset="0"/>
              </a:rPr>
              <a:t>Sports</a:t>
            </a:r>
            <a:endParaRPr lang="en-US" sz="2000" b="1" spc="-150" dirty="0">
              <a:latin typeface="Liberation Sans" panose="020B0604020202020204" pitchFamily="34" charset="0"/>
            </a:endParaRPr>
          </a:p>
        </p:txBody>
      </p:sp>
      <p:sp>
        <p:nvSpPr>
          <p:cNvPr id="35" name="Rectangle 34"/>
          <p:cNvSpPr/>
          <p:nvPr/>
        </p:nvSpPr>
        <p:spPr>
          <a:xfrm>
            <a:off x="11085226" y="4310241"/>
            <a:ext cx="569388" cy="338554"/>
          </a:xfrm>
          <a:prstGeom prst="rect">
            <a:avLst/>
          </a:prstGeom>
        </p:spPr>
        <p:txBody>
          <a:bodyPr wrap="none">
            <a:spAutoFit/>
          </a:bodyPr>
          <a:lstStyle/>
          <a:p>
            <a:pPr algn="ctr"/>
            <a:r>
              <a:rPr lang="en-US" sz="1600" b="1" spc="-150" dirty="0" smtClean="0">
                <a:solidFill>
                  <a:schemeClr val="tx1">
                    <a:lumMod val="85000"/>
                    <a:lumOff val="15000"/>
                  </a:schemeClr>
                </a:solidFill>
                <a:latin typeface="Novecento wide Book" panose="00000405000000000000" pitchFamily="50" charset="0"/>
              </a:rPr>
              <a:t>45%</a:t>
            </a:r>
            <a:endParaRPr lang="en-US" sz="1600" b="1" spc="-150" dirty="0">
              <a:solidFill>
                <a:schemeClr val="tx1">
                  <a:lumMod val="85000"/>
                  <a:lumOff val="15000"/>
                </a:schemeClr>
              </a:solidFill>
              <a:latin typeface="Novecento wide Book" panose="00000405000000000000" pitchFamily="50" charset="0"/>
            </a:endParaRPr>
          </a:p>
        </p:txBody>
      </p:sp>
      <p:sp>
        <p:nvSpPr>
          <p:cNvPr id="36" name="Rectangle 35"/>
          <p:cNvSpPr/>
          <p:nvPr/>
        </p:nvSpPr>
        <p:spPr>
          <a:xfrm>
            <a:off x="11089235" y="4670510"/>
            <a:ext cx="561372" cy="338554"/>
          </a:xfrm>
          <a:prstGeom prst="rect">
            <a:avLst/>
          </a:prstGeom>
        </p:spPr>
        <p:txBody>
          <a:bodyPr wrap="none">
            <a:spAutoFit/>
          </a:bodyPr>
          <a:lstStyle/>
          <a:p>
            <a:pPr algn="ctr"/>
            <a:r>
              <a:rPr lang="en-US" sz="1600" b="1" spc="-150" dirty="0" smtClean="0">
                <a:solidFill>
                  <a:schemeClr val="tx1">
                    <a:lumMod val="85000"/>
                    <a:lumOff val="15000"/>
                  </a:schemeClr>
                </a:solidFill>
                <a:latin typeface="Novecento wide Book" panose="00000405000000000000" pitchFamily="50" charset="0"/>
              </a:rPr>
              <a:t>55%</a:t>
            </a:r>
            <a:endParaRPr lang="en-US" sz="1600" b="1" spc="-150" dirty="0">
              <a:solidFill>
                <a:schemeClr val="tx1">
                  <a:lumMod val="85000"/>
                  <a:lumOff val="15000"/>
                </a:schemeClr>
              </a:solidFill>
              <a:latin typeface="Novecento wide Book" panose="00000405000000000000" pitchFamily="50" charset="0"/>
            </a:endParaRPr>
          </a:p>
        </p:txBody>
      </p:sp>
      <p:sp>
        <p:nvSpPr>
          <p:cNvPr id="37" name="Rectangle 36"/>
          <p:cNvSpPr/>
          <p:nvPr/>
        </p:nvSpPr>
        <p:spPr>
          <a:xfrm>
            <a:off x="11090838" y="4996405"/>
            <a:ext cx="558166" cy="338554"/>
          </a:xfrm>
          <a:prstGeom prst="rect">
            <a:avLst/>
          </a:prstGeom>
        </p:spPr>
        <p:txBody>
          <a:bodyPr wrap="none">
            <a:spAutoFit/>
          </a:bodyPr>
          <a:lstStyle/>
          <a:p>
            <a:pPr algn="ctr"/>
            <a:r>
              <a:rPr lang="en-US" sz="1600" b="1" spc="-150" dirty="0" smtClean="0">
                <a:solidFill>
                  <a:schemeClr val="tx1">
                    <a:lumMod val="85000"/>
                    <a:lumOff val="15000"/>
                  </a:schemeClr>
                </a:solidFill>
                <a:latin typeface="Novecento wide Book" panose="00000405000000000000" pitchFamily="50" charset="0"/>
              </a:rPr>
              <a:t>89%</a:t>
            </a:r>
            <a:endParaRPr lang="en-US" sz="1600" b="1" spc="-150" dirty="0">
              <a:solidFill>
                <a:schemeClr val="tx1">
                  <a:lumMod val="85000"/>
                  <a:lumOff val="15000"/>
                </a:schemeClr>
              </a:solidFill>
              <a:latin typeface="Novecento wide Book" panose="00000405000000000000" pitchFamily="50" charset="0"/>
            </a:endParaRPr>
          </a:p>
        </p:txBody>
      </p:sp>
      <p:sp>
        <p:nvSpPr>
          <p:cNvPr id="38" name="Rectangle 37"/>
          <p:cNvSpPr/>
          <p:nvPr/>
        </p:nvSpPr>
        <p:spPr>
          <a:xfrm>
            <a:off x="11094044" y="5337624"/>
            <a:ext cx="551754" cy="338554"/>
          </a:xfrm>
          <a:prstGeom prst="rect">
            <a:avLst/>
          </a:prstGeom>
        </p:spPr>
        <p:txBody>
          <a:bodyPr wrap="none">
            <a:spAutoFit/>
          </a:bodyPr>
          <a:lstStyle/>
          <a:p>
            <a:pPr algn="ctr"/>
            <a:r>
              <a:rPr lang="en-US" sz="1600" b="1" spc="-150" dirty="0" smtClean="0">
                <a:solidFill>
                  <a:schemeClr val="tx1">
                    <a:lumMod val="85000"/>
                    <a:lumOff val="15000"/>
                  </a:schemeClr>
                </a:solidFill>
                <a:latin typeface="Novecento wide Book" panose="00000405000000000000" pitchFamily="50" charset="0"/>
              </a:rPr>
              <a:t>78%</a:t>
            </a:r>
            <a:endParaRPr lang="en-US" sz="1600" b="1" spc="-150" dirty="0">
              <a:solidFill>
                <a:schemeClr val="tx1">
                  <a:lumMod val="85000"/>
                  <a:lumOff val="15000"/>
                </a:schemeClr>
              </a:solidFill>
              <a:latin typeface="Novecento wide Book" panose="00000405000000000000" pitchFamily="50" charset="0"/>
            </a:endParaRPr>
          </a:p>
        </p:txBody>
      </p:sp>
      <p:sp>
        <p:nvSpPr>
          <p:cNvPr id="39" name="Rectangle 38"/>
          <p:cNvSpPr/>
          <p:nvPr/>
        </p:nvSpPr>
        <p:spPr>
          <a:xfrm>
            <a:off x="11090838" y="5701226"/>
            <a:ext cx="558166" cy="338554"/>
          </a:xfrm>
          <a:prstGeom prst="rect">
            <a:avLst/>
          </a:prstGeom>
        </p:spPr>
        <p:txBody>
          <a:bodyPr wrap="none">
            <a:spAutoFit/>
          </a:bodyPr>
          <a:lstStyle/>
          <a:p>
            <a:pPr algn="ctr"/>
            <a:r>
              <a:rPr lang="en-US" sz="1600" b="1" spc="-150" dirty="0" smtClean="0">
                <a:solidFill>
                  <a:schemeClr val="tx1">
                    <a:lumMod val="85000"/>
                    <a:lumOff val="15000"/>
                  </a:schemeClr>
                </a:solidFill>
                <a:latin typeface="Novecento wide Book" panose="00000405000000000000" pitchFamily="50" charset="0"/>
              </a:rPr>
              <a:t>99%</a:t>
            </a:r>
            <a:endParaRPr lang="en-US" sz="1600" b="1" spc="-150" dirty="0">
              <a:solidFill>
                <a:schemeClr val="tx1">
                  <a:lumMod val="85000"/>
                  <a:lumOff val="15000"/>
                </a:schemeClr>
              </a:solidFill>
              <a:latin typeface="Novecento wide Book" panose="00000405000000000000" pitchFamily="50" charset="0"/>
            </a:endParaRPr>
          </a:p>
        </p:txBody>
      </p:sp>
      <p:sp>
        <p:nvSpPr>
          <p:cNvPr id="40" name="Rectangle 39"/>
          <p:cNvSpPr/>
          <p:nvPr/>
        </p:nvSpPr>
        <p:spPr>
          <a:xfrm>
            <a:off x="80620" y="5195302"/>
            <a:ext cx="4344907" cy="769441"/>
          </a:xfrm>
          <a:prstGeom prst="rect">
            <a:avLst/>
          </a:prstGeom>
        </p:spPr>
        <p:txBody>
          <a:bodyPr wrap="none">
            <a:spAutoFit/>
          </a:bodyPr>
          <a:lstStyle/>
          <a:p>
            <a:r>
              <a:rPr lang="en-US" sz="4400" dirty="0" smtClean="0">
                <a:solidFill>
                  <a:schemeClr val="tx1">
                    <a:lumMod val="85000"/>
                    <a:lumOff val="15000"/>
                  </a:schemeClr>
                </a:solidFill>
                <a:latin typeface="Novecento wide Light" pitchFamily="50" charset="0"/>
              </a:rPr>
              <a:t>The Man Who</a:t>
            </a:r>
            <a:endParaRPr lang="en-US" sz="4400" dirty="0" smtClean="0">
              <a:solidFill>
                <a:schemeClr val="tx1">
                  <a:lumMod val="85000"/>
                  <a:lumOff val="15000"/>
                </a:schemeClr>
              </a:solidFill>
              <a:latin typeface="Novecento wide Light" pitchFamily="50" charset="0"/>
            </a:endParaRPr>
          </a:p>
        </p:txBody>
      </p:sp>
      <p:sp>
        <p:nvSpPr>
          <p:cNvPr id="41" name="Rectangle 40"/>
          <p:cNvSpPr/>
          <p:nvPr/>
        </p:nvSpPr>
        <p:spPr>
          <a:xfrm>
            <a:off x="90982" y="5642798"/>
            <a:ext cx="4549130" cy="769441"/>
          </a:xfrm>
          <a:prstGeom prst="rect">
            <a:avLst/>
          </a:prstGeom>
        </p:spPr>
        <p:txBody>
          <a:bodyPr wrap="none">
            <a:spAutoFit/>
          </a:bodyPr>
          <a:lstStyle/>
          <a:p>
            <a:r>
              <a:rPr lang="en-US" sz="4400" dirty="0">
                <a:solidFill>
                  <a:schemeClr val="tx1">
                    <a:lumMod val="85000"/>
                    <a:lumOff val="15000"/>
                  </a:schemeClr>
                </a:solidFill>
                <a:latin typeface="Novecento wide Light" pitchFamily="50" charset="0"/>
              </a:rPr>
              <a:t>Started it all!</a:t>
            </a:r>
            <a:endParaRPr lang="en-US" sz="4400" dirty="0">
              <a:solidFill>
                <a:schemeClr val="tx1">
                  <a:lumMod val="85000"/>
                  <a:lumOff val="15000"/>
                </a:schemeClr>
              </a:solidFill>
              <a:latin typeface="Novecento wide Light" pitchFamily="50"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ppt_x"/>
                                          </p:val>
                                        </p:tav>
                                        <p:tav tm="100000">
                                          <p:val>
                                            <p:strVal val="#ppt_x"/>
                                          </p:val>
                                        </p:tav>
                                      </p:tavLst>
                                    </p:anim>
                                    <p:anim calcmode="lin" valueType="num">
                                      <p:cBhvr additive="base">
                                        <p:cTn id="12" dur="75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ppt_x"/>
                                          </p:val>
                                        </p:tav>
                                        <p:tav tm="100000">
                                          <p:val>
                                            <p:strVal val="#ppt_x"/>
                                          </p:val>
                                        </p:tav>
                                      </p:tavLst>
                                    </p:anim>
                                    <p:anim calcmode="lin" valueType="num">
                                      <p:cBhvr additive="base">
                                        <p:cTn id="16" dur="75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750" fill="hold"/>
                                        <p:tgtEl>
                                          <p:spTgt spid="27"/>
                                        </p:tgtEl>
                                        <p:attrNameLst>
                                          <p:attrName>ppt_x</p:attrName>
                                        </p:attrNameLst>
                                      </p:cBhvr>
                                      <p:tavLst>
                                        <p:tav tm="0">
                                          <p:val>
                                            <p:strVal val="#ppt_x"/>
                                          </p:val>
                                        </p:tav>
                                        <p:tav tm="100000">
                                          <p:val>
                                            <p:strVal val="#ppt_x"/>
                                          </p:val>
                                        </p:tav>
                                      </p:tavLst>
                                    </p:anim>
                                    <p:anim calcmode="lin" valueType="num">
                                      <p:cBhvr additive="base">
                                        <p:cTn id="20" dur="75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750" fill="hold"/>
                                        <p:tgtEl>
                                          <p:spTgt spid="26"/>
                                        </p:tgtEl>
                                        <p:attrNameLst>
                                          <p:attrName>ppt_x</p:attrName>
                                        </p:attrNameLst>
                                      </p:cBhvr>
                                      <p:tavLst>
                                        <p:tav tm="0">
                                          <p:val>
                                            <p:strVal val="#ppt_x"/>
                                          </p:val>
                                        </p:tav>
                                        <p:tav tm="100000">
                                          <p:val>
                                            <p:strVal val="#ppt_x"/>
                                          </p:val>
                                        </p:tav>
                                      </p:tavLst>
                                    </p:anim>
                                    <p:anim calcmode="lin" valueType="num">
                                      <p:cBhvr additive="base">
                                        <p:cTn id="24" dur="750" fill="hold"/>
                                        <p:tgtEl>
                                          <p:spTgt spid="26"/>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childTnLst>
                          </p:cTn>
                        </p:par>
                        <p:par>
                          <p:cTn id="29" fill="hold">
                            <p:stCondLst>
                              <p:cond delay="1500"/>
                            </p:stCondLst>
                            <p:childTnLst>
                              <p:par>
                                <p:cTn id="30" presetID="22" presetClass="entr" presetSubtype="4"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childTnLst>
                          </p:cTn>
                        </p:par>
                        <p:par>
                          <p:cTn id="33" fill="hold">
                            <p:stCondLst>
                              <p:cond delay="2000"/>
                            </p:stCondLst>
                            <p:childTnLst>
                              <p:par>
                                <p:cTn id="34" presetID="2" presetClass="entr" presetSubtype="8" decel="10000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750" fill="hold"/>
                                        <p:tgtEl>
                                          <p:spTgt spid="40"/>
                                        </p:tgtEl>
                                        <p:attrNameLst>
                                          <p:attrName>ppt_x</p:attrName>
                                        </p:attrNameLst>
                                      </p:cBhvr>
                                      <p:tavLst>
                                        <p:tav tm="0">
                                          <p:val>
                                            <p:strVal val="0-#ppt_w/2"/>
                                          </p:val>
                                        </p:tav>
                                        <p:tav tm="100000">
                                          <p:val>
                                            <p:strVal val="#ppt_x"/>
                                          </p:val>
                                        </p:tav>
                                      </p:tavLst>
                                    </p:anim>
                                    <p:anim calcmode="lin" valueType="num">
                                      <p:cBhvr additive="base">
                                        <p:cTn id="37" dur="750" fill="hold"/>
                                        <p:tgtEl>
                                          <p:spTgt spid="40"/>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25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750" fill="hold"/>
                                        <p:tgtEl>
                                          <p:spTgt spid="41"/>
                                        </p:tgtEl>
                                        <p:attrNameLst>
                                          <p:attrName>ppt_x</p:attrName>
                                        </p:attrNameLst>
                                      </p:cBhvr>
                                      <p:tavLst>
                                        <p:tav tm="0">
                                          <p:val>
                                            <p:strVal val="0-#ppt_w/2"/>
                                          </p:val>
                                        </p:tav>
                                        <p:tav tm="100000">
                                          <p:val>
                                            <p:strVal val="#ppt_x"/>
                                          </p:val>
                                        </p:tav>
                                      </p:tavLst>
                                    </p:anim>
                                    <p:anim calcmode="lin" valueType="num">
                                      <p:cBhvr additive="base">
                                        <p:cTn id="41" dur="750" fill="hold"/>
                                        <p:tgtEl>
                                          <p:spTgt spid="41"/>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 presetClass="entr" presetSubtype="2" decel="10000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750" fill="hold"/>
                                        <p:tgtEl>
                                          <p:spTgt spid="15"/>
                                        </p:tgtEl>
                                        <p:attrNameLst>
                                          <p:attrName>ppt_x</p:attrName>
                                        </p:attrNameLst>
                                      </p:cBhvr>
                                      <p:tavLst>
                                        <p:tav tm="0">
                                          <p:val>
                                            <p:strVal val="1+#ppt_w/2"/>
                                          </p:val>
                                        </p:tav>
                                        <p:tav tm="100000">
                                          <p:val>
                                            <p:strVal val="#ppt_x"/>
                                          </p:val>
                                        </p:tav>
                                      </p:tavLst>
                                    </p:anim>
                                    <p:anim calcmode="lin" valueType="num">
                                      <p:cBhvr additive="base">
                                        <p:cTn id="46" dur="750" fill="hold"/>
                                        <p:tgtEl>
                                          <p:spTgt spid="15"/>
                                        </p:tgtEl>
                                        <p:attrNameLst>
                                          <p:attrName>ppt_y</p:attrName>
                                        </p:attrNameLst>
                                      </p:cBhvr>
                                      <p:tavLst>
                                        <p:tav tm="0">
                                          <p:val>
                                            <p:strVal val="#ppt_y"/>
                                          </p:val>
                                        </p:tav>
                                        <p:tav tm="100000">
                                          <p:val>
                                            <p:strVal val="#ppt_y"/>
                                          </p:val>
                                        </p:tav>
                                      </p:tavLst>
                                    </p:anim>
                                  </p:childTnLst>
                                </p:cTn>
                              </p:par>
                              <p:par>
                                <p:cTn id="47" presetID="2" presetClass="entr" presetSubtype="2" decel="100000" fill="hold" grpId="0" nodeType="withEffect">
                                  <p:stCondLst>
                                    <p:cond delay="25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750" fill="hold"/>
                                        <p:tgtEl>
                                          <p:spTgt spid="31"/>
                                        </p:tgtEl>
                                        <p:attrNameLst>
                                          <p:attrName>ppt_x</p:attrName>
                                        </p:attrNameLst>
                                      </p:cBhvr>
                                      <p:tavLst>
                                        <p:tav tm="0">
                                          <p:val>
                                            <p:strVal val="1+#ppt_w/2"/>
                                          </p:val>
                                        </p:tav>
                                        <p:tav tm="100000">
                                          <p:val>
                                            <p:strVal val="#ppt_x"/>
                                          </p:val>
                                        </p:tav>
                                      </p:tavLst>
                                    </p:anim>
                                    <p:anim calcmode="lin" valueType="num">
                                      <p:cBhvr additive="base">
                                        <p:cTn id="50" dur="750" fill="hold"/>
                                        <p:tgtEl>
                                          <p:spTgt spid="31"/>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50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750" fill="hold"/>
                                        <p:tgtEl>
                                          <p:spTgt spid="30"/>
                                        </p:tgtEl>
                                        <p:attrNameLst>
                                          <p:attrName>ppt_x</p:attrName>
                                        </p:attrNameLst>
                                      </p:cBhvr>
                                      <p:tavLst>
                                        <p:tav tm="0">
                                          <p:val>
                                            <p:strVal val="1+#ppt_w/2"/>
                                          </p:val>
                                        </p:tav>
                                        <p:tav tm="100000">
                                          <p:val>
                                            <p:strVal val="#ppt_x"/>
                                          </p:val>
                                        </p:tav>
                                      </p:tavLst>
                                    </p:anim>
                                    <p:anim calcmode="lin" valueType="num">
                                      <p:cBhvr additive="base">
                                        <p:cTn id="54" dur="750" fill="hold"/>
                                        <p:tgtEl>
                                          <p:spTgt spid="30"/>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500" fill="hold"/>
                                        <p:tgtEl>
                                          <p:spTgt spid="35"/>
                                        </p:tgtEl>
                                        <p:attrNameLst>
                                          <p:attrName>ppt_w</p:attrName>
                                        </p:attrNameLst>
                                      </p:cBhvr>
                                      <p:tavLst>
                                        <p:tav tm="0">
                                          <p:val>
                                            <p:fltVal val="0"/>
                                          </p:val>
                                        </p:tav>
                                        <p:tav tm="100000">
                                          <p:val>
                                            <p:strVal val="#ppt_w"/>
                                          </p:val>
                                        </p:tav>
                                      </p:tavLst>
                                    </p:anim>
                                    <p:anim calcmode="lin" valueType="num">
                                      <p:cBhvr>
                                        <p:cTn id="67" dur="500" fill="hold"/>
                                        <p:tgtEl>
                                          <p:spTgt spid="35"/>
                                        </p:tgtEl>
                                        <p:attrNameLst>
                                          <p:attrName>ppt_h</p:attrName>
                                        </p:attrNameLst>
                                      </p:cBhvr>
                                      <p:tavLst>
                                        <p:tav tm="0">
                                          <p:val>
                                            <p:fltVal val="0"/>
                                          </p:val>
                                        </p:tav>
                                        <p:tav tm="100000">
                                          <p:val>
                                            <p:strVal val="#ppt_h"/>
                                          </p:val>
                                        </p:tav>
                                      </p:tavLst>
                                    </p:anim>
                                    <p:animEffect transition="in" filter="fade">
                                      <p:cBhvr>
                                        <p:cTn id="68" dur="500"/>
                                        <p:tgtEl>
                                          <p:spTgt spid="35"/>
                                        </p:tgtEl>
                                      </p:cBhvr>
                                    </p:animEffect>
                                  </p:childTnLst>
                                </p:cTn>
                              </p:par>
                            </p:childTnLst>
                          </p:cTn>
                        </p:par>
                        <p:par>
                          <p:cTn id="69" fill="hold">
                            <p:stCondLst>
                              <p:cond delay="5500"/>
                            </p:stCondLst>
                            <p:childTnLst>
                              <p:par>
                                <p:cTn id="70" presetID="22" presetClass="entr" presetSubtype="8"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left)">
                                      <p:cBhvr>
                                        <p:cTn id="72" dur="500"/>
                                        <p:tgtEl>
                                          <p:spTgt spid="20"/>
                                        </p:tgtEl>
                                      </p:cBhvr>
                                    </p:animEffect>
                                  </p:childTnLst>
                                </p:cTn>
                              </p:par>
                            </p:childTnLst>
                          </p:cTn>
                        </p:par>
                        <p:par>
                          <p:cTn id="73" fill="hold">
                            <p:stCondLst>
                              <p:cond delay="6000"/>
                            </p:stCondLst>
                            <p:childTnLst>
                              <p:par>
                                <p:cTn id="74" presetID="2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p:cTn id="80" dur="500" fill="hold"/>
                                        <p:tgtEl>
                                          <p:spTgt spid="36"/>
                                        </p:tgtEl>
                                        <p:attrNameLst>
                                          <p:attrName>ppt_w</p:attrName>
                                        </p:attrNameLst>
                                      </p:cBhvr>
                                      <p:tavLst>
                                        <p:tav tm="0">
                                          <p:val>
                                            <p:fltVal val="0"/>
                                          </p:val>
                                        </p:tav>
                                        <p:tav tm="100000">
                                          <p:val>
                                            <p:strVal val="#ppt_w"/>
                                          </p:val>
                                        </p:tav>
                                      </p:tavLst>
                                    </p:anim>
                                    <p:anim calcmode="lin" valueType="num">
                                      <p:cBhvr>
                                        <p:cTn id="81" dur="500" fill="hold"/>
                                        <p:tgtEl>
                                          <p:spTgt spid="36"/>
                                        </p:tgtEl>
                                        <p:attrNameLst>
                                          <p:attrName>ppt_h</p:attrName>
                                        </p:attrNameLst>
                                      </p:cBhvr>
                                      <p:tavLst>
                                        <p:tav tm="0">
                                          <p:val>
                                            <p:fltVal val="0"/>
                                          </p:val>
                                        </p:tav>
                                        <p:tav tm="100000">
                                          <p:val>
                                            <p:strVal val="#ppt_h"/>
                                          </p:val>
                                        </p:tav>
                                      </p:tavLst>
                                    </p:anim>
                                    <p:animEffect transition="in" filter="fade">
                                      <p:cBhvr>
                                        <p:cTn id="82" dur="500"/>
                                        <p:tgtEl>
                                          <p:spTgt spid="36"/>
                                        </p:tgtEl>
                                      </p:cBhvr>
                                    </p:animEffect>
                                  </p:childTnLst>
                                </p:cTn>
                              </p:par>
                            </p:childTnLst>
                          </p:cTn>
                        </p:par>
                        <p:par>
                          <p:cTn id="83" fill="hold">
                            <p:stCondLst>
                              <p:cond delay="7000"/>
                            </p:stCondLst>
                            <p:childTnLst>
                              <p:par>
                                <p:cTn id="84" presetID="22" presetClass="entr" presetSubtype="8"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childTnLst>
                          </p:cTn>
                        </p:par>
                        <p:par>
                          <p:cTn id="87" fill="hold">
                            <p:stCondLst>
                              <p:cond delay="7500"/>
                            </p:stCondLst>
                            <p:childTnLst>
                              <p:par>
                                <p:cTn id="88" presetID="22" presetClass="entr" presetSubtype="8"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childTnLst>
                          </p:cTn>
                        </p:par>
                        <p:par>
                          <p:cTn id="91" fill="hold">
                            <p:stCondLst>
                              <p:cond delay="8000"/>
                            </p:stCondLst>
                            <p:childTnLst>
                              <p:par>
                                <p:cTn id="92" presetID="53" presetClass="entr" presetSubtype="16" fill="hold" grpId="0" nodeType="afterEffect">
                                  <p:stCondLst>
                                    <p:cond delay="0"/>
                                  </p:stCondLst>
                                  <p:childTnLst>
                                    <p:set>
                                      <p:cBhvr>
                                        <p:cTn id="93" dur="1" fill="hold">
                                          <p:stCondLst>
                                            <p:cond delay="0"/>
                                          </p:stCondLst>
                                        </p:cTn>
                                        <p:tgtEl>
                                          <p:spTgt spid="37"/>
                                        </p:tgtEl>
                                        <p:attrNameLst>
                                          <p:attrName>style.visibility</p:attrName>
                                        </p:attrNameLst>
                                      </p:cBhvr>
                                      <p:to>
                                        <p:strVal val="visible"/>
                                      </p:to>
                                    </p:set>
                                    <p:anim calcmode="lin" valueType="num">
                                      <p:cBhvr>
                                        <p:cTn id="94" dur="500" fill="hold"/>
                                        <p:tgtEl>
                                          <p:spTgt spid="37"/>
                                        </p:tgtEl>
                                        <p:attrNameLst>
                                          <p:attrName>ppt_w</p:attrName>
                                        </p:attrNameLst>
                                      </p:cBhvr>
                                      <p:tavLst>
                                        <p:tav tm="0">
                                          <p:val>
                                            <p:fltVal val="0"/>
                                          </p:val>
                                        </p:tav>
                                        <p:tav tm="100000">
                                          <p:val>
                                            <p:strVal val="#ppt_w"/>
                                          </p:val>
                                        </p:tav>
                                      </p:tavLst>
                                    </p:anim>
                                    <p:anim calcmode="lin" valueType="num">
                                      <p:cBhvr>
                                        <p:cTn id="95" dur="500" fill="hold"/>
                                        <p:tgtEl>
                                          <p:spTgt spid="37"/>
                                        </p:tgtEl>
                                        <p:attrNameLst>
                                          <p:attrName>ppt_h</p:attrName>
                                        </p:attrNameLst>
                                      </p:cBhvr>
                                      <p:tavLst>
                                        <p:tav tm="0">
                                          <p:val>
                                            <p:fltVal val="0"/>
                                          </p:val>
                                        </p:tav>
                                        <p:tav tm="100000">
                                          <p:val>
                                            <p:strVal val="#ppt_h"/>
                                          </p:val>
                                        </p:tav>
                                      </p:tavLst>
                                    </p:anim>
                                    <p:animEffect transition="in" filter="fade">
                                      <p:cBhvr>
                                        <p:cTn id="96" dur="500"/>
                                        <p:tgtEl>
                                          <p:spTgt spid="37"/>
                                        </p:tgtEl>
                                      </p:cBhvr>
                                    </p:animEffect>
                                  </p:childTnLst>
                                </p:cTn>
                              </p:par>
                            </p:childTnLst>
                          </p:cTn>
                        </p:par>
                        <p:par>
                          <p:cTn id="97" fill="hold">
                            <p:stCondLst>
                              <p:cond delay="8500"/>
                            </p:stCondLst>
                            <p:childTnLst>
                              <p:par>
                                <p:cTn id="98" presetID="22" presetClass="entr" presetSubtype="8" fill="hold" grpId="0" nodeType="afterEffect">
                                  <p:stCondLst>
                                    <p:cond delay="0"/>
                                  </p:stCondLst>
                                  <p:childTnLst>
                                    <p:set>
                                      <p:cBhvr>
                                        <p:cTn id="99" dur="1" fill="hold">
                                          <p:stCondLst>
                                            <p:cond delay="0"/>
                                          </p:stCondLst>
                                        </p:cTn>
                                        <p:tgtEl>
                                          <p:spTgt spid="24"/>
                                        </p:tgtEl>
                                        <p:attrNameLst>
                                          <p:attrName>style.visibility</p:attrName>
                                        </p:attrNameLst>
                                      </p:cBhvr>
                                      <p:to>
                                        <p:strVal val="visible"/>
                                      </p:to>
                                    </p:set>
                                    <p:animEffect transition="in" filter="wipe(left)">
                                      <p:cBhvr>
                                        <p:cTn id="100" dur="500"/>
                                        <p:tgtEl>
                                          <p:spTgt spid="24"/>
                                        </p:tgtEl>
                                      </p:cBhvr>
                                    </p:animEffect>
                                  </p:childTnLst>
                                </p:cTn>
                              </p:par>
                            </p:childTnLst>
                          </p:cTn>
                        </p:par>
                        <p:par>
                          <p:cTn id="101" fill="hold">
                            <p:stCondLst>
                              <p:cond delay="9000"/>
                            </p:stCondLst>
                            <p:childTnLst>
                              <p:par>
                                <p:cTn id="102" presetID="22" presetClass="entr" presetSubtype="8"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Effect transition="in" filter="wipe(left)">
                                      <p:cBhvr>
                                        <p:cTn id="104" dur="500"/>
                                        <p:tgtEl>
                                          <p:spTgt spid="25"/>
                                        </p:tgtEl>
                                      </p:cBhvr>
                                    </p:animEffect>
                                  </p:childTnLst>
                                </p:cTn>
                              </p:par>
                            </p:childTnLst>
                          </p:cTn>
                        </p:par>
                        <p:par>
                          <p:cTn id="105" fill="hold">
                            <p:stCondLst>
                              <p:cond delay="9500"/>
                            </p:stCondLst>
                            <p:childTnLst>
                              <p:par>
                                <p:cTn id="106" presetID="53" presetClass="entr" presetSubtype="16" fill="hold" grpId="0" nodeType="afterEffect">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cBhvr>
                                        <p:cTn id="108" dur="500" fill="hold"/>
                                        <p:tgtEl>
                                          <p:spTgt spid="38"/>
                                        </p:tgtEl>
                                        <p:attrNameLst>
                                          <p:attrName>ppt_w</p:attrName>
                                        </p:attrNameLst>
                                      </p:cBhvr>
                                      <p:tavLst>
                                        <p:tav tm="0">
                                          <p:val>
                                            <p:fltVal val="0"/>
                                          </p:val>
                                        </p:tav>
                                        <p:tav tm="100000">
                                          <p:val>
                                            <p:strVal val="#ppt_w"/>
                                          </p:val>
                                        </p:tav>
                                      </p:tavLst>
                                    </p:anim>
                                    <p:anim calcmode="lin" valueType="num">
                                      <p:cBhvr>
                                        <p:cTn id="109" dur="500" fill="hold"/>
                                        <p:tgtEl>
                                          <p:spTgt spid="38"/>
                                        </p:tgtEl>
                                        <p:attrNameLst>
                                          <p:attrName>ppt_h</p:attrName>
                                        </p:attrNameLst>
                                      </p:cBhvr>
                                      <p:tavLst>
                                        <p:tav tm="0">
                                          <p:val>
                                            <p:fltVal val="0"/>
                                          </p:val>
                                        </p:tav>
                                        <p:tav tm="100000">
                                          <p:val>
                                            <p:strVal val="#ppt_h"/>
                                          </p:val>
                                        </p:tav>
                                      </p:tavLst>
                                    </p:anim>
                                    <p:animEffect transition="in" filter="fade">
                                      <p:cBhvr>
                                        <p:cTn id="110" dur="500"/>
                                        <p:tgtEl>
                                          <p:spTgt spid="38"/>
                                        </p:tgtEl>
                                      </p:cBhvr>
                                    </p:animEffect>
                                  </p:childTnLst>
                                </p:cTn>
                              </p:par>
                            </p:childTnLst>
                          </p:cTn>
                        </p:par>
                        <p:par>
                          <p:cTn id="111" fill="hold">
                            <p:stCondLst>
                              <p:cond delay="10000"/>
                            </p:stCondLst>
                            <p:childTnLst>
                              <p:par>
                                <p:cTn id="112" presetID="22" presetClass="entr" presetSubtype="8" fill="hold" grpId="0" nodeType="afterEffect">
                                  <p:stCondLst>
                                    <p:cond delay="0"/>
                                  </p:stCondLst>
                                  <p:childTnLst>
                                    <p:set>
                                      <p:cBhvr>
                                        <p:cTn id="113" dur="1" fill="hold">
                                          <p:stCondLst>
                                            <p:cond delay="0"/>
                                          </p:stCondLst>
                                        </p:cTn>
                                        <p:tgtEl>
                                          <p:spTgt spid="33"/>
                                        </p:tgtEl>
                                        <p:attrNameLst>
                                          <p:attrName>style.visibility</p:attrName>
                                        </p:attrNameLst>
                                      </p:cBhvr>
                                      <p:to>
                                        <p:strVal val="visible"/>
                                      </p:to>
                                    </p:set>
                                    <p:animEffect transition="in" filter="wipe(left)">
                                      <p:cBhvr>
                                        <p:cTn id="114" dur="500"/>
                                        <p:tgtEl>
                                          <p:spTgt spid="33"/>
                                        </p:tgtEl>
                                      </p:cBhvr>
                                    </p:animEffect>
                                  </p:childTnLst>
                                </p:cTn>
                              </p:par>
                            </p:childTnLst>
                          </p:cTn>
                        </p:par>
                        <p:par>
                          <p:cTn id="115" fill="hold">
                            <p:stCondLst>
                              <p:cond delay="10500"/>
                            </p:stCondLst>
                            <p:childTnLst>
                              <p:par>
                                <p:cTn id="116" presetID="22" presetClass="entr" presetSubtype="8" fill="hold" grpId="0" nodeType="after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wipe(left)">
                                      <p:cBhvr>
                                        <p:cTn id="118" dur="500"/>
                                        <p:tgtEl>
                                          <p:spTgt spid="34"/>
                                        </p:tgtEl>
                                      </p:cBhvr>
                                    </p:animEffect>
                                  </p:childTnLst>
                                </p:cTn>
                              </p:par>
                            </p:childTnLst>
                          </p:cTn>
                        </p:par>
                        <p:par>
                          <p:cTn id="119" fill="hold">
                            <p:stCondLst>
                              <p:cond delay="11000"/>
                            </p:stCondLst>
                            <p:childTnLst>
                              <p:par>
                                <p:cTn id="120" presetID="53" presetClass="entr" presetSubtype="16" fill="hold" grpId="0" nodeType="afterEffect">
                                  <p:stCondLst>
                                    <p:cond delay="0"/>
                                  </p:stCondLst>
                                  <p:childTnLst>
                                    <p:set>
                                      <p:cBhvr>
                                        <p:cTn id="121" dur="1" fill="hold">
                                          <p:stCondLst>
                                            <p:cond delay="0"/>
                                          </p:stCondLst>
                                        </p:cTn>
                                        <p:tgtEl>
                                          <p:spTgt spid="39"/>
                                        </p:tgtEl>
                                        <p:attrNameLst>
                                          <p:attrName>style.visibility</p:attrName>
                                        </p:attrNameLst>
                                      </p:cBhvr>
                                      <p:to>
                                        <p:strVal val="visible"/>
                                      </p:to>
                                    </p:set>
                                    <p:anim calcmode="lin" valueType="num">
                                      <p:cBhvr>
                                        <p:cTn id="122" dur="500" fill="hold"/>
                                        <p:tgtEl>
                                          <p:spTgt spid="39"/>
                                        </p:tgtEl>
                                        <p:attrNameLst>
                                          <p:attrName>ppt_w</p:attrName>
                                        </p:attrNameLst>
                                      </p:cBhvr>
                                      <p:tavLst>
                                        <p:tav tm="0">
                                          <p:val>
                                            <p:fltVal val="0"/>
                                          </p:val>
                                        </p:tav>
                                        <p:tav tm="100000">
                                          <p:val>
                                            <p:strVal val="#ppt_w"/>
                                          </p:val>
                                        </p:tav>
                                      </p:tavLst>
                                    </p:anim>
                                    <p:anim calcmode="lin" valueType="num">
                                      <p:cBhvr>
                                        <p:cTn id="123" dur="500" fill="hold"/>
                                        <p:tgtEl>
                                          <p:spTgt spid="39"/>
                                        </p:tgtEl>
                                        <p:attrNameLst>
                                          <p:attrName>ppt_h</p:attrName>
                                        </p:attrNameLst>
                                      </p:cBhvr>
                                      <p:tavLst>
                                        <p:tav tm="0">
                                          <p:val>
                                            <p:fltVal val="0"/>
                                          </p:val>
                                        </p:tav>
                                        <p:tav tm="100000">
                                          <p:val>
                                            <p:strVal val="#ppt_h"/>
                                          </p:val>
                                        </p:tav>
                                      </p:tavLst>
                                    </p:anim>
                                    <p:animEffect transition="in" filter="fade">
                                      <p:cBhvr>
                                        <p:cTn id="1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26" grpId="0" animBg="1"/>
      <p:bldP spid="27" grpId="0" animBg="1"/>
      <p:bldP spid="28" grpId="0" animBg="1"/>
      <p:bldP spid="30" grpId="0"/>
      <p:bldP spid="31" grpId="0"/>
      <p:bldP spid="15" grpId="0"/>
      <p:bldP spid="16" grpId="0" animBg="1"/>
      <p:bldP spid="19" grpId="0" animBg="1"/>
      <p:bldP spid="20" grpId="0" animBg="1"/>
      <p:bldP spid="21" grpId="0" animBg="1"/>
      <p:bldP spid="22" grpId="0" animBg="1"/>
      <p:bldP spid="23" grpId="0" animBg="1"/>
      <p:bldP spid="24" grpId="0" animBg="1"/>
      <p:bldP spid="25" grpId="0" animBg="1"/>
      <p:bldP spid="33" grpId="0" animBg="1"/>
      <p:bldP spid="34" grpId="0" animBg="1"/>
      <p:bldP spid="35" grpId="0"/>
      <p:bldP spid="36" grpId="0"/>
      <p:bldP spid="37" grpId="0"/>
      <p:bldP spid="38" grpId="0"/>
      <p:bldP spid="39" grpId="0"/>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6794500" y="1582132"/>
            <a:ext cx="5511800" cy="36937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7172852" y="1582132"/>
            <a:ext cx="4679423" cy="1569660"/>
          </a:xfrm>
          <a:prstGeom prst="rect">
            <a:avLst/>
          </a:prstGeom>
          <a:noFill/>
        </p:spPr>
        <p:txBody>
          <a:bodyPr wrap="none" rtlCol="0">
            <a:spAutoFit/>
          </a:bodyPr>
          <a:lstStyle/>
          <a:p>
            <a:r>
              <a:rPr lang="en-US" sz="9600" spc="-300" dirty="0" smtClean="0">
                <a:solidFill>
                  <a:schemeClr val="bg1"/>
                </a:solidFill>
                <a:latin typeface="Elephant" panose="02020904090505020303" pitchFamily="18" charset="0"/>
              </a:rPr>
              <a:t>services</a:t>
            </a:r>
            <a:endParaRPr lang="en-US" sz="9600" spc="-300" dirty="0">
              <a:solidFill>
                <a:schemeClr val="bg1"/>
              </a:solidFill>
              <a:latin typeface="Elephant" panose="02020904090505020303" pitchFamily="18" charset="0"/>
            </a:endParaRPr>
          </a:p>
        </p:txBody>
      </p:sp>
      <p:sp>
        <p:nvSpPr>
          <p:cNvPr id="22" name="TextBox 21"/>
          <p:cNvSpPr txBox="1"/>
          <p:nvPr/>
        </p:nvSpPr>
        <p:spPr>
          <a:xfrm>
            <a:off x="7175500" y="1784153"/>
            <a:ext cx="1437060" cy="400110"/>
          </a:xfrm>
          <a:prstGeom prst="rect">
            <a:avLst/>
          </a:prstGeom>
          <a:noFill/>
        </p:spPr>
        <p:txBody>
          <a:bodyPr wrap="none" rtlCol="0">
            <a:spAutoFit/>
          </a:bodyPr>
          <a:lstStyle/>
          <a:p>
            <a:r>
              <a:rPr lang="en-US" sz="2000" i="1" spc="-150" dirty="0" smtClean="0">
                <a:solidFill>
                  <a:schemeClr val="bg1"/>
                </a:solidFill>
                <a:latin typeface="Cambria" panose="02040503050406030204" pitchFamily="18" charset="0"/>
              </a:rPr>
              <a:t>What we offer</a:t>
            </a:r>
            <a:endParaRPr lang="en-US" sz="2000" i="1" spc="-150" dirty="0">
              <a:solidFill>
                <a:schemeClr val="bg1"/>
              </a:solidFill>
              <a:latin typeface="Cambria" panose="02040503050406030204" pitchFamily="18" charset="0"/>
            </a:endParaRPr>
          </a:p>
        </p:txBody>
      </p:sp>
      <p:sp>
        <p:nvSpPr>
          <p:cNvPr id="45" name="TextBox 44"/>
          <p:cNvSpPr txBox="1"/>
          <p:nvPr/>
        </p:nvSpPr>
        <p:spPr>
          <a:xfrm>
            <a:off x="7175500" y="2953591"/>
            <a:ext cx="4651525" cy="1631216"/>
          </a:xfrm>
          <a:prstGeom prst="rect">
            <a:avLst/>
          </a:prstGeom>
          <a:noFill/>
        </p:spPr>
        <p:txBody>
          <a:bodyPr wrap="square" rtlCol="0">
            <a:spAutoFit/>
          </a:bodyPr>
          <a:lstStyle/>
          <a:p>
            <a:r>
              <a:rPr lang="en-US" sz="2000" dirty="0">
                <a:solidFill>
                  <a:schemeClr val="bg1"/>
                </a:solidFill>
                <a:latin typeface="Georgia" panose="02040502050405020303" pitchFamily="18" charset="0"/>
              </a:rPr>
              <a:t>“My passion and great enjoyment for architecture, and the reason the older I get the more I enjoy it, is because I believe we - architects - can effect the quality of life of the people.”</a:t>
            </a:r>
            <a:endParaRPr lang="en-US" sz="2000" dirty="0">
              <a:solidFill>
                <a:schemeClr val="bg1"/>
              </a:solidFill>
              <a:latin typeface="Georgia" panose="02040502050405020303" pitchFamily="18" charset="0"/>
            </a:endParaRPr>
          </a:p>
        </p:txBody>
      </p:sp>
      <p:sp>
        <p:nvSpPr>
          <p:cNvPr id="46" name="Rectangle 45"/>
          <p:cNvSpPr/>
          <p:nvPr/>
        </p:nvSpPr>
        <p:spPr>
          <a:xfrm>
            <a:off x="10523463" y="4732168"/>
            <a:ext cx="1303562" cy="276999"/>
          </a:xfrm>
          <a:prstGeom prst="rect">
            <a:avLst/>
          </a:prstGeom>
        </p:spPr>
        <p:txBody>
          <a:bodyPr wrap="none">
            <a:spAutoFit/>
          </a:bodyPr>
          <a:lstStyle/>
          <a:p>
            <a:r>
              <a:rPr lang="en-US" sz="1200" i="1" dirty="0">
                <a:solidFill>
                  <a:schemeClr val="bg1"/>
                </a:solidFill>
                <a:latin typeface="Georgia" panose="02040502050405020303" pitchFamily="18" charset="0"/>
              </a:rPr>
              <a:t>Richard Rogers </a:t>
            </a:r>
            <a:endParaRPr lang="en-US" sz="1200" i="1" dirty="0">
              <a:solidFill>
                <a:schemeClr val="bg1"/>
              </a:solidFill>
              <a:latin typeface="Georgia" panose="02040502050405020303"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1+#ppt_w/2"/>
                                          </p:val>
                                        </p:tav>
                                        <p:tav tm="100000">
                                          <p:val>
                                            <p:strVal val="#ppt_x"/>
                                          </p:val>
                                        </p:tav>
                                      </p:tavLst>
                                    </p:anim>
                                    <p:anim calcmode="lin" valueType="num">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1+#ppt_w/2"/>
                                          </p:val>
                                        </p:tav>
                                        <p:tav tm="100000">
                                          <p:val>
                                            <p:strVal val="#ppt_x"/>
                                          </p:val>
                                        </p:tav>
                                      </p:tavLst>
                                    </p:anim>
                                    <p:anim calcmode="lin" valueType="num">
                                      <p:cBhvr additive="base">
                                        <p:cTn id="20" dur="750" fill="hold"/>
                                        <p:tgtEl>
                                          <p:spTgt spid="45"/>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1+#ppt_w/2"/>
                                          </p:val>
                                        </p:tav>
                                        <p:tav tm="100000">
                                          <p:val>
                                            <p:strVal val="#ppt_x"/>
                                          </p:val>
                                        </p:tav>
                                      </p:tavLst>
                                    </p:anim>
                                    <p:anim calcmode="lin" valueType="num">
                                      <p:cBhvr additive="base">
                                        <p:cTn id="24" dur="7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2" grpId="0"/>
      <p:bldP spid="45" grpId="0"/>
      <p:bldP spid="4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22341</Words>
  <Application>WPS 演示</Application>
  <PresentationFormat>宽屏</PresentationFormat>
  <Paragraphs>721</Paragraphs>
  <Slides>35</Slides>
  <Notes>16</Notes>
  <HiddenSlides>0</HiddenSlides>
  <MMClips>1</MMClips>
  <ScaleCrop>false</ScaleCrop>
  <HeadingPairs>
    <vt:vector size="6" baseType="variant">
      <vt:variant>
        <vt:lpstr>已用的字体</vt:lpstr>
      </vt:variant>
      <vt:variant>
        <vt:i4>30</vt:i4>
      </vt:variant>
      <vt:variant>
        <vt:lpstr>主题</vt:lpstr>
      </vt:variant>
      <vt:variant>
        <vt:i4>1</vt:i4>
      </vt:variant>
      <vt:variant>
        <vt:lpstr>幻灯片标题</vt:lpstr>
      </vt:variant>
      <vt:variant>
        <vt:i4>35</vt:i4>
      </vt:variant>
    </vt:vector>
  </HeadingPairs>
  <TitlesOfParts>
    <vt:vector size="66" baseType="lpstr">
      <vt:lpstr>Arial</vt:lpstr>
      <vt:lpstr>宋体</vt:lpstr>
      <vt:lpstr>Wingdings</vt:lpstr>
      <vt:lpstr>Elephant</vt:lpstr>
      <vt:lpstr>Georgia</vt:lpstr>
      <vt:lpstr>Cambria</vt:lpstr>
      <vt:lpstr>微软雅黑</vt:lpstr>
      <vt:lpstr>Iconic</vt:lpstr>
      <vt:lpstr>Bodoni MT</vt:lpstr>
      <vt:lpstr>Liberation Sans</vt:lpstr>
      <vt:lpstr>Novecento wide Book</vt:lpstr>
      <vt:lpstr>Novecento wide Light</vt:lpstr>
      <vt:lpstr>Calibri</vt:lpstr>
      <vt:lpstr>Arial Unicode MS</vt:lpstr>
      <vt:lpstr>Calibri Light</vt:lpstr>
      <vt:lpstr>Bebas</vt:lpstr>
      <vt:lpstr>Adobe Caslon Pro Bold</vt:lpstr>
      <vt:lpstr>BodoniXT</vt:lpstr>
      <vt:lpstr>Rockwell</vt:lpstr>
      <vt:lpstr>Sosa</vt:lpstr>
      <vt:lpstr>Entypo</vt:lpstr>
      <vt:lpstr>Modern Pictograms</vt:lpstr>
      <vt:lpstr>Pacifico</vt:lpstr>
      <vt:lpstr>FontAwesome</vt:lpstr>
      <vt:lpstr>Kozuka Mincho Pr6N H</vt:lpstr>
      <vt:lpstr>Segoe Print</vt:lpstr>
      <vt:lpstr>微软雅黑 Light</vt:lpstr>
      <vt:lpstr>方正兰亭细黑_GBK</vt:lpstr>
      <vt:lpstr>方正兰亭特黑_GBK</vt:lpstr>
      <vt:lpstr>方正兰亭特黑扁简体</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https://chinappt.taobao.com</Company>
  <LinksUpToDate>false</LinksUpToDate>
  <SharedDoc>false</SharedDoc>
  <HyperlinksChanged>false</HyperlinksChanged>
  <AppVersion>14.0000</AppVersion>
  <Manager>店铺： BOSSPPT顶尖职业文案</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BOSSPPT欧美高端模板系列2017-2018</dc:title>
  <dc:creator>BOSSPPT顶尖职业文案</dc:creator>
  <dc:description>BOSSPPT致力于提供高质量，有品质的模板，拒绝垃圾模板！
本模板由bossppt设计师制作或制作师二次制作整理，bossppt为此花费了大量心血。
如果非本店购买，请直接向倒卖的店进行索赔。
本店淘宝唯一购买网址：https://chinappt.taobao.com</dc:description>
  <dc:subject>BOSSPPT 2017-2018</dc:subject>
  <cp:lastModifiedBy>aaaaaa</cp:lastModifiedBy>
  <cp:revision>139</cp:revision>
  <dcterms:created xsi:type="dcterms:W3CDTF">2013-05-12T07:40:00Z</dcterms:created>
  <dcterms:modified xsi:type="dcterms:W3CDTF">2018-01-04T07:43:31Z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